
<file path=[Content_Types].xml><?xml version="1.0" encoding="utf-8"?>
<Types xmlns="http://schemas.openxmlformats.org/package/2006/content-types">
  <Default Extension="png" ContentType="image/png"/>
  <Default Extension="FE18EDB0" ContentType="image/png"/>
  <Default Extension="67505A70" ContentType="image/png"/>
  <Default Extension="21F03B70" ContentType="image/png"/>
  <Default Extension="B225F0C0" ContentType="image/png"/>
  <Default Extension="69610DD0" ContentType="image/png"/>
  <Default Extension="9E4AB6C0" ContentType="image/png"/>
  <Default Extension="3BCFF610" ContentType="image/png"/>
  <Default Extension="emf" ContentType="image/x-emf"/>
  <Default Extension="jpeg" ContentType="image/jpeg"/>
  <Default Extension="B8450170" ContentType="image/png"/>
  <Default Extension="rels" ContentType="application/vnd.openxmlformats-package.relationships+xml"/>
  <Default Extension="xml" ContentType="application/xml"/>
  <Default Extension="47A9A7F0" ContentType="image/png"/>
  <Default Extension="EDEED3D0" ContentType="image/png"/>
  <Default Extension="DF4076C0" ContentType="image/png"/>
  <Default Extension="D286D1E0" ContentType="image/png"/>
  <Default Extension="57941300"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12"/>
  </p:notesMasterIdLst>
  <p:sldIdLst>
    <p:sldId id="256" r:id="rId3"/>
    <p:sldId id="257" r:id="rId4"/>
    <p:sldId id="428" r:id="rId5"/>
    <p:sldId id="887" r:id="rId6"/>
    <p:sldId id="905" r:id="rId7"/>
    <p:sldId id="906" r:id="rId8"/>
    <p:sldId id="900" r:id="rId9"/>
    <p:sldId id="901" r:id="rId10"/>
    <p:sldId id="898" r:id="rId11"/>
    <p:sldId id="902" r:id="rId12"/>
    <p:sldId id="899" r:id="rId13"/>
    <p:sldId id="909" r:id="rId14"/>
    <p:sldId id="910" r:id="rId15"/>
    <p:sldId id="911" r:id="rId16"/>
    <p:sldId id="903" r:id="rId17"/>
    <p:sldId id="904" r:id="rId18"/>
    <p:sldId id="912" r:id="rId19"/>
    <p:sldId id="928" r:id="rId20"/>
    <p:sldId id="931" r:id="rId21"/>
    <p:sldId id="926" r:id="rId22"/>
    <p:sldId id="927" r:id="rId23"/>
    <p:sldId id="938" r:id="rId24"/>
    <p:sldId id="929" r:id="rId25"/>
    <p:sldId id="930" r:id="rId26"/>
    <p:sldId id="843" r:id="rId27"/>
    <p:sldId id="868" r:id="rId28"/>
    <p:sldId id="878" r:id="rId29"/>
    <p:sldId id="864" r:id="rId30"/>
    <p:sldId id="876" r:id="rId31"/>
    <p:sldId id="867" r:id="rId32"/>
    <p:sldId id="886" r:id="rId33"/>
    <p:sldId id="881" r:id="rId34"/>
    <p:sldId id="858" r:id="rId35"/>
    <p:sldId id="848" r:id="rId36"/>
    <p:sldId id="758" r:id="rId37"/>
    <p:sldId id="865" r:id="rId38"/>
    <p:sldId id="869" r:id="rId39"/>
    <p:sldId id="540" r:id="rId40"/>
    <p:sldId id="764" r:id="rId41"/>
    <p:sldId id="914" r:id="rId42"/>
    <p:sldId id="915" r:id="rId43"/>
    <p:sldId id="916" r:id="rId44"/>
    <p:sldId id="924" r:id="rId45"/>
    <p:sldId id="917" r:id="rId46"/>
    <p:sldId id="921" r:id="rId47"/>
    <p:sldId id="920" r:id="rId48"/>
    <p:sldId id="919" r:id="rId49"/>
    <p:sldId id="918" r:id="rId50"/>
    <p:sldId id="913" r:id="rId51"/>
    <p:sldId id="863" r:id="rId52"/>
    <p:sldId id="908" r:id="rId53"/>
    <p:sldId id="759" r:id="rId54"/>
    <p:sldId id="932" r:id="rId55"/>
    <p:sldId id="933" r:id="rId56"/>
    <p:sldId id="872" r:id="rId57"/>
    <p:sldId id="873" r:id="rId58"/>
    <p:sldId id="874" r:id="rId59"/>
    <p:sldId id="875" r:id="rId60"/>
    <p:sldId id="871" r:id="rId61"/>
    <p:sldId id="866" r:id="rId62"/>
    <p:sldId id="862" r:id="rId63"/>
    <p:sldId id="883" r:id="rId64"/>
    <p:sldId id="853" r:id="rId65"/>
    <p:sldId id="581" r:id="rId66"/>
    <p:sldId id="761" r:id="rId67"/>
    <p:sldId id="760" r:id="rId68"/>
    <p:sldId id="907" r:id="rId69"/>
    <p:sldId id="922" r:id="rId70"/>
    <p:sldId id="580" r:id="rId71"/>
    <p:sldId id="579" r:id="rId72"/>
    <p:sldId id="934" r:id="rId73"/>
    <p:sldId id="742" r:id="rId74"/>
    <p:sldId id="578" r:id="rId75"/>
    <p:sldId id="773" r:id="rId76"/>
    <p:sldId id="935" r:id="rId77"/>
    <p:sldId id="885" r:id="rId78"/>
    <p:sldId id="772" r:id="rId79"/>
    <p:sldId id="771" r:id="rId80"/>
    <p:sldId id="770" r:id="rId81"/>
    <p:sldId id="818" r:id="rId82"/>
    <p:sldId id="882" r:id="rId83"/>
    <p:sldId id="648" r:id="rId84"/>
    <p:sldId id="575" r:id="rId85"/>
    <p:sldId id="769" r:id="rId86"/>
    <p:sldId id="896" r:id="rId87"/>
    <p:sldId id="582" r:id="rId88"/>
    <p:sldId id="897" r:id="rId89"/>
    <p:sldId id="895" r:id="rId90"/>
    <p:sldId id="768" r:id="rId91"/>
    <p:sldId id="767" r:id="rId92"/>
    <p:sldId id="766" r:id="rId93"/>
    <p:sldId id="765" r:id="rId94"/>
    <p:sldId id="793" r:id="rId95"/>
    <p:sldId id="792" r:id="rId96"/>
    <p:sldId id="888" r:id="rId97"/>
    <p:sldId id="889" r:id="rId98"/>
    <p:sldId id="893" r:id="rId99"/>
    <p:sldId id="891" r:id="rId100"/>
    <p:sldId id="890" r:id="rId101"/>
    <p:sldId id="892" r:id="rId102"/>
    <p:sldId id="923" r:id="rId103"/>
    <p:sldId id="925" r:id="rId104"/>
    <p:sldId id="894" r:id="rId105"/>
    <p:sldId id="815" r:id="rId106"/>
    <p:sldId id="562" r:id="rId107"/>
    <p:sldId id="639" r:id="rId108"/>
    <p:sldId id="879" r:id="rId109"/>
    <p:sldId id="880" r:id="rId110"/>
    <p:sldId id="937" r:id="rId111"/>
  </p:sldIdLst>
  <p:sldSz cx="12192000" cy="6858000"/>
  <p:notesSz cx="6797675" cy="9926638"/>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nselzon, Peter" initials="SP" lastIdx="1" clrIdx="0">
    <p:extLst>
      <p:ext uri="{19B8F6BF-5375-455C-9EA6-DF929625EA0E}">
        <p15:presenceInfo xmlns:p15="http://schemas.microsoft.com/office/powerpoint/2012/main" userId="S-1-5-21-919105104-255080181-581009308-248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F7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29" autoAdjust="0"/>
    <p:restoredTop sz="94803" autoAdjust="0"/>
  </p:normalViewPr>
  <p:slideViewPr>
    <p:cSldViewPr snapToGrid="0">
      <p:cViewPr varScale="1">
        <p:scale>
          <a:sx n="121" d="100"/>
          <a:sy n="121" d="100"/>
        </p:scale>
        <p:origin x="342" y="96"/>
      </p:cViewPr>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8364"/>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6400" cy="4968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49688" y="0"/>
            <a:ext cx="2946400" cy="496888"/>
          </a:xfrm>
          <a:prstGeom prst="rect">
            <a:avLst/>
          </a:prstGeom>
        </p:spPr>
        <p:txBody>
          <a:bodyPr vert="horz" lIns="91440" tIns="45720" rIns="91440" bIns="45720" rtlCol="0"/>
          <a:lstStyle>
            <a:lvl1pPr algn="r">
              <a:defRPr sz="1200"/>
            </a:lvl1pPr>
          </a:lstStyle>
          <a:p>
            <a:fld id="{DFFF3857-AFDB-4629-9EDA-BD8FD5DED6FF}" type="datetimeFigureOut">
              <a:rPr lang="de-DE" smtClean="0"/>
              <a:t>26.03.2024</a:t>
            </a:fld>
            <a:endParaRPr lang="de-DE"/>
          </a:p>
        </p:txBody>
      </p:sp>
      <p:sp>
        <p:nvSpPr>
          <p:cNvPr id="4" name="Folienbildplatzhalt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450" y="4776788"/>
            <a:ext cx="5438775" cy="3908425"/>
          </a:xfrm>
          <a:prstGeom prst="rect">
            <a:avLst/>
          </a:prstGeom>
        </p:spPr>
        <p:txBody>
          <a:bodyPr vert="horz" lIns="91440" tIns="45720" rIns="91440" bIns="45720" rtlCol="0"/>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49688" y="9429750"/>
            <a:ext cx="2946400" cy="496888"/>
          </a:xfrm>
          <a:prstGeom prst="rect">
            <a:avLst/>
          </a:prstGeom>
        </p:spPr>
        <p:txBody>
          <a:bodyPr vert="horz" lIns="91440" tIns="45720" rIns="91440" bIns="45720" rtlCol="0" anchor="b"/>
          <a:lstStyle>
            <a:lvl1pPr algn="r">
              <a:defRPr sz="1200"/>
            </a:lvl1pPr>
          </a:lstStyle>
          <a:p>
            <a:fld id="{30372942-1127-4A8A-A6CC-0595B28E98F5}" type="slidenum">
              <a:rPr lang="de-DE" smtClean="0"/>
              <a:t>‹Nr.›</a:t>
            </a:fld>
            <a:endParaRPr lang="de-DE"/>
          </a:p>
        </p:txBody>
      </p:sp>
    </p:spTree>
    <p:extLst>
      <p:ext uri="{BB962C8B-B14F-4D97-AF65-F5344CB8AC3E}">
        <p14:creationId xmlns:p14="http://schemas.microsoft.com/office/powerpoint/2010/main" val="22009444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30372942-1127-4A8A-A6CC-0595B28E98F5}" type="slidenum">
              <a:rPr lang="de-DE" smtClean="0"/>
              <a:t>109</a:t>
            </a:fld>
            <a:endParaRPr lang="de-DE"/>
          </a:p>
        </p:txBody>
      </p:sp>
    </p:spTree>
    <p:extLst>
      <p:ext uri="{BB962C8B-B14F-4D97-AF65-F5344CB8AC3E}">
        <p14:creationId xmlns:p14="http://schemas.microsoft.com/office/powerpoint/2010/main" val="31677293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CDFCD42B-CDAD-4DEE-A90C-BA897F993505}" type="datetimeFigureOut">
              <a:rPr lang="de-DE" smtClean="0"/>
              <a:t>26.03.2024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996130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DFCD42B-CDAD-4DEE-A90C-BA897F993505}" type="datetimeFigureOut">
              <a:rPr lang="de-DE" smtClean="0"/>
              <a:t>26.03.2024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2888585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DFCD42B-CDAD-4DEE-A90C-BA897F993505}" type="datetimeFigureOut">
              <a:rPr lang="de-DE" smtClean="0"/>
              <a:t>26.03.2024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9578496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17" name="Gruppieren 16">
            <a:extLst>
              <a:ext uri="{FF2B5EF4-FFF2-40B4-BE49-F238E27FC236}">
                <a16:creationId xmlns:a16="http://schemas.microsoft.com/office/drawing/2014/main" id="{E45366E5-3543-6246-80F9-05BC3158BB07}"/>
              </a:ext>
            </a:extLst>
          </p:cNvPr>
          <p:cNvGrpSpPr/>
          <p:nvPr userDrawn="1"/>
        </p:nvGrpSpPr>
        <p:grpSpPr>
          <a:xfrm>
            <a:off x="9303026" y="1492804"/>
            <a:ext cx="1358348" cy="1358348"/>
            <a:chOff x="9303026" y="1492804"/>
            <a:chExt cx="1358348" cy="1358348"/>
          </a:xfrm>
          <a:effectLst>
            <a:outerShdw blurRad="63500" sx="102000" sy="102000" algn="ctr" rotWithShape="0">
              <a:prstClr val="black">
                <a:alpha val="40000"/>
              </a:prstClr>
            </a:outerShdw>
          </a:effectLst>
        </p:grpSpPr>
        <p:sp>
          <p:nvSpPr>
            <p:cNvPr id="12" name="Oval 11">
              <a:extLst>
                <a:ext uri="{FF2B5EF4-FFF2-40B4-BE49-F238E27FC236}">
                  <a16:creationId xmlns:a16="http://schemas.microsoft.com/office/drawing/2014/main" id="{BAA4D6BE-E685-DB4D-845A-68BB9372C4C6}"/>
                </a:ext>
              </a:extLst>
            </p:cNvPr>
            <p:cNvSpPr/>
            <p:nvPr userDrawn="1"/>
          </p:nvSpPr>
          <p:spPr>
            <a:xfrm>
              <a:off x="9303026" y="1492804"/>
              <a:ext cx="1358348" cy="1358348"/>
            </a:xfrm>
            <a:prstGeom prst="ellipse">
              <a:avLst/>
            </a:prstGeom>
            <a:solidFill>
              <a:schemeClr val="bg1"/>
            </a:solidFill>
            <a:ln w="3175">
              <a:solidFill>
                <a:srgbClr val="0064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6" name="Grafik 15">
              <a:extLst>
                <a:ext uri="{FF2B5EF4-FFF2-40B4-BE49-F238E27FC236}">
                  <a16:creationId xmlns:a16="http://schemas.microsoft.com/office/drawing/2014/main" id="{5FDF441C-EAED-0C43-A298-7BDC6061E06B}"/>
                </a:ext>
              </a:extLst>
            </p:cNvPr>
            <p:cNvPicPr>
              <a:picLocks noChangeAspect="1"/>
            </p:cNvPicPr>
            <p:nvPr userDrawn="1"/>
          </p:nvPicPr>
          <p:blipFill>
            <a:blip r:embed="rId3"/>
            <a:stretch>
              <a:fillRect/>
            </a:stretch>
          </p:blipFill>
          <p:spPr>
            <a:xfrm>
              <a:off x="9521308" y="1660196"/>
              <a:ext cx="921784" cy="1023564"/>
            </a:xfrm>
            <a:prstGeom prst="rect">
              <a:avLst/>
            </a:prstGeom>
          </p:spPr>
        </p:pic>
      </p:grpSp>
    </p:spTree>
    <p:extLst>
      <p:ext uri="{BB962C8B-B14F-4D97-AF65-F5344CB8AC3E}">
        <p14:creationId xmlns:p14="http://schemas.microsoft.com/office/powerpoint/2010/main" val="27459005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a:extLst>
              <a:ext uri="{FF2B5EF4-FFF2-40B4-BE49-F238E27FC236}">
                <a16:creationId xmlns:a16="http://schemas.microsoft.com/office/drawing/2014/main" id="{366B3F92-44ED-0C4A-BE12-CD7376C919AC}"/>
              </a:ext>
            </a:extLst>
          </p:cNvPr>
          <p:cNvPicPr>
            <a:picLocks noChangeAspect="1"/>
          </p:cNvPicPr>
          <p:nvPr userDrawn="1"/>
        </p:nvPicPr>
        <p:blipFill>
          <a:blip r:embed="rId3">
            <a:alphaModFix amt="80000"/>
          </a:blip>
          <a:stretch>
            <a:fillRect/>
          </a:stretch>
        </p:blipFill>
        <p:spPr>
          <a:xfrm>
            <a:off x="10445700" y="5162762"/>
            <a:ext cx="1119631" cy="1243256"/>
          </a:xfrm>
          <a:prstGeom prst="rect">
            <a:avLst/>
          </a:prstGeom>
        </p:spPr>
      </p:pic>
    </p:spTree>
    <p:extLst>
      <p:ext uri="{BB962C8B-B14F-4D97-AF65-F5344CB8AC3E}">
        <p14:creationId xmlns:p14="http://schemas.microsoft.com/office/powerpoint/2010/main" val="30973349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2_Titelfolie">
    <p:spTree>
      <p:nvGrpSpPr>
        <p:cNvPr id="1" name=""/>
        <p:cNvGrpSpPr/>
        <p:nvPr/>
      </p:nvGrpSpPr>
      <p:grpSpPr>
        <a:xfrm>
          <a:off x="0" y="0"/>
          <a:ext cx="0" cy="0"/>
          <a:chOff x="0" y="0"/>
          <a:chExt cx="0" cy="0"/>
        </a:xfrm>
      </p:grpSpPr>
      <p:sp>
        <p:nvSpPr>
          <p:cNvPr id="9" name="Freihandform 8">
            <a:extLst>
              <a:ext uri="{FF2B5EF4-FFF2-40B4-BE49-F238E27FC236}">
                <a16:creationId xmlns:a16="http://schemas.microsoft.com/office/drawing/2014/main" id="{001544FC-FAEA-6C4F-BF90-54125CEB123C}"/>
              </a:ext>
            </a:extLst>
          </p:cNvPr>
          <p:cNvSpPr/>
          <p:nvPr userDrawn="1"/>
        </p:nvSpPr>
        <p:spPr>
          <a:xfrm>
            <a:off x="-7717" y="1939366"/>
            <a:ext cx="12203129" cy="4928606"/>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3129" h="4928606">
                <a:moveTo>
                  <a:pt x="0" y="4928604"/>
                </a:moveTo>
                <a:cubicBezTo>
                  <a:pt x="7222" y="4932233"/>
                  <a:pt x="13605" y="308349"/>
                  <a:pt x="3412" y="300638"/>
                </a:cubicBezTo>
                <a:cubicBezTo>
                  <a:pt x="541577" y="181432"/>
                  <a:pt x="1571820" y="-10938"/>
                  <a:pt x="2749615" y="486"/>
                </a:cubicBezTo>
                <a:cubicBezTo>
                  <a:pt x="4251145" y="12702"/>
                  <a:pt x="4998974" y="124778"/>
                  <a:pt x="6076794" y="219691"/>
                </a:cubicBezTo>
                <a:cubicBezTo>
                  <a:pt x="7161112" y="315176"/>
                  <a:pt x="8040386" y="419560"/>
                  <a:pt x="9193350" y="442918"/>
                </a:cubicBezTo>
                <a:cubicBezTo>
                  <a:pt x="10842181" y="426239"/>
                  <a:pt x="11153195" y="387040"/>
                  <a:pt x="12198433" y="235230"/>
                </a:cubicBezTo>
                <a:cubicBezTo>
                  <a:pt x="12200362" y="1423564"/>
                  <a:pt x="12201200" y="3727905"/>
                  <a:pt x="12203129" y="4916239"/>
                </a:cubicBezTo>
                <a:lnTo>
                  <a:pt x="0" y="4928604"/>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       </a:t>
            </a:r>
          </a:p>
        </p:txBody>
      </p:sp>
      <p:sp>
        <p:nvSpPr>
          <p:cNvPr id="2" name="Titel 1">
            <a:extLst>
              <a:ext uri="{FF2B5EF4-FFF2-40B4-BE49-F238E27FC236}">
                <a16:creationId xmlns:a16="http://schemas.microsoft.com/office/drawing/2014/main" id="{36CF33A0-AE82-3D49-A2A5-C34A900DB08D}"/>
              </a:ext>
            </a:extLst>
          </p:cNvPr>
          <p:cNvSpPr>
            <a:spLocks noGrp="1"/>
          </p:cNvSpPr>
          <p:nvPr>
            <p:ph type="ctrTitle"/>
          </p:nvPr>
        </p:nvSpPr>
        <p:spPr>
          <a:xfrm>
            <a:off x="1524000" y="2427697"/>
            <a:ext cx="9144000" cy="2387600"/>
          </a:xfrm>
        </p:spPr>
        <p:txBody>
          <a:bodyPr anchor="b"/>
          <a:lstStyle>
            <a:lvl1pPr algn="ctr">
              <a:defRPr sz="6000" b="1">
                <a:solidFill>
                  <a:schemeClr val="bg1"/>
                </a:solidFill>
                <a:latin typeface="+mn-lt"/>
              </a:defRPr>
            </a:lvl1pPr>
          </a:lstStyle>
          <a:p>
            <a:r>
              <a:rPr lang="de-DE" dirty="0"/>
              <a:t>Mastertitelformat bearbeiten</a:t>
            </a:r>
          </a:p>
        </p:txBody>
      </p:sp>
      <p:sp>
        <p:nvSpPr>
          <p:cNvPr id="3" name="Untertitel 2">
            <a:extLst>
              <a:ext uri="{FF2B5EF4-FFF2-40B4-BE49-F238E27FC236}">
                <a16:creationId xmlns:a16="http://schemas.microsoft.com/office/drawing/2014/main" id="{C4670444-41D9-7C4D-A4CA-34CC39312A5D}"/>
              </a:ext>
            </a:extLst>
          </p:cNvPr>
          <p:cNvSpPr>
            <a:spLocks noGrp="1"/>
          </p:cNvSpPr>
          <p:nvPr>
            <p:ph type="subTitle" idx="1"/>
          </p:nvPr>
        </p:nvSpPr>
        <p:spPr>
          <a:xfrm>
            <a:off x="1524000" y="4907372"/>
            <a:ext cx="9144000" cy="1109111"/>
          </a:xfr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pic>
        <p:nvPicPr>
          <p:cNvPr id="8" name="Grafik 7">
            <a:extLst>
              <a:ext uri="{FF2B5EF4-FFF2-40B4-BE49-F238E27FC236}">
                <a16:creationId xmlns:a16="http://schemas.microsoft.com/office/drawing/2014/main" id="{E33C3800-4BFF-5B4B-B99A-AB109FB36A9E}"/>
              </a:ext>
            </a:extLst>
          </p:cNvPr>
          <p:cNvPicPr>
            <a:picLocks noChangeAspect="1"/>
          </p:cNvPicPr>
          <p:nvPr userDrawn="1"/>
        </p:nvPicPr>
        <p:blipFill>
          <a:blip r:embed="rId2"/>
          <a:stretch>
            <a:fillRect/>
          </a:stretch>
        </p:blipFill>
        <p:spPr>
          <a:xfrm>
            <a:off x="286301" y="-188430"/>
            <a:ext cx="6419299" cy="2390765"/>
          </a:xfrm>
          <a:prstGeom prst="rect">
            <a:avLst/>
          </a:prstGeom>
        </p:spPr>
      </p:pic>
      <p:sp>
        <p:nvSpPr>
          <p:cNvPr id="14" name="Rechteck 13">
            <a:extLst>
              <a:ext uri="{FF2B5EF4-FFF2-40B4-BE49-F238E27FC236}">
                <a16:creationId xmlns:a16="http://schemas.microsoft.com/office/drawing/2014/main" id="{015A24B7-9D17-4D43-A6AE-1939062F2A09}"/>
              </a:ext>
            </a:extLst>
          </p:cNvPr>
          <p:cNvSpPr/>
          <p:nvPr userDrawn="1"/>
        </p:nvSpPr>
        <p:spPr>
          <a:xfrm>
            <a:off x="10661374" y="379708"/>
            <a:ext cx="1117338" cy="117012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8355221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D36587F-B6E1-8344-98B1-868DC5521AB2}"/>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AC003F5E-7D97-1242-AEC4-411AF0CFCA79}"/>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14838684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FACAD49-4FFB-5D46-9F64-A71674BB6256}"/>
              </a:ext>
            </a:extLst>
          </p:cNvPr>
          <p:cNvSpPr>
            <a:spLocks noGrp="1"/>
          </p:cNvSpPr>
          <p:nvPr>
            <p:ph type="title"/>
          </p:nvPr>
        </p:nvSpPr>
        <p:spPr>
          <a:xfrm>
            <a:off x="831850" y="1709738"/>
            <a:ext cx="10515600" cy="2852737"/>
          </a:xfrm>
        </p:spPr>
        <p:txBody>
          <a:bodyPr anchor="b"/>
          <a:lstStyle>
            <a:lvl1pPr>
              <a:defRPr sz="6000"/>
            </a:lvl1pPr>
          </a:lstStyle>
          <a:p>
            <a:r>
              <a:rPr lang="de-DE" dirty="0"/>
              <a:t>Mastertitelformat bearbeiten</a:t>
            </a:r>
          </a:p>
        </p:txBody>
      </p:sp>
      <p:sp>
        <p:nvSpPr>
          <p:cNvPr id="3" name="Textplatzhalter 2">
            <a:extLst>
              <a:ext uri="{FF2B5EF4-FFF2-40B4-BE49-F238E27FC236}">
                <a16:creationId xmlns:a16="http://schemas.microsoft.com/office/drawing/2014/main" id="{60DF00A4-8E20-704D-99AB-95C5D5E22A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Tree>
    <p:extLst>
      <p:ext uri="{BB962C8B-B14F-4D97-AF65-F5344CB8AC3E}">
        <p14:creationId xmlns:p14="http://schemas.microsoft.com/office/powerpoint/2010/main" val="160384092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6063168-F148-5E46-9545-FCAABDC0153F}"/>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4A41F8E7-D904-6842-BB64-009E7E4A4CF4}"/>
              </a:ext>
            </a:extLst>
          </p:cNvPr>
          <p:cNvSpPr>
            <a:spLocks noGrp="1"/>
          </p:cNvSpPr>
          <p:nvPr>
            <p:ph sz="half" idx="1"/>
          </p:nvPr>
        </p:nvSpPr>
        <p:spPr>
          <a:xfrm>
            <a:off x="838200" y="1825625"/>
            <a:ext cx="5181600" cy="4213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6B2210AD-AC63-084B-8AB6-6DE00759B368}"/>
              </a:ext>
            </a:extLst>
          </p:cNvPr>
          <p:cNvSpPr>
            <a:spLocks noGrp="1"/>
          </p:cNvSpPr>
          <p:nvPr>
            <p:ph sz="half" idx="2"/>
          </p:nvPr>
        </p:nvSpPr>
        <p:spPr>
          <a:xfrm>
            <a:off x="6172200" y="1825625"/>
            <a:ext cx="5181600" cy="4213362"/>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5528031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B4097BC-CE11-D542-B16D-7DAB8BB932A5}"/>
              </a:ext>
            </a:extLst>
          </p:cNvPr>
          <p:cNvSpPr>
            <a:spLocks noGrp="1"/>
          </p:cNvSpPr>
          <p:nvPr>
            <p:ph type="title"/>
          </p:nvPr>
        </p:nvSpPr>
        <p:spPr>
          <a:xfrm>
            <a:off x="839788" y="365125"/>
            <a:ext cx="9662365"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6703A1B7-A008-D448-958A-C448C9EF4DDC}"/>
              </a:ext>
            </a:extLst>
          </p:cNvPr>
          <p:cNvSpPr>
            <a:spLocks noGrp="1"/>
          </p:cNvSpPr>
          <p:nvPr>
            <p:ph type="body" idx="1"/>
          </p:nvPr>
        </p:nvSpPr>
        <p:spPr>
          <a:xfrm>
            <a:off x="839788" y="1777593"/>
            <a:ext cx="5157787" cy="72748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CDA6A663-60B9-FA41-A002-F8C0C6852E85}"/>
              </a:ext>
            </a:extLst>
          </p:cNvPr>
          <p:cNvSpPr>
            <a:spLocks noGrp="1"/>
          </p:cNvSpPr>
          <p:nvPr>
            <p:ph sz="half" idx="2"/>
          </p:nvPr>
        </p:nvSpPr>
        <p:spPr>
          <a:xfrm>
            <a:off x="839788" y="2505075"/>
            <a:ext cx="5157787" cy="34933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659A65EF-DA31-D84D-8AF1-B2B5FC482E10}"/>
              </a:ext>
            </a:extLst>
          </p:cNvPr>
          <p:cNvSpPr>
            <a:spLocks noGrp="1"/>
          </p:cNvSpPr>
          <p:nvPr>
            <p:ph type="body" sz="quarter" idx="3"/>
          </p:nvPr>
        </p:nvSpPr>
        <p:spPr>
          <a:xfrm>
            <a:off x="6172200" y="1777593"/>
            <a:ext cx="5183188" cy="727481"/>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3832C8C4-F42C-5D46-B8A9-31BD7965A242}"/>
              </a:ext>
            </a:extLst>
          </p:cNvPr>
          <p:cNvSpPr>
            <a:spLocks noGrp="1"/>
          </p:cNvSpPr>
          <p:nvPr>
            <p:ph sz="quarter" idx="4"/>
          </p:nvPr>
        </p:nvSpPr>
        <p:spPr>
          <a:xfrm>
            <a:off x="6172200" y="2505075"/>
            <a:ext cx="5183188" cy="34933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523627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008B15E-7A04-384E-AFCC-F35D021A0407}"/>
              </a:ext>
            </a:extLst>
          </p:cNvPr>
          <p:cNvSpPr>
            <a:spLocks noGrp="1"/>
          </p:cNvSpPr>
          <p:nvPr>
            <p:ph type="title"/>
          </p:nvPr>
        </p:nvSpPr>
        <p:spPr/>
        <p:txBody>
          <a:bodyPr/>
          <a:lstStyle/>
          <a:p>
            <a:r>
              <a:rPr lang="de-DE"/>
              <a:t>Mastertitelformat bearbeiten</a:t>
            </a:r>
          </a:p>
        </p:txBody>
      </p:sp>
    </p:spTree>
    <p:extLst>
      <p:ext uri="{BB962C8B-B14F-4D97-AF65-F5344CB8AC3E}">
        <p14:creationId xmlns:p14="http://schemas.microsoft.com/office/powerpoint/2010/main" val="1945438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CDFCD42B-CDAD-4DEE-A90C-BA897F993505}" type="datetimeFigureOut">
              <a:rPr lang="de-DE" smtClean="0"/>
              <a:t>26.03.2024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2934277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8950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Leer">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B77A3F4E-45B3-754E-869A-8E8D7EFAF232}"/>
              </a:ext>
            </a:extLst>
          </p:cNvPr>
          <p:cNvPicPr>
            <a:picLocks noChangeAspect="1"/>
          </p:cNvPicPr>
          <p:nvPr userDrawn="1"/>
        </p:nvPicPr>
        <p:blipFill>
          <a:blip r:embed="rId2">
            <a:alphaModFix amt="80000"/>
            <a:duotone>
              <a:schemeClr val="accent2">
                <a:shade val="45000"/>
                <a:satMod val="135000"/>
              </a:schemeClr>
              <a:prstClr val="white"/>
            </a:duotone>
            <a:lum bright="-5000"/>
          </a:blip>
          <a:stretch>
            <a:fillRect/>
          </a:stretch>
        </p:blipFill>
        <p:spPr>
          <a:xfrm>
            <a:off x="6571840" y="464764"/>
            <a:ext cx="4953549" cy="5500499"/>
          </a:xfrm>
          <a:prstGeom prst="rect">
            <a:avLst/>
          </a:prstGeom>
        </p:spPr>
      </p:pic>
    </p:spTree>
    <p:extLst>
      <p:ext uri="{BB962C8B-B14F-4D97-AF65-F5344CB8AC3E}">
        <p14:creationId xmlns:p14="http://schemas.microsoft.com/office/powerpoint/2010/main" val="24548996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0F0E7B-45C9-3846-9A99-392C5E479C10}"/>
              </a:ext>
            </a:extLst>
          </p:cNvPr>
          <p:cNvSpPr>
            <a:spLocks noGrp="1"/>
          </p:cNvSpPr>
          <p:nvPr>
            <p:ph type="title"/>
          </p:nvPr>
        </p:nvSpPr>
        <p:spPr>
          <a:xfrm>
            <a:off x="839788" y="457200"/>
            <a:ext cx="3932237" cy="1488643"/>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14003DF8-6189-1542-975F-026AE18F149B}"/>
              </a:ext>
            </a:extLst>
          </p:cNvPr>
          <p:cNvSpPr>
            <a:spLocks noGrp="1"/>
          </p:cNvSpPr>
          <p:nvPr>
            <p:ph idx="1"/>
          </p:nvPr>
        </p:nvSpPr>
        <p:spPr>
          <a:xfrm>
            <a:off x="5183188" y="1945843"/>
            <a:ext cx="6172200" cy="407173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tzhalter 3">
            <a:extLst>
              <a:ext uri="{FF2B5EF4-FFF2-40B4-BE49-F238E27FC236}">
                <a16:creationId xmlns:a16="http://schemas.microsoft.com/office/drawing/2014/main" id="{961BC485-F940-054E-A41C-F5D11C955E62}"/>
              </a:ext>
            </a:extLst>
          </p:cNvPr>
          <p:cNvSpPr>
            <a:spLocks noGrp="1"/>
          </p:cNvSpPr>
          <p:nvPr>
            <p:ph type="body" sz="half" idx="2"/>
          </p:nvPr>
        </p:nvSpPr>
        <p:spPr>
          <a:xfrm>
            <a:off x="839788" y="1945843"/>
            <a:ext cx="3932237" cy="40799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341122491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3F9A9E-150C-464D-BDBC-81D6DA594561}"/>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4F2FDA86-733A-1348-BF3B-D380065886A9}"/>
              </a:ext>
            </a:extLst>
          </p:cNvPr>
          <p:cNvSpPr>
            <a:spLocks noGrp="1"/>
          </p:cNvSpPr>
          <p:nvPr>
            <p:ph type="pic" idx="1"/>
          </p:nvPr>
        </p:nvSpPr>
        <p:spPr>
          <a:xfrm>
            <a:off x="5183188" y="2049462"/>
            <a:ext cx="6172200" cy="396979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C6FEC13F-C308-544C-9E0C-957852225D07}"/>
              </a:ext>
            </a:extLst>
          </p:cNvPr>
          <p:cNvSpPr>
            <a:spLocks noGrp="1"/>
          </p:cNvSpPr>
          <p:nvPr>
            <p:ph type="body" sz="half" idx="2"/>
          </p:nvPr>
        </p:nvSpPr>
        <p:spPr>
          <a:xfrm>
            <a:off x="839788" y="2057400"/>
            <a:ext cx="3932237" cy="396979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Tree>
    <p:extLst>
      <p:ext uri="{BB962C8B-B14F-4D97-AF65-F5344CB8AC3E}">
        <p14:creationId xmlns:p14="http://schemas.microsoft.com/office/powerpoint/2010/main" val="2983410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Formatvorlagen des Textmasters bearbeiten</a:t>
            </a:r>
          </a:p>
        </p:txBody>
      </p:sp>
      <p:sp>
        <p:nvSpPr>
          <p:cNvPr id="4" name="Datumsplatzhalter 3"/>
          <p:cNvSpPr>
            <a:spLocks noGrp="1"/>
          </p:cNvSpPr>
          <p:nvPr>
            <p:ph type="dt" sz="half" idx="10"/>
          </p:nvPr>
        </p:nvSpPr>
        <p:spPr/>
        <p:txBody>
          <a:bodyPr/>
          <a:lstStyle/>
          <a:p>
            <a:fld id="{CDFCD42B-CDAD-4DEE-A90C-BA897F993505}" type="datetimeFigureOut">
              <a:rPr lang="de-DE" smtClean="0"/>
              <a:t>26.03.2024</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8242610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CDFCD42B-CDAD-4DEE-A90C-BA897F993505}" type="datetimeFigureOut">
              <a:rPr lang="de-DE" smtClean="0"/>
              <a:t>26.03.2024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38998292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Formatvorlagen des Textmasters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CDFCD42B-CDAD-4DEE-A90C-BA897F993505}" type="datetimeFigureOut">
              <a:rPr lang="de-DE" smtClean="0"/>
              <a:t>26.03.2024</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1609366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CDFCD42B-CDAD-4DEE-A90C-BA897F993505}" type="datetimeFigureOut">
              <a:rPr lang="de-DE" smtClean="0"/>
              <a:t>26.03.2024</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4072279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CDFCD42B-CDAD-4DEE-A90C-BA897F993505}" type="datetimeFigureOut">
              <a:rPr lang="de-DE" smtClean="0"/>
              <a:t>26.03.2024</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3506322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CDFCD42B-CDAD-4DEE-A90C-BA897F993505}" type="datetimeFigureOut">
              <a:rPr lang="de-DE" smtClean="0"/>
              <a:t>26.03.2024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2656007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Formatvorlagen des Textmasters bearbeiten</a:t>
            </a:r>
          </a:p>
        </p:txBody>
      </p:sp>
      <p:sp>
        <p:nvSpPr>
          <p:cNvPr id="5" name="Datumsplatzhalter 4"/>
          <p:cNvSpPr>
            <a:spLocks noGrp="1"/>
          </p:cNvSpPr>
          <p:nvPr>
            <p:ph type="dt" sz="half" idx="10"/>
          </p:nvPr>
        </p:nvSpPr>
        <p:spPr/>
        <p:txBody>
          <a:bodyPr/>
          <a:lstStyle/>
          <a:p>
            <a:fld id="{CDFCD42B-CDAD-4DEE-A90C-BA897F993505}" type="datetimeFigureOut">
              <a:rPr lang="de-DE" smtClean="0"/>
              <a:t>26.03.2024</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86910DFD-FA38-4748-90F2-5F25378C6F2C}" type="slidenum">
              <a:rPr lang="de-DE" smtClean="0"/>
              <a:t>‹Nr.›</a:t>
            </a:fld>
            <a:endParaRPr lang="de-DE"/>
          </a:p>
        </p:txBody>
      </p:sp>
    </p:spTree>
    <p:extLst>
      <p:ext uri="{BB962C8B-B14F-4D97-AF65-F5344CB8AC3E}">
        <p14:creationId xmlns:p14="http://schemas.microsoft.com/office/powerpoint/2010/main" val="19685626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Formatvorlagen des Textmasters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FCD42B-CDAD-4DEE-A90C-BA897F993505}" type="datetimeFigureOut">
              <a:rPr lang="de-DE" smtClean="0"/>
              <a:t>26.03.2024</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10DFD-FA38-4748-90F2-5F25378C6F2C}" type="slidenum">
              <a:rPr lang="de-DE" smtClean="0"/>
              <a:t>‹Nr.›</a:t>
            </a:fld>
            <a:endParaRPr lang="de-DE"/>
          </a:p>
        </p:txBody>
      </p:sp>
    </p:spTree>
    <p:extLst>
      <p:ext uri="{BB962C8B-B14F-4D97-AF65-F5344CB8AC3E}">
        <p14:creationId xmlns:p14="http://schemas.microsoft.com/office/powerpoint/2010/main" val="3770817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17" name="Freihandform 16">
            <a:extLst>
              <a:ext uri="{FF2B5EF4-FFF2-40B4-BE49-F238E27FC236}">
                <a16:creationId xmlns:a16="http://schemas.microsoft.com/office/drawing/2014/main" id="{79059244-10E2-6041-89F4-A2A87A2179B6}"/>
              </a:ext>
            </a:extLst>
          </p:cNvPr>
          <p:cNvSpPr/>
          <p:nvPr userDrawn="1"/>
        </p:nvSpPr>
        <p:spPr>
          <a:xfrm>
            <a:off x="0" y="6086923"/>
            <a:ext cx="12192030" cy="771295"/>
          </a:xfrm>
          <a:custGeom>
            <a:avLst/>
            <a:gdLst>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145210 w 12199717"/>
              <a:gd name="connsiteY85" fmla="*/ 283579 h 3750197"/>
              <a:gd name="connsiteX86" fmla="*/ 10781818 w 12199717"/>
              <a:gd name="connsiteY86" fmla="*/ 277792 h 3750197"/>
              <a:gd name="connsiteX87" fmla="*/ 10984375 w 12199717"/>
              <a:gd name="connsiteY87" fmla="*/ 266217 h 3750197"/>
              <a:gd name="connsiteX88" fmla="*/ 11129059 w 12199717"/>
              <a:gd name="connsiteY88" fmla="*/ 260430 h 3750197"/>
              <a:gd name="connsiteX89" fmla="*/ 11308466 w 12199717"/>
              <a:gd name="connsiteY89" fmla="*/ 248855 h 3750197"/>
              <a:gd name="connsiteX90" fmla="*/ 11412638 w 12199717"/>
              <a:gd name="connsiteY90" fmla="*/ 243068 h 3750197"/>
              <a:gd name="connsiteX91" fmla="*/ 11603621 w 12199717"/>
              <a:gd name="connsiteY91" fmla="*/ 231493 h 3750197"/>
              <a:gd name="connsiteX92" fmla="*/ 11719367 w 12199717"/>
              <a:gd name="connsiteY92" fmla="*/ 225706 h 3750197"/>
              <a:gd name="connsiteX93" fmla="*/ 11979798 w 12199717"/>
              <a:gd name="connsiteY93" fmla="*/ 219919 h 3750197"/>
              <a:gd name="connsiteX94" fmla="*/ 12026097 w 12199717"/>
              <a:gd name="connsiteY94" fmla="*/ 214131 h 3750197"/>
              <a:gd name="connsiteX95" fmla="*/ 12130269 w 12199717"/>
              <a:gd name="connsiteY95" fmla="*/ 202557 h 3750197"/>
              <a:gd name="connsiteX96" fmla="*/ 12170780 w 12199717"/>
              <a:gd name="connsiteY96" fmla="*/ 190982 h 3750197"/>
              <a:gd name="connsiteX97" fmla="*/ 12193929 w 12199717"/>
              <a:gd name="connsiteY97" fmla="*/ 185195 h 3750197"/>
              <a:gd name="connsiteX98" fmla="*/ 12199717 w 12199717"/>
              <a:gd name="connsiteY98" fmla="*/ 3750197 h 3750197"/>
              <a:gd name="connsiteX99" fmla="*/ 0 w 12199717"/>
              <a:gd name="connsiteY99" fmla="*/ 3744410 h 3750197"/>
              <a:gd name="connsiteX100" fmla="*/ 0 w 12199717"/>
              <a:gd name="connsiteY10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97838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5978324 w 12199717"/>
              <a:gd name="connsiteY61" fmla="*/ 324091 h 3750197"/>
              <a:gd name="connsiteX62" fmla="*/ 6013048 w 12199717"/>
              <a:gd name="connsiteY62" fmla="*/ 335665 h 3750197"/>
              <a:gd name="connsiteX63" fmla="*/ 6117221 w 12199717"/>
              <a:gd name="connsiteY63" fmla="*/ 347240 h 3750197"/>
              <a:gd name="connsiteX64" fmla="*/ 6140370 w 12199717"/>
              <a:gd name="connsiteY64" fmla="*/ 353027 h 3750197"/>
              <a:gd name="connsiteX65" fmla="*/ 6279266 w 12199717"/>
              <a:gd name="connsiteY65" fmla="*/ 364602 h 3750197"/>
              <a:gd name="connsiteX66" fmla="*/ 6412375 w 12199717"/>
              <a:gd name="connsiteY66" fmla="*/ 370389 h 3750197"/>
              <a:gd name="connsiteX67" fmla="*/ 6585995 w 12199717"/>
              <a:gd name="connsiteY67" fmla="*/ 381964 h 3750197"/>
              <a:gd name="connsiteX68" fmla="*/ 6690167 w 12199717"/>
              <a:gd name="connsiteY68" fmla="*/ 387751 h 3750197"/>
              <a:gd name="connsiteX69" fmla="*/ 7275316 w 12199717"/>
              <a:gd name="connsiteY69" fmla="*/ 410901 h 3750197"/>
              <a:gd name="connsiteX70" fmla="*/ 8165940 w 12199717"/>
              <a:gd name="connsiteY70" fmla="*/ 428263 h 3750197"/>
              <a:gd name="connsiteX71" fmla="*/ 9427580 w 12199717"/>
              <a:gd name="connsiteY71" fmla="*/ 410901 h 3750197"/>
              <a:gd name="connsiteX72" fmla="*/ 9531752 w 12199717"/>
              <a:gd name="connsiteY72" fmla="*/ 399326 h 3750197"/>
              <a:gd name="connsiteX73" fmla="*/ 9647499 w 12199717"/>
              <a:gd name="connsiteY73" fmla="*/ 387751 h 3750197"/>
              <a:gd name="connsiteX74" fmla="*/ 9751671 w 12199717"/>
              <a:gd name="connsiteY74" fmla="*/ 376177 h 3750197"/>
              <a:gd name="connsiteX75" fmla="*/ 9878993 w 12199717"/>
              <a:gd name="connsiteY75" fmla="*/ 364602 h 3750197"/>
              <a:gd name="connsiteX76" fmla="*/ 9925291 w 12199717"/>
              <a:gd name="connsiteY76" fmla="*/ 353027 h 3750197"/>
              <a:gd name="connsiteX77" fmla="*/ 9948441 w 12199717"/>
              <a:gd name="connsiteY77" fmla="*/ 347240 h 3750197"/>
              <a:gd name="connsiteX78" fmla="*/ 9983165 w 12199717"/>
              <a:gd name="connsiteY78" fmla="*/ 335665 h 3750197"/>
              <a:gd name="connsiteX79" fmla="*/ 10017889 w 12199717"/>
              <a:gd name="connsiteY79" fmla="*/ 329878 h 3750197"/>
              <a:gd name="connsiteX80" fmla="*/ 10046826 w 12199717"/>
              <a:gd name="connsiteY80" fmla="*/ 318303 h 3750197"/>
              <a:gd name="connsiteX81" fmla="*/ 10081550 w 12199717"/>
              <a:gd name="connsiteY81" fmla="*/ 312516 h 3750197"/>
              <a:gd name="connsiteX82" fmla="*/ 10098912 w 12199717"/>
              <a:gd name="connsiteY82" fmla="*/ 300941 h 3750197"/>
              <a:gd name="connsiteX83" fmla="*/ 10116274 w 12199717"/>
              <a:gd name="connsiteY83" fmla="*/ 295154 h 3750197"/>
              <a:gd name="connsiteX84" fmla="*/ 10174147 w 12199717"/>
              <a:gd name="connsiteY84" fmla="*/ 289367 h 3750197"/>
              <a:gd name="connsiteX85" fmla="*/ 10781818 w 12199717"/>
              <a:gd name="connsiteY85" fmla="*/ 277792 h 3750197"/>
              <a:gd name="connsiteX86" fmla="*/ 10984375 w 12199717"/>
              <a:gd name="connsiteY86" fmla="*/ 266217 h 3750197"/>
              <a:gd name="connsiteX87" fmla="*/ 11129059 w 12199717"/>
              <a:gd name="connsiteY87" fmla="*/ 260430 h 3750197"/>
              <a:gd name="connsiteX88" fmla="*/ 11308466 w 12199717"/>
              <a:gd name="connsiteY88" fmla="*/ 248855 h 3750197"/>
              <a:gd name="connsiteX89" fmla="*/ 11412638 w 12199717"/>
              <a:gd name="connsiteY89" fmla="*/ 243068 h 3750197"/>
              <a:gd name="connsiteX90" fmla="*/ 11603621 w 12199717"/>
              <a:gd name="connsiteY90" fmla="*/ 231493 h 3750197"/>
              <a:gd name="connsiteX91" fmla="*/ 11719367 w 12199717"/>
              <a:gd name="connsiteY91" fmla="*/ 225706 h 3750197"/>
              <a:gd name="connsiteX92" fmla="*/ 11979798 w 12199717"/>
              <a:gd name="connsiteY92" fmla="*/ 219919 h 3750197"/>
              <a:gd name="connsiteX93" fmla="*/ 12026097 w 12199717"/>
              <a:gd name="connsiteY93" fmla="*/ 214131 h 3750197"/>
              <a:gd name="connsiteX94" fmla="*/ 12130269 w 12199717"/>
              <a:gd name="connsiteY94" fmla="*/ 202557 h 3750197"/>
              <a:gd name="connsiteX95" fmla="*/ 12170780 w 12199717"/>
              <a:gd name="connsiteY95" fmla="*/ 190982 h 3750197"/>
              <a:gd name="connsiteX96" fmla="*/ 12193929 w 12199717"/>
              <a:gd name="connsiteY96" fmla="*/ 185195 h 3750197"/>
              <a:gd name="connsiteX97" fmla="*/ 12199717 w 12199717"/>
              <a:gd name="connsiteY97" fmla="*/ 3750197 h 3750197"/>
              <a:gd name="connsiteX98" fmla="*/ 0 w 12199717"/>
              <a:gd name="connsiteY98" fmla="*/ 3744410 h 3750197"/>
              <a:gd name="connsiteX99" fmla="*/ 0 w 12199717"/>
              <a:gd name="connsiteY9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14664 w 12199717"/>
              <a:gd name="connsiteY59" fmla="*/ 306729 h 3750197"/>
              <a:gd name="connsiteX60" fmla="*/ 5955175 w 12199717"/>
              <a:gd name="connsiteY60" fmla="*/ 318303 h 3750197"/>
              <a:gd name="connsiteX61" fmla="*/ 6013048 w 12199717"/>
              <a:gd name="connsiteY61" fmla="*/ 335665 h 3750197"/>
              <a:gd name="connsiteX62" fmla="*/ 6117221 w 12199717"/>
              <a:gd name="connsiteY62" fmla="*/ 347240 h 3750197"/>
              <a:gd name="connsiteX63" fmla="*/ 6140370 w 12199717"/>
              <a:gd name="connsiteY63" fmla="*/ 353027 h 3750197"/>
              <a:gd name="connsiteX64" fmla="*/ 6279266 w 12199717"/>
              <a:gd name="connsiteY64" fmla="*/ 364602 h 3750197"/>
              <a:gd name="connsiteX65" fmla="*/ 6412375 w 12199717"/>
              <a:gd name="connsiteY65" fmla="*/ 370389 h 3750197"/>
              <a:gd name="connsiteX66" fmla="*/ 6585995 w 12199717"/>
              <a:gd name="connsiteY66" fmla="*/ 381964 h 3750197"/>
              <a:gd name="connsiteX67" fmla="*/ 6690167 w 12199717"/>
              <a:gd name="connsiteY67" fmla="*/ 387751 h 3750197"/>
              <a:gd name="connsiteX68" fmla="*/ 7275316 w 12199717"/>
              <a:gd name="connsiteY68" fmla="*/ 410901 h 3750197"/>
              <a:gd name="connsiteX69" fmla="*/ 8165940 w 12199717"/>
              <a:gd name="connsiteY69" fmla="*/ 428263 h 3750197"/>
              <a:gd name="connsiteX70" fmla="*/ 9427580 w 12199717"/>
              <a:gd name="connsiteY70" fmla="*/ 410901 h 3750197"/>
              <a:gd name="connsiteX71" fmla="*/ 9531752 w 12199717"/>
              <a:gd name="connsiteY71" fmla="*/ 399326 h 3750197"/>
              <a:gd name="connsiteX72" fmla="*/ 9647499 w 12199717"/>
              <a:gd name="connsiteY72" fmla="*/ 387751 h 3750197"/>
              <a:gd name="connsiteX73" fmla="*/ 9751671 w 12199717"/>
              <a:gd name="connsiteY73" fmla="*/ 376177 h 3750197"/>
              <a:gd name="connsiteX74" fmla="*/ 9878993 w 12199717"/>
              <a:gd name="connsiteY74" fmla="*/ 364602 h 3750197"/>
              <a:gd name="connsiteX75" fmla="*/ 9925291 w 12199717"/>
              <a:gd name="connsiteY75" fmla="*/ 353027 h 3750197"/>
              <a:gd name="connsiteX76" fmla="*/ 9948441 w 12199717"/>
              <a:gd name="connsiteY76" fmla="*/ 347240 h 3750197"/>
              <a:gd name="connsiteX77" fmla="*/ 9983165 w 12199717"/>
              <a:gd name="connsiteY77" fmla="*/ 335665 h 3750197"/>
              <a:gd name="connsiteX78" fmla="*/ 10017889 w 12199717"/>
              <a:gd name="connsiteY78" fmla="*/ 329878 h 3750197"/>
              <a:gd name="connsiteX79" fmla="*/ 10046826 w 12199717"/>
              <a:gd name="connsiteY79" fmla="*/ 318303 h 3750197"/>
              <a:gd name="connsiteX80" fmla="*/ 10081550 w 12199717"/>
              <a:gd name="connsiteY80" fmla="*/ 312516 h 3750197"/>
              <a:gd name="connsiteX81" fmla="*/ 10098912 w 12199717"/>
              <a:gd name="connsiteY81" fmla="*/ 300941 h 3750197"/>
              <a:gd name="connsiteX82" fmla="*/ 10116274 w 12199717"/>
              <a:gd name="connsiteY82" fmla="*/ 295154 h 3750197"/>
              <a:gd name="connsiteX83" fmla="*/ 10174147 w 12199717"/>
              <a:gd name="connsiteY83" fmla="*/ 289367 h 3750197"/>
              <a:gd name="connsiteX84" fmla="*/ 10781818 w 12199717"/>
              <a:gd name="connsiteY84" fmla="*/ 277792 h 3750197"/>
              <a:gd name="connsiteX85" fmla="*/ 10984375 w 12199717"/>
              <a:gd name="connsiteY85" fmla="*/ 266217 h 3750197"/>
              <a:gd name="connsiteX86" fmla="*/ 11129059 w 12199717"/>
              <a:gd name="connsiteY86" fmla="*/ 260430 h 3750197"/>
              <a:gd name="connsiteX87" fmla="*/ 11308466 w 12199717"/>
              <a:gd name="connsiteY87" fmla="*/ 248855 h 3750197"/>
              <a:gd name="connsiteX88" fmla="*/ 11412638 w 12199717"/>
              <a:gd name="connsiteY88" fmla="*/ 243068 h 3750197"/>
              <a:gd name="connsiteX89" fmla="*/ 11603621 w 12199717"/>
              <a:gd name="connsiteY89" fmla="*/ 231493 h 3750197"/>
              <a:gd name="connsiteX90" fmla="*/ 11719367 w 12199717"/>
              <a:gd name="connsiteY90" fmla="*/ 225706 h 3750197"/>
              <a:gd name="connsiteX91" fmla="*/ 11979798 w 12199717"/>
              <a:gd name="connsiteY91" fmla="*/ 219919 h 3750197"/>
              <a:gd name="connsiteX92" fmla="*/ 12026097 w 12199717"/>
              <a:gd name="connsiteY92" fmla="*/ 214131 h 3750197"/>
              <a:gd name="connsiteX93" fmla="*/ 12130269 w 12199717"/>
              <a:gd name="connsiteY93" fmla="*/ 202557 h 3750197"/>
              <a:gd name="connsiteX94" fmla="*/ 12170780 w 12199717"/>
              <a:gd name="connsiteY94" fmla="*/ 190982 h 3750197"/>
              <a:gd name="connsiteX95" fmla="*/ 12193929 w 12199717"/>
              <a:gd name="connsiteY95" fmla="*/ 185195 h 3750197"/>
              <a:gd name="connsiteX96" fmla="*/ 12199717 w 12199717"/>
              <a:gd name="connsiteY96" fmla="*/ 3750197 h 3750197"/>
              <a:gd name="connsiteX97" fmla="*/ 0 w 12199717"/>
              <a:gd name="connsiteY97" fmla="*/ 3744410 h 3750197"/>
              <a:gd name="connsiteX98" fmla="*/ 0 w 12199717"/>
              <a:gd name="connsiteY9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688957 w 12199717"/>
              <a:gd name="connsiteY55" fmla="*/ 260430 h 3750197"/>
              <a:gd name="connsiteX56" fmla="*/ 5746831 w 12199717"/>
              <a:gd name="connsiteY56" fmla="*/ 277792 h 3750197"/>
              <a:gd name="connsiteX57" fmla="*/ 5810491 w 12199717"/>
              <a:gd name="connsiteY57" fmla="*/ 289367 h 3750197"/>
              <a:gd name="connsiteX58" fmla="*/ 5868365 w 12199717"/>
              <a:gd name="connsiteY58" fmla="*/ 300941 h 3750197"/>
              <a:gd name="connsiteX59" fmla="*/ 5955175 w 12199717"/>
              <a:gd name="connsiteY59" fmla="*/ 318303 h 3750197"/>
              <a:gd name="connsiteX60" fmla="*/ 6013048 w 12199717"/>
              <a:gd name="connsiteY60" fmla="*/ 335665 h 3750197"/>
              <a:gd name="connsiteX61" fmla="*/ 6117221 w 12199717"/>
              <a:gd name="connsiteY61" fmla="*/ 347240 h 3750197"/>
              <a:gd name="connsiteX62" fmla="*/ 6140370 w 12199717"/>
              <a:gd name="connsiteY62" fmla="*/ 353027 h 3750197"/>
              <a:gd name="connsiteX63" fmla="*/ 6279266 w 12199717"/>
              <a:gd name="connsiteY63" fmla="*/ 364602 h 3750197"/>
              <a:gd name="connsiteX64" fmla="*/ 6412375 w 12199717"/>
              <a:gd name="connsiteY64" fmla="*/ 370389 h 3750197"/>
              <a:gd name="connsiteX65" fmla="*/ 6585995 w 12199717"/>
              <a:gd name="connsiteY65" fmla="*/ 381964 h 3750197"/>
              <a:gd name="connsiteX66" fmla="*/ 6690167 w 12199717"/>
              <a:gd name="connsiteY66" fmla="*/ 387751 h 3750197"/>
              <a:gd name="connsiteX67" fmla="*/ 7275316 w 12199717"/>
              <a:gd name="connsiteY67" fmla="*/ 410901 h 3750197"/>
              <a:gd name="connsiteX68" fmla="*/ 8165940 w 12199717"/>
              <a:gd name="connsiteY68" fmla="*/ 428263 h 3750197"/>
              <a:gd name="connsiteX69" fmla="*/ 9427580 w 12199717"/>
              <a:gd name="connsiteY69" fmla="*/ 410901 h 3750197"/>
              <a:gd name="connsiteX70" fmla="*/ 9531752 w 12199717"/>
              <a:gd name="connsiteY70" fmla="*/ 399326 h 3750197"/>
              <a:gd name="connsiteX71" fmla="*/ 9647499 w 12199717"/>
              <a:gd name="connsiteY71" fmla="*/ 387751 h 3750197"/>
              <a:gd name="connsiteX72" fmla="*/ 9751671 w 12199717"/>
              <a:gd name="connsiteY72" fmla="*/ 376177 h 3750197"/>
              <a:gd name="connsiteX73" fmla="*/ 9878993 w 12199717"/>
              <a:gd name="connsiteY73" fmla="*/ 364602 h 3750197"/>
              <a:gd name="connsiteX74" fmla="*/ 9925291 w 12199717"/>
              <a:gd name="connsiteY74" fmla="*/ 353027 h 3750197"/>
              <a:gd name="connsiteX75" fmla="*/ 9948441 w 12199717"/>
              <a:gd name="connsiteY75" fmla="*/ 347240 h 3750197"/>
              <a:gd name="connsiteX76" fmla="*/ 9983165 w 12199717"/>
              <a:gd name="connsiteY76" fmla="*/ 335665 h 3750197"/>
              <a:gd name="connsiteX77" fmla="*/ 10017889 w 12199717"/>
              <a:gd name="connsiteY77" fmla="*/ 329878 h 3750197"/>
              <a:gd name="connsiteX78" fmla="*/ 10046826 w 12199717"/>
              <a:gd name="connsiteY78" fmla="*/ 318303 h 3750197"/>
              <a:gd name="connsiteX79" fmla="*/ 10081550 w 12199717"/>
              <a:gd name="connsiteY79" fmla="*/ 312516 h 3750197"/>
              <a:gd name="connsiteX80" fmla="*/ 10098912 w 12199717"/>
              <a:gd name="connsiteY80" fmla="*/ 300941 h 3750197"/>
              <a:gd name="connsiteX81" fmla="*/ 10116274 w 12199717"/>
              <a:gd name="connsiteY81" fmla="*/ 295154 h 3750197"/>
              <a:gd name="connsiteX82" fmla="*/ 10174147 w 12199717"/>
              <a:gd name="connsiteY82" fmla="*/ 289367 h 3750197"/>
              <a:gd name="connsiteX83" fmla="*/ 10781818 w 12199717"/>
              <a:gd name="connsiteY83" fmla="*/ 277792 h 3750197"/>
              <a:gd name="connsiteX84" fmla="*/ 10984375 w 12199717"/>
              <a:gd name="connsiteY84" fmla="*/ 266217 h 3750197"/>
              <a:gd name="connsiteX85" fmla="*/ 11129059 w 12199717"/>
              <a:gd name="connsiteY85" fmla="*/ 260430 h 3750197"/>
              <a:gd name="connsiteX86" fmla="*/ 11308466 w 12199717"/>
              <a:gd name="connsiteY86" fmla="*/ 248855 h 3750197"/>
              <a:gd name="connsiteX87" fmla="*/ 11412638 w 12199717"/>
              <a:gd name="connsiteY87" fmla="*/ 243068 h 3750197"/>
              <a:gd name="connsiteX88" fmla="*/ 11603621 w 12199717"/>
              <a:gd name="connsiteY88" fmla="*/ 231493 h 3750197"/>
              <a:gd name="connsiteX89" fmla="*/ 11719367 w 12199717"/>
              <a:gd name="connsiteY89" fmla="*/ 225706 h 3750197"/>
              <a:gd name="connsiteX90" fmla="*/ 11979798 w 12199717"/>
              <a:gd name="connsiteY90" fmla="*/ 219919 h 3750197"/>
              <a:gd name="connsiteX91" fmla="*/ 12026097 w 12199717"/>
              <a:gd name="connsiteY91" fmla="*/ 214131 h 3750197"/>
              <a:gd name="connsiteX92" fmla="*/ 12130269 w 12199717"/>
              <a:gd name="connsiteY92" fmla="*/ 202557 h 3750197"/>
              <a:gd name="connsiteX93" fmla="*/ 12170780 w 12199717"/>
              <a:gd name="connsiteY93" fmla="*/ 190982 h 3750197"/>
              <a:gd name="connsiteX94" fmla="*/ 12193929 w 12199717"/>
              <a:gd name="connsiteY94" fmla="*/ 185195 h 3750197"/>
              <a:gd name="connsiteX95" fmla="*/ 12199717 w 12199717"/>
              <a:gd name="connsiteY95" fmla="*/ 3750197 h 3750197"/>
              <a:gd name="connsiteX96" fmla="*/ 0 w 12199717"/>
              <a:gd name="connsiteY96" fmla="*/ 3744410 h 3750197"/>
              <a:gd name="connsiteX97" fmla="*/ 0 w 12199717"/>
              <a:gd name="connsiteY9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21124 w 12199717"/>
              <a:gd name="connsiteY52" fmla="*/ 225706 h 3750197"/>
              <a:gd name="connsiteX53" fmla="*/ 5590572 w 12199717"/>
              <a:gd name="connsiteY53" fmla="*/ 237281 h 3750197"/>
              <a:gd name="connsiteX54" fmla="*/ 5654233 w 12199717"/>
              <a:gd name="connsiteY54" fmla="*/ 254643 h 3750197"/>
              <a:gd name="connsiteX55" fmla="*/ 5746831 w 12199717"/>
              <a:gd name="connsiteY55" fmla="*/ 277792 h 3750197"/>
              <a:gd name="connsiteX56" fmla="*/ 5810491 w 12199717"/>
              <a:gd name="connsiteY56" fmla="*/ 289367 h 3750197"/>
              <a:gd name="connsiteX57" fmla="*/ 5868365 w 12199717"/>
              <a:gd name="connsiteY57" fmla="*/ 300941 h 3750197"/>
              <a:gd name="connsiteX58" fmla="*/ 5955175 w 12199717"/>
              <a:gd name="connsiteY58" fmla="*/ 318303 h 3750197"/>
              <a:gd name="connsiteX59" fmla="*/ 6013048 w 12199717"/>
              <a:gd name="connsiteY59" fmla="*/ 335665 h 3750197"/>
              <a:gd name="connsiteX60" fmla="*/ 6117221 w 12199717"/>
              <a:gd name="connsiteY60" fmla="*/ 347240 h 3750197"/>
              <a:gd name="connsiteX61" fmla="*/ 6140370 w 12199717"/>
              <a:gd name="connsiteY61" fmla="*/ 353027 h 3750197"/>
              <a:gd name="connsiteX62" fmla="*/ 6279266 w 12199717"/>
              <a:gd name="connsiteY62" fmla="*/ 364602 h 3750197"/>
              <a:gd name="connsiteX63" fmla="*/ 6412375 w 12199717"/>
              <a:gd name="connsiteY63" fmla="*/ 370389 h 3750197"/>
              <a:gd name="connsiteX64" fmla="*/ 6585995 w 12199717"/>
              <a:gd name="connsiteY64" fmla="*/ 381964 h 3750197"/>
              <a:gd name="connsiteX65" fmla="*/ 6690167 w 12199717"/>
              <a:gd name="connsiteY65" fmla="*/ 387751 h 3750197"/>
              <a:gd name="connsiteX66" fmla="*/ 7275316 w 12199717"/>
              <a:gd name="connsiteY66" fmla="*/ 410901 h 3750197"/>
              <a:gd name="connsiteX67" fmla="*/ 8165940 w 12199717"/>
              <a:gd name="connsiteY67" fmla="*/ 428263 h 3750197"/>
              <a:gd name="connsiteX68" fmla="*/ 9427580 w 12199717"/>
              <a:gd name="connsiteY68" fmla="*/ 410901 h 3750197"/>
              <a:gd name="connsiteX69" fmla="*/ 9531752 w 12199717"/>
              <a:gd name="connsiteY69" fmla="*/ 399326 h 3750197"/>
              <a:gd name="connsiteX70" fmla="*/ 9647499 w 12199717"/>
              <a:gd name="connsiteY70" fmla="*/ 387751 h 3750197"/>
              <a:gd name="connsiteX71" fmla="*/ 9751671 w 12199717"/>
              <a:gd name="connsiteY71" fmla="*/ 376177 h 3750197"/>
              <a:gd name="connsiteX72" fmla="*/ 9878993 w 12199717"/>
              <a:gd name="connsiteY72" fmla="*/ 364602 h 3750197"/>
              <a:gd name="connsiteX73" fmla="*/ 9925291 w 12199717"/>
              <a:gd name="connsiteY73" fmla="*/ 353027 h 3750197"/>
              <a:gd name="connsiteX74" fmla="*/ 9948441 w 12199717"/>
              <a:gd name="connsiteY74" fmla="*/ 347240 h 3750197"/>
              <a:gd name="connsiteX75" fmla="*/ 9983165 w 12199717"/>
              <a:gd name="connsiteY75" fmla="*/ 335665 h 3750197"/>
              <a:gd name="connsiteX76" fmla="*/ 10017889 w 12199717"/>
              <a:gd name="connsiteY76" fmla="*/ 329878 h 3750197"/>
              <a:gd name="connsiteX77" fmla="*/ 10046826 w 12199717"/>
              <a:gd name="connsiteY77" fmla="*/ 318303 h 3750197"/>
              <a:gd name="connsiteX78" fmla="*/ 10081550 w 12199717"/>
              <a:gd name="connsiteY78" fmla="*/ 312516 h 3750197"/>
              <a:gd name="connsiteX79" fmla="*/ 10098912 w 12199717"/>
              <a:gd name="connsiteY79" fmla="*/ 300941 h 3750197"/>
              <a:gd name="connsiteX80" fmla="*/ 10116274 w 12199717"/>
              <a:gd name="connsiteY80" fmla="*/ 295154 h 3750197"/>
              <a:gd name="connsiteX81" fmla="*/ 10174147 w 12199717"/>
              <a:gd name="connsiteY81" fmla="*/ 289367 h 3750197"/>
              <a:gd name="connsiteX82" fmla="*/ 10781818 w 12199717"/>
              <a:gd name="connsiteY82" fmla="*/ 277792 h 3750197"/>
              <a:gd name="connsiteX83" fmla="*/ 10984375 w 12199717"/>
              <a:gd name="connsiteY83" fmla="*/ 266217 h 3750197"/>
              <a:gd name="connsiteX84" fmla="*/ 11129059 w 12199717"/>
              <a:gd name="connsiteY84" fmla="*/ 260430 h 3750197"/>
              <a:gd name="connsiteX85" fmla="*/ 11308466 w 12199717"/>
              <a:gd name="connsiteY85" fmla="*/ 248855 h 3750197"/>
              <a:gd name="connsiteX86" fmla="*/ 11412638 w 12199717"/>
              <a:gd name="connsiteY86" fmla="*/ 243068 h 3750197"/>
              <a:gd name="connsiteX87" fmla="*/ 11603621 w 12199717"/>
              <a:gd name="connsiteY87" fmla="*/ 231493 h 3750197"/>
              <a:gd name="connsiteX88" fmla="*/ 11719367 w 12199717"/>
              <a:gd name="connsiteY88" fmla="*/ 225706 h 3750197"/>
              <a:gd name="connsiteX89" fmla="*/ 11979798 w 12199717"/>
              <a:gd name="connsiteY89" fmla="*/ 219919 h 3750197"/>
              <a:gd name="connsiteX90" fmla="*/ 12026097 w 12199717"/>
              <a:gd name="connsiteY90" fmla="*/ 214131 h 3750197"/>
              <a:gd name="connsiteX91" fmla="*/ 12130269 w 12199717"/>
              <a:gd name="connsiteY91" fmla="*/ 202557 h 3750197"/>
              <a:gd name="connsiteX92" fmla="*/ 12170780 w 12199717"/>
              <a:gd name="connsiteY92" fmla="*/ 190982 h 3750197"/>
              <a:gd name="connsiteX93" fmla="*/ 12193929 w 12199717"/>
              <a:gd name="connsiteY93" fmla="*/ 185195 h 3750197"/>
              <a:gd name="connsiteX94" fmla="*/ 12199717 w 12199717"/>
              <a:gd name="connsiteY94" fmla="*/ 3750197 h 3750197"/>
              <a:gd name="connsiteX95" fmla="*/ 0 w 12199717"/>
              <a:gd name="connsiteY95" fmla="*/ 3744410 h 3750197"/>
              <a:gd name="connsiteX96" fmla="*/ 0 w 12199717"/>
              <a:gd name="connsiteY96"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492188 w 12199717"/>
              <a:gd name="connsiteY51" fmla="*/ 219919 h 3750197"/>
              <a:gd name="connsiteX52" fmla="*/ 5590572 w 12199717"/>
              <a:gd name="connsiteY52" fmla="*/ 237281 h 3750197"/>
              <a:gd name="connsiteX53" fmla="*/ 5654233 w 12199717"/>
              <a:gd name="connsiteY53" fmla="*/ 254643 h 3750197"/>
              <a:gd name="connsiteX54" fmla="*/ 5746831 w 12199717"/>
              <a:gd name="connsiteY54" fmla="*/ 277792 h 3750197"/>
              <a:gd name="connsiteX55" fmla="*/ 5810491 w 12199717"/>
              <a:gd name="connsiteY55" fmla="*/ 289367 h 3750197"/>
              <a:gd name="connsiteX56" fmla="*/ 5868365 w 12199717"/>
              <a:gd name="connsiteY56" fmla="*/ 300941 h 3750197"/>
              <a:gd name="connsiteX57" fmla="*/ 5955175 w 12199717"/>
              <a:gd name="connsiteY57" fmla="*/ 318303 h 3750197"/>
              <a:gd name="connsiteX58" fmla="*/ 6013048 w 12199717"/>
              <a:gd name="connsiteY58" fmla="*/ 335665 h 3750197"/>
              <a:gd name="connsiteX59" fmla="*/ 6117221 w 12199717"/>
              <a:gd name="connsiteY59" fmla="*/ 347240 h 3750197"/>
              <a:gd name="connsiteX60" fmla="*/ 6140370 w 12199717"/>
              <a:gd name="connsiteY60" fmla="*/ 353027 h 3750197"/>
              <a:gd name="connsiteX61" fmla="*/ 6279266 w 12199717"/>
              <a:gd name="connsiteY61" fmla="*/ 364602 h 3750197"/>
              <a:gd name="connsiteX62" fmla="*/ 6412375 w 12199717"/>
              <a:gd name="connsiteY62" fmla="*/ 370389 h 3750197"/>
              <a:gd name="connsiteX63" fmla="*/ 6585995 w 12199717"/>
              <a:gd name="connsiteY63" fmla="*/ 381964 h 3750197"/>
              <a:gd name="connsiteX64" fmla="*/ 6690167 w 12199717"/>
              <a:gd name="connsiteY64" fmla="*/ 387751 h 3750197"/>
              <a:gd name="connsiteX65" fmla="*/ 7275316 w 12199717"/>
              <a:gd name="connsiteY65" fmla="*/ 410901 h 3750197"/>
              <a:gd name="connsiteX66" fmla="*/ 8165940 w 12199717"/>
              <a:gd name="connsiteY66" fmla="*/ 428263 h 3750197"/>
              <a:gd name="connsiteX67" fmla="*/ 9427580 w 12199717"/>
              <a:gd name="connsiteY67" fmla="*/ 410901 h 3750197"/>
              <a:gd name="connsiteX68" fmla="*/ 9531752 w 12199717"/>
              <a:gd name="connsiteY68" fmla="*/ 399326 h 3750197"/>
              <a:gd name="connsiteX69" fmla="*/ 9647499 w 12199717"/>
              <a:gd name="connsiteY69" fmla="*/ 387751 h 3750197"/>
              <a:gd name="connsiteX70" fmla="*/ 9751671 w 12199717"/>
              <a:gd name="connsiteY70" fmla="*/ 376177 h 3750197"/>
              <a:gd name="connsiteX71" fmla="*/ 9878993 w 12199717"/>
              <a:gd name="connsiteY71" fmla="*/ 364602 h 3750197"/>
              <a:gd name="connsiteX72" fmla="*/ 9925291 w 12199717"/>
              <a:gd name="connsiteY72" fmla="*/ 353027 h 3750197"/>
              <a:gd name="connsiteX73" fmla="*/ 9948441 w 12199717"/>
              <a:gd name="connsiteY73" fmla="*/ 347240 h 3750197"/>
              <a:gd name="connsiteX74" fmla="*/ 9983165 w 12199717"/>
              <a:gd name="connsiteY74" fmla="*/ 335665 h 3750197"/>
              <a:gd name="connsiteX75" fmla="*/ 10017889 w 12199717"/>
              <a:gd name="connsiteY75" fmla="*/ 329878 h 3750197"/>
              <a:gd name="connsiteX76" fmla="*/ 10046826 w 12199717"/>
              <a:gd name="connsiteY76" fmla="*/ 318303 h 3750197"/>
              <a:gd name="connsiteX77" fmla="*/ 10081550 w 12199717"/>
              <a:gd name="connsiteY77" fmla="*/ 312516 h 3750197"/>
              <a:gd name="connsiteX78" fmla="*/ 10098912 w 12199717"/>
              <a:gd name="connsiteY78" fmla="*/ 300941 h 3750197"/>
              <a:gd name="connsiteX79" fmla="*/ 10116274 w 12199717"/>
              <a:gd name="connsiteY79" fmla="*/ 295154 h 3750197"/>
              <a:gd name="connsiteX80" fmla="*/ 10174147 w 12199717"/>
              <a:gd name="connsiteY80" fmla="*/ 289367 h 3750197"/>
              <a:gd name="connsiteX81" fmla="*/ 10781818 w 12199717"/>
              <a:gd name="connsiteY81" fmla="*/ 277792 h 3750197"/>
              <a:gd name="connsiteX82" fmla="*/ 10984375 w 12199717"/>
              <a:gd name="connsiteY82" fmla="*/ 266217 h 3750197"/>
              <a:gd name="connsiteX83" fmla="*/ 11129059 w 12199717"/>
              <a:gd name="connsiteY83" fmla="*/ 260430 h 3750197"/>
              <a:gd name="connsiteX84" fmla="*/ 11308466 w 12199717"/>
              <a:gd name="connsiteY84" fmla="*/ 248855 h 3750197"/>
              <a:gd name="connsiteX85" fmla="*/ 11412638 w 12199717"/>
              <a:gd name="connsiteY85" fmla="*/ 243068 h 3750197"/>
              <a:gd name="connsiteX86" fmla="*/ 11603621 w 12199717"/>
              <a:gd name="connsiteY86" fmla="*/ 231493 h 3750197"/>
              <a:gd name="connsiteX87" fmla="*/ 11719367 w 12199717"/>
              <a:gd name="connsiteY87" fmla="*/ 225706 h 3750197"/>
              <a:gd name="connsiteX88" fmla="*/ 11979798 w 12199717"/>
              <a:gd name="connsiteY88" fmla="*/ 219919 h 3750197"/>
              <a:gd name="connsiteX89" fmla="*/ 12026097 w 12199717"/>
              <a:gd name="connsiteY89" fmla="*/ 214131 h 3750197"/>
              <a:gd name="connsiteX90" fmla="*/ 12130269 w 12199717"/>
              <a:gd name="connsiteY90" fmla="*/ 202557 h 3750197"/>
              <a:gd name="connsiteX91" fmla="*/ 12170780 w 12199717"/>
              <a:gd name="connsiteY91" fmla="*/ 190982 h 3750197"/>
              <a:gd name="connsiteX92" fmla="*/ 12193929 w 12199717"/>
              <a:gd name="connsiteY92" fmla="*/ 185195 h 3750197"/>
              <a:gd name="connsiteX93" fmla="*/ 12199717 w 12199717"/>
              <a:gd name="connsiteY93" fmla="*/ 3750197 h 3750197"/>
              <a:gd name="connsiteX94" fmla="*/ 0 w 12199717"/>
              <a:gd name="connsiteY94" fmla="*/ 3744410 h 3750197"/>
              <a:gd name="connsiteX95" fmla="*/ 0 w 12199717"/>
              <a:gd name="connsiteY95"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237545 w 12199717"/>
              <a:gd name="connsiteY48" fmla="*/ 173620 h 3750197"/>
              <a:gd name="connsiteX49" fmla="*/ 5359079 w 12199717"/>
              <a:gd name="connsiteY49" fmla="*/ 190982 h 3750197"/>
              <a:gd name="connsiteX50" fmla="*/ 5451676 w 12199717"/>
              <a:gd name="connsiteY50" fmla="*/ 214131 h 3750197"/>
              <a:gd name="connsiteX51" fmla="*/ 5590572 w 12199717"/>
              <a:gd name="connsiteY51" fmla="*/ 237281 h 3750197"/>
              <a:gd name="connsiteX52" fmla="*/ 5654233 w 12199717"/>
              <a:gd name="connsiteY52" fmla="*/ 254643 h 3750197"/>
              <a:gd name="connsiteX53" fmla="*/ 5746831 w 12199717"/>
              <a:gd name="connsiteY53" fmla="*/ 277792 h 3750197"/>
              <a:gd name="connsiteX54" fmla="*/ 5810491 w 12199717"/>
              <a:gd name="connsiteY54" fmla="*/ 289367 h 3750197"/>
              <a:gd name="connsiteX55" fmla="*/ 5868365 w 12199717"/>
              <a:gd name="connsiteY55" fmla="*/ 300941 h 3750197"/>
              <a:gd name="connsiteX56" fmla="*/ 5955175 w 12199717"/>
              <a:gd name="connsiteY56" fmla="*/ 318303 h 3750197"/>
              <a:gd name="connsiteX57" fmla="*/ 6013048 w 12199717"/>
              <a:gd name="connsiteY57" fmla="*/ 335665 h 3750197"/>
              <a:gd name="connsiteX58" fmla="*/ 6117221 w 12199717"/>
              <a:gd name="connsiteY58" fmla="*/ 347240 h 3750197"/>
              <a:gd name="connsiteX59" fmla="*/ 6140370 w 12199717"/>
              <a:gd name="connsiteY59" fmla="*/ 353027 h 3750197"/>
              <a:gd name="connsiteX60" fmla="*/ 6279266 w 12199717"/>
              <a:gd name="connsiteY60" fmla="*/ 364602 h 3750197"/>
              <a:gd name="connsiteX61" fmla="*/ 6412375 w 12199717"/>
              <a:gd name="connsiteY61" fmla="*/ 370389 h 3750197"/>
              <a:gd name="connsiteX62" fmla="*/ 6585995 w 12199717"/>
              <a:gd name="connsiteY62" fmla="*/ 381964 h 3750197"/>
              <a:gd name="connsiteX63" fmla="*/ 6690167 w 12199717"/>
              <a:gd name="connsiteY63" fmla="*/ 387751 h 3750197"/>
              <a:gd name="connsiteX64" fmla="*/ 7275316 w 12199717"/>
              <a:gd name="connsiteY64" fmla="*/ 410901 h 3750197"/>
              <a:gd name="connsiteX65" fmla="*/ 8165940 w 12199717"/>
              <a:gd name="connsiteY65" fmla="*/ 428263 h 3750197"/>
              <a:gd name="connsiteX66" fmla="*/ 9427580 w 12199717"/>
              <a:gd name="connsiteY66" fmla="*/ 410901 h 3750197"/>
              <a:gd name="connsiteX67" fmla="*/ 9531752 w 12199717"/>
              <a:gd name="connsiteY67" fmla="*/ 399326 h 3750197"/>
              <a:gd name="connsiteX68" fmla="*/ 9647499 w 12199717"/>
              <a:gd name="connsiteY68" fmla="*/ 387751 h 3750197"/>
              <a:gd name="connsiteX69" fmla="*/ 9751671 w 12199717"/>
              <a:gd name="connsiteY69" fmla="*/ 376177 h 3750197"/>
              <a:gd name="connsiteX70" fmla="*/ 9878993 w 12199717"/>
              <a:gd name="connsiteY70" fmla="*/ 364602 h 3750197"/>
              <a:gd name="connsiteX71" fmla="*/ 9925291 w 12199717"/>
              <a:gd name="connsiteY71" fmla="*/ 353027 h 3750197"/>
              <a:gd name="connsiteX72" fmla="*/ 9948441 w 12199717"/>
              <a:gd name="connsiteY72" fmla="*/ 347240 h 3750197"/>
              <a:gd name="connsiteX73" fmla="*/ 9983165 w 12199717"/>
              <a:gd name="connsiteY73" fmla="*/ 335665 h 3750197"/>
              <a:gd name="connsiteX74" fmla="*/ 10017889 w 12199717"/>
              <a:gd name="connsiteY74" fmla="*/ 329878 h 3750197"/>
              <a:gd name="connsiteX75" fmla="*/ 10046826 w 12199717"/>
              <a:gd name="connsiteY75" fmla="*/ 318303 h 3750197"/>
              <a:gd name="connsiteX76" fmla="*/ 10081550 w 12199717"/>
              <a:gd name="connsiteY76" fmla="*/ 312516 h 3750197"/>
              <a:gd name="connsiteX77" fmla="*/ 10098912 w 12199717"/>
              <a:gd name="connsiteY77" fmla="*/ 300941 h 3750197"/>
              <a:gd name="connsiteX78" fmla="*/ 10116274 w 12199717"/>
              <a:gd name="connsiteY78" fmla="*/ 295154 h 3750197"/>
              <a:gd name="connsiteX79" fmla="*/ 10174147 w 12199717"/>
              <a:gd name="connsiteY79" fmla="*/ 289367 h 3750197"/>
              <a:gd name="connsiteX80" fmla="*/ 10781818 w 12199717"/>
              <a:gd name="connsiteY80" fmla="*/ 277792 h 3750197"/>
              <a:gd name="connsiteX81" fmla="*/ 10984375 w 12199717"/>
              <a:gd name="connsiteY81" fmla="*/ 266217 h 3750197"/>
              <a:gd name="connsiteX82" fmla="*/ 11129059 w 12199717"/>
              <a:gd name="connsiteY82" fmla="*/ 260430 h 3750197"/>
              <a:gd name="connsiteX83" fmla="*/ 11308466 w 12199717"/>
              <a:gd name="connsiteY83" fmla="*/ 248855 h 3750197"/>
              <a:gd name="connsiteX84" fmla="*/ 11412638 w 12199717"/>
              <a:gd name="connsiteY84" fmla="*/ 243068 h 3750197"/>
              <a:gd name="connsiteX85" fmla="*/ 11603621 w 12199717"/>
              <a:gd name="connsiteY85" fmla="*/ 231493 h 3750197"/>
              <a:gd name="connsiteX86" fmla="*/ 11719367 w 12199717"/>
              <a:gd name="connsiteY86" fmla="*/ 225706 h 3750197"/>
              <a:gd name="connsiteX87" fmla="*/ 11979798 w 12199717"/>
              <a:gd name="connsiteY87" fmla="*/ 219919 h 3750197"/>
              <a:gd name="connsiteX88" fmla="*/ 12026097 w 12199717"/>
              <a:gd name="connsiteY88" fmla="*/ 214131 h 3750197"/>
              <a:gd name="connsiteX89" fmla="*/ 12130269 w 12199717"/>
              <a:gd name="connsiteY89" fmla="*/ 202557 h 3750197"/>
              <a:gd name="connsiteX90" fmla="*/ 12170780 w 12199717"/>
              <a:gd name="connsiteY90" fmla="*/ 190982 h 3750197"/>
              <a:gd name="connsiteX91" fmla="*/ 12193929 w 12199717"/>
              <a:gd name="connsiteY91" fmla="*/ 185195 h 3750197"/>
              <a:gd name="connsiteX92" fmla="*/ 12199717 w 12199717"/>
              <a:gd name="connsiteY92" fmla="*/ 3750197 h 3750197"/>
              <a:gd name="connsiteX93" fmla="*/ 0 w 12199717"/>
              <a:gd name="connsiteY93" fmla="*/ 3744410 h 3750197"/>
              <a:gd name="connsiteX94" fmla="*/ 0 w 12199717"/>
              <a:gd name="connsiteY94"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832431 w 12199717"/>
              <a:gd name="connsiteY43" fmla="*/ 109959 h 3750197"/>
              <a:gd name="connsiteX44" fmla="*/ 4930816 w 12199717"/>
              <a:gd name="connsiteY44" fmla="*/ 127321 h 3750197"/>
              <a:gd name="connsiteX45" fmla="*/ 5029200 w 12199717"/>
              <a:gd name="connsiteY45" fmla="*/ 138896 h 3750197"/>
              <a:gd name="connsiteX46" fmla="*/ 5104436 w 12199717"/>
              <a:gd name="connsiteY46" fmla="*/ 156258 h 3750197"/>
              <a:gd name="connsiteX47" fmla="*/ 5144947 w 12199717"/>
              <a:gd name="connsiteY47" fmla="*/ 162045 h 3750197"/>
              <a:gd name="connsiteX48" fmla="*/ 5359079 w 12199717"/>
              <a:gd name="connsiteY48" fmla="*/ 190982 h 3750197"/>
              <a:gd name="connsiteX49" fmla="*/ 5451676 w 12199717"/>
              <a:gd name="connsiteY49" fmla="*/ 214131 h 3750197"/>
              <a:gd name="connsiteX50" fmla="*/ 5590572 w 12199717"/>
              <a:gd name="connsiteY50" fmla="*/ 237281 h 3750197"/>
              <a:gd name="connsiteX51" fmla="*/ 5654233 w 12199717"/>
              <a:gd name="connsiteY51" fmla="*/ 254643 h 3750197"/>
              <a:gd name="connsiteX52" fmla="*/ 5746831 w 12199717"/>
              <a:gd name="connsiteY52" fmla="*/ 277792 h 3750197"/>
              <a:gd name="connsiteX53" fmla="*/ 5810491 w 12199717"/>
              <a:gd name="connsiteY53" fmla="*/ 289367 h 3750197"/>
              <a:gd name="connsiteX54" fmla="*/ 5868365 w 12199717"/>
              <a:gd name="connsiteY54" fmla="*/ 300941 h 3750197"/>
              <a:gd name="connsiteX55" fmla="*/ 5955175 w 12199717"/>
              <a:gd name="connsiteY55" fmla="*/ 318303 h 3750197"/>
              <a:gd name="connsiteX56" fmla="*/ 6013048 w 12199717"/>
              <a:gd name="connsiteY56" fmla="*/ 335665 h 3750197"/>
              <a:gd name="connsiteX57" fmla="*/ 6117221 w 12199717"/>
              <a:gd name="connsiteY57" fmla="*/ 347240 h 3750197"/>
              <a:gd name="connsiteX58" fmla="*/ 6140370 w 12199717"/>
              <a:gd name="connsiteY58" fmla="*/ 353027 h 3750197"/>
              <a:gd name="connsiteX59" fmla="*/ 6279266 w 12199717"/>
              <a:gd name="connsiteY59" fmla="*/ 364602 h 3750197"/>
              <a:gd name="connsiteX60" fmla="*/ 6412375 w 12199717"/>
              <a:gd name="connsiteY60" fmla="*/ 370389 h 3750197"/>
              <a:gd name="connsiteX61" fmla="*/ 6585995 w 12199717"/>
              <a:gd name="connsiteY61" fmla="*/ 381964 h 3750197"/>
              <a:gd name="connsiteX62" fmla="*/ 6690167 w 12199717"/>
              <a:gd name="connsiteY62" fmla="*/ 387751 h 3750197"/>
              <a:gd name="connsiteX63" fmla="*/ 7275316 w 12199717"/>
              <a:gd name="connsiteY63" fmla="*/ 410901 h 3750197"/>
              <a:gd name="connsiteX64" fmla="*/ 8165940 w 12199717"/>
              <a:gd name="connsiteY64" fmla="*/ 428263 h 3750197"/>
              <a:gd name="connsiteX65" fmla="*/ 9427580 w 12199717"/>
              <a:gd name="connsiteY65" fmla="*/ 410901 h 3750197"/>
              <a:gd name="connsiteX66" fmla="*/ 9531752 w 12199717"/>
              <a:gd name="connsiteY66" fmla="*/ 399326 h 3750197"/>
              <a:gd name="connsiteX67" fmla="*/ 9647499 w 12199717"/>
              <a:gd name="connsiteY67" fmla="*/ 387751 h 3750197"/>
              <a:gd name="connsiteX68" fmla="*/ 9751671 w 12199717"/>
              <a:gd name="connsiteY68" fmla="*/ 376177 h 3750197"/>
              <a:gd name="connsiteX69" fmla="*/ 9878993 w 12199717"/>
              <a:gd name="connsiteY69" fmla="*/ 364602 h 3750197"/>
              <a:gd name="connsiteX70" fmla="*/ 9925291 w 12199717"/>
              <a:gd name="connsiteY70" fmla="*/ 353027 h 3750197"/>
              <a:gd name="connsiteX71" fmla="*/ 9948441 w 12199717"/>
              <a:gd name="connsiteY71" fmla="*/ 347240 h 3750197"/>
              <a:gd name="connsiteX72" fmla="*/ 9983165 w 12199717"/>
              <a:gd name="connsiteY72" fmla="*/ 335665 h 3750197"/>
              <a:gd name="connsiteX73" fmla="*/ 10017889 w 12199717"/>
              <a:gd name="connsiteY73" fmla="*/ 329878 h 3750197"/>
              <a:gd name="connsiteX74" fmla="*/ 10046826 w 12199717"/>
              <a:gd name="connsiteY74" fmla="*/ 318303 h 3750197"/>
              <a:gd name="connsiteX75" fmla="*/ 10081550 w 12199717"/>
              <a:gd name="connsiteY75" fmla="*/ 312516 h 3750197"/>
              <a:gd name="connsiteX76" fmla="*/ 10098912 w 12199717"/>
              <a:gd name="connsiteY76" fmla="*/ 300941 h 3750197"/>
              <a:gd name="connsiteX77" fmla="*/ 10116274 w 12199717"/>
              <a:gd name="connsiteY77" fmla="*/ 295154 h 3750197"/>
              <a:gd name="connsiteX78" fmla="*/ 10174147 w 12199717"/>
              <a:gd name="connsiteY78" fmla="*/ 289367 h 3750197"/>
              <a:gd name="connsiteX79" fmla="*/ 10781818 w 12199717"/>
              <a:gd name="connsiteY79" fmla="*/ 277792 h 3750197"/>
              <a:gd name="connsiteX80" fmla="*/ 10984375 w 12199717"/>
              <a:gd name="connsiteY80" fmla="*/ 266217 h 3750197"/>
              <a:gd name="connsiteX81" fmla="*/ 11129059 w 12199717"/>
              <a:gd name="connsiteY81" fmla="*/ 260430 h 3750197"/>
              <a:gd name="connsiteX82" fmla="*/ 11308466 w 12199717"/>
              <a:gd name="connsiteY82" fmla="*/ 248855 h 3750197"/>
              <a:gd name="connsiteX83" fmla="*/ 11412638 w 12199717"/>
              <a:gd name="connsiteY83" fmla="*/ 243068 h 3750197"/>
              <a:gd name="connsiteX84" fmla="*/ 11603621 w 12199717"/>
              <a:gd name="connsiteY84" fmla="*/ 231493 h 3750197"/>
              <a:gd name="connsiteX85" fmla="*/ 11719367 w 12199717"/>
              <a:gd name="connsiteY85" fmla="*/ 225706 h 3750197"/>
              <a:gd name="connsiteX86" fmla="*/ 11979798 w 12199717"/>
              <a:gd name="connsiteY86" fmla="*/ 219919 h 3750197"/>
              <a:gd name="connsiteX87" fmla="*/ 12026097 w 12199717"/>
              <a:gd name="connsiteY87" fmla="*/ 214131 h 3750197"/>
              <a:gd name="connsiteX88" fmla="*/ 12130269 w 12199717"/>
              <a:gd name="connsiteY88" fmla="*/ 202557 h 3750197"/>
              <a:gd name="connsiteX89" fmla="*/ 12170780 w 12199717"/>
              <a:gd name="connsiteY89" fmla="*/ 190982 h 3750197"/>
              <a:gd name="connsiteX90" fmla="*/ 12193929 w 12199717"/>
              <a:gd name="connsiteY90" fmla="*/ 185195 h 3750197"/>
              <a:gd name="connsiteX91" fmla="*/ 12199717 w 12199717"/>
              <a:gd name="connsiteY91" fmla="*/ 3750197 h 3750197"/>
              <a:gd name="connsiteX92" fmla="*/ 0 w 12199717"/>
              <a:gd name="connsiteY92" fmla="*/ 3744410 h 3750197"/>
              <a:gd name="connsiteX93" fmla="*/ 0 w 12199717"/>
              <a:gd name="connsiteY93"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60426 w 12199717"/>
              <a:gd name="connsiteY38" fmla="*/ 69448 h 3750197"/>
              <a:gd name="connsiteX39" fmla="*/ 4595150 w 12199717"/>
              <a:gd name="connsiteY39" fmla="*/ 75235 h 3750197"/>
              <a:gd name="connsiteX40" fmla="*/ 4687747 w 12199717"/>
              <a:gd name="connsiteY40" fmla="*/ 86810 h 3750197"/>
              <a:gd name="connsiteX41" fmla="*/ 4722471 w 12199717"/>
              <a:gd name="connsiteY41" fmla="*/ 92597 h 3750197"/>
              <a:gd name="connsiteX42" fmla="*/ 4774557 w 12199717"/>
              <a:gd name="connsiteY42" fmla="*/ 104172 h 3750197"/>
              <a:gd name="connsiteX43" fmla="*/ 4930816 w 12199717"/>
              <a:gd name="connsiteY43" fmla="*/ 127321 h 3750197"/>
              <a:gd name="connsiteX44" fmla="*/ 5029200 w 12199717"/>
              <a:gd name="connsiteY44" fmla="*/ 138896 h 3750197"/>
              <a:gd name="connsiteX45" fmla="*/ 5104436 w 12199717"/>
              <a:gd name="connsiteY45" fmla="*/ 156258 h 3750197"/>
              <a:gd name="connsiteX46" fmla="*/ 5144947 w 12199717"/>
              <a:gd name="connsiteY46" fmla="*/ 162045 h 3750197"/>
              <a:gd name="connsiteX47" fmla="*/ 5359079 w 12199717"/>
              <a:gd name="connsiteY47" fmla="*/ 190982 h 3750197"/>
              <a:gd name="connsiteX48" fmla="*/ 5451676 w 12199717"/>
              <a:gd name="connsiteY48" fmla="*/ 214131 h 3750197"/>
              <a:gd name="connsiteX49" fmla="*/ 5590572 w 12199717"/>
              <a:gd name="connsiteY49" fmla="*/ 237281 h 3750197"/>
              <a:gd name="connsiteX50" fmla="*/ 5654233 w 12199717"/>
              <a:gd name="connsiteY50" fmla="*/ 254643 h 3750197"/>
              <a:gd name="connsiteX51" fmla="*/ 5746831 w 12199717"/>
              <a:gd name="connsiteY51" fmla="*/ 277792 h 3750197"/>
              <a:gd name="connsiteX52" fmla="*/ 5810491 w 12199717"/>
              <a:gd name="connsiteY52" fmla="*/ 289367 h 3750197"/>
              <a:gd name="connsiteX53" fmla="*/ 5868365 w 12199717"/>
              <a:gd name="connsiteY53" fmla="*/ 300941 h 3750197"/>
              <a:gd name="connsiteX54" fmla="*/ 5955175 w 12199717"/>
              <a:gd name="connsiteY54" fmla="*/ 318303 h 3750197"/>
              <a:gd name="connsiteX55" fmla="*/ 6013048 w 12199717"/>
              <a:gd name="connsiteY55" fmla="*/ 335665 h 3750197"/>
              <a:gd name="connsiteX56" fmla="*/ 6117221 w 12199717"/>
              <a:gd name="connsiteY56" fmla="*/ 347240 h 3750197"/>
              <a:gd name="connsiteX57" fmla="*/ 6140370 w 12199717"/>
              <a:gd name="connsiteY57" fmla="*/ 353027 h 3750197"/>
              <a:gd name="connsiteX58" fmla="*/ 6279266 w 12199717"/>
              <a:gd name="connsiteY58" fmla="*/ 364602 h 3750197"/>
              <a:gd name="connsiteX59" fmla="*/ 6412375 w 12199717"/>
              <a:gd name="connsiteY59" fmla="*/ 370389 h 3750197"/>
              <a:gd name="connsiteX60" fmla="*/ 6585995 w 12199717"/>
              <a:gd name="connsiteY60" fmla="*/ 381964 h 3750197"/>
              <a:gd name="connsiteX61" fmla="*/ 6690167 w 12199717"/>
              <a:gd name="connsiteY61" fmla="*/ 387751 h 3750197"/>
              <a:gd name="connsiteX62" fmla="*/ 7275316 w 12199717"/>
              <a:gd name="connsiteY62" fmla="*/ 410901 h 3750197"/>
              <a:gd name="connsiteX63" fmla="*/ 8165940 w 12199717"/>
              <a:gd name="connsiteY63" fmla="*/ 428263 h 3750197"/>
              <a:gd name="connsiteX64" fmla="*/ 9427580 w 12199717"/>
              <a:gd name="connsiteY64" fmla="*/ 410901 h 3750197"/>
              <a:gd name="connsiteX65" fmla="*/ 9531752 w 12199717"/>
              <a:gd name="connsiteY65" fmla="*/ 399326 h 3750197"/>
              <a:gd name="connsiteX66" fmla="*/ 9647499 w 12199717"/>
              <a:gd name="connsiteY66" fmla="*/ 387751 h 3750197"/>
              <a:gd name="connsiteX67" fmla="*/ 9751671 w 12199717"/>
              <a:gd name="connsiteY67" fmla="*/ 376177 h 3750197"/>
              <a:gd name="connsiteX68" fmla="*/ 9878993 w 12199717"/>
              <a:gd name="connsiteY68" fmla="*/ 364602 h 3750197"/>
              <a:gd name="connsiteX69" fmla="*/ 9925291 w 12199717"/>
              <a:gd name="connsiteY69" fmla="*/ 353027 h 3750197"/>
              <a:gd name="connsiteX70" fmla="*/ 9948441 w 12199717"/>
              <a:gd name="connsiteY70" fmla="*/ 347240 h 3750197"/>
              <a:gd name="connsiteX71" fmla="*/ 9983165 w 12199717"/>
              <a:gd name="connsiteY71" fmla="*/ 335665 h 3750197"/>
              <a:gd name="connsiteX72" fmla="*/ 10017889 w 12199717"/>
              <a:gd name="connsiteY72" fmla="*/ 329878 h 3750197"/>
              <a:gd name="connsiteX73" fmla="*/ 10046826 w 12199717"/>
              <a:gd name="connsiteY73" fmla="*/ 318303 h 3750197"/>
              <a:gd name="connsiteX74" fmla="*/ 10081550 w 12199717"/>
              <a:gd name="connsiteY74" fmla="*/ 312516 h 3750197"/>
              <a:gd name="connsiteX75" fmla="*/ 10098912 w 12199717"/>
              <a:gd name="connsiteY75" fmla="*/ 300941 h 3750197"/>
              <a:gd name="connsiteX76" fmla="*/ 10116274 w 12199717"/>
              <a:gd name="connsiteY76" fmla="*/ 295154 h 3750197"/>
              <a:gd name="connsiteX77" fmla="*/ 10174147 w 12199717"/>
              <a:gd name="connsiteY77" fmla="*/ 289367 h 3750197"/>
              <a:gd name="connsiteX78" fmla="*/ 10781818 w 12199717"/>
              <a:gd name="connsiteY78" fmla="*/ 277792 h 3750197"/>
              <a:gd name="connsiteX79" fmla="*/ 10984375 w 12199717"/>
              <a:gd name="connsiteY79" fmla="*/ 266217 h 3750197"/>
              <a:gd name="connsiteX80" fmla="*/ 11129059 w 12199717"/>
              <a:gd name="connsiteY80" fmla="*/ 260430 h 3750197"/>
              <a:gd name="connsiteX81" fmla="*/ 11308466 w 12199717"/>
              <a:gd name="connsiteY81" fmla="*/ 248855 h 3750197"/>
              <a:gd name="connsiteX82" fmla="*/ 11412638 w 12199717"/>
              <a:gd name="connsiteY82" fmla="*/ 243068 h 3750197"/>
              <a:gd name="connsiteX83" fmla="*/ 11603621 w 12199717"/>
              <a:gd name="connsiteY83" fmla="*/ 231493 h 3750197"/>
              <a:gd name="connsiteX84" fmla="*/ 11719367 w 12199717"/>
              <a:gd name="connsiteY84" fmla="*/ 225706 h 3750197"/>
              <a:gd name="connsiteX85" fmla="*/ 11979798 w 12199717"/>
              <a:gd name="connsiteY85" fmla="*/ 219919 h 3750197"/>
              <a:gd name="connsiteX86" fmla="*/ 12026097 w 12199717"/>
              <a:gd name="connsiteY86" fmla="*/ 214131 h 3750197"/>
              <a:gd name="connsiteX87" fmla="*/ 12130269 w 12199717"/>
              <a:gd name="connsiteY87" fmla="*/ 202557 h 3750197"/>
              <a:gd name="connsiteX88" fmla="*/ 12170780 w 12199717"/>
              <a:gd name="connsiteY88" fmla="*/ 190982 h 3750197"/>
              <a:gd name="connsiteX89" fmla="*/ 12193929 w 12199717"/>
              <a:gd name="connsiteY89" fmla="*/ 185195 h 3750197"/>
              <a:gd name="connsiteX90" fmla="*/ 12199717 w 12199717"/>
              <a:gd name="connsiteY90" fmla="*/ 3750197 h 3750197"/>
              <a:gd name="connsiteX91" fmla="*/ 0 w 12199717"/>
              <a:gd name="connsiteY91" fmla="*/ 3744410 h 3750197"/>
              <a:gd name="connsiteX92" fmla="*/ 0 w 12199717"/>
              <a:gd name="connsiteY92"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404167 w 12199717"/>
              <a:gd name="connsiteY36" fmla="*/ 46298 h 3750197"/>
              <a:gd name="connsiteX37" fmla="*/ 4508340 w 12199717"/>
              <a:gd name="connsiteY37" fmla="*/ 63660 h 3750197"/>
              <a:gd name="connsiteX38" fmla="*/ 4595150 w 12199717"/>
              <a:gd name="connsiteY38" fmla="*/ 75235 h 3750197"/>
              <a:gd name="connsiteX39" fmla="*/ 4687747 w 12199717"/>
              <a:gd name="connsiteY39" fmla="*/ 86810 h 3750197"/>
              <a:gd name="connsiteX40" fmla="*/ 4722471 w 12199717"/>
              <a:gd name="connsiteY40" fmla="*/ 92597 h 3750197"/>
              <a:gd name="connsiteX41" fmla="*/ 4774557 w 12199717"/>
              <a:gd name="connsiteY41" fmla="*/ 104172 h 3750197"/>
              <a:gd name="connsiteX42" fmla="*/ 4930816 w 12199717"/>
              <a:gd name="connsiteY42" fmla="*/ 127321 h 3750197"/>
              <a:gd name="connsiteX43" fmla="*/ 5029200 w 12199717"/>
              <a:gd name="connsiteY43" fmla="*/ 138896 h 3750197"/>
              <a:gd name="connsiteX44" fmla="*/ 5104436 w 12199717"/>
              <a:gd name="connsiteY44" fmla="*/ 156258 h 3750197"/>
              <a:gd name="connsiteX45" fmla="*/ 5144947 w 12199717"/>
              <a:gd name="connsiteY45" fmla="*/ 162045 h 3750197"/>
              <a:gd name="connsiteX46" fmla="*/ 5359079 w 12199717"/>
              <a:gd name="connsiteY46" fmla="*/ 190982 h 3750197"/>
              <a:gd name="connsiteX47" fmla="*/ 5451676 w 12199717"/>
              <a:gd name="connsiteY47" fmla="*/ 214131 h 3750197"/>
              <a:gd name="connsiteX48" fmla="*/ 5590572 w 12199717"/>
              <a:gd name="connsiteY48" fmla="*/ 237281 h 3750197"/>
              <a:gd name="connsiteX49" fmla="*/ 5654233 w 12199717"/>
              <a:gd name="connsiteY49" fmla="*/ 254643 h 3750197"/>
              <a:gd name="connsiteX50" fmla="*/ 5746831 w 12199717"/>
              <a:gd name="connsiteY50" fmla="*/ 277792 h 3750197"/>
              <a:gd name="connsiteX51" fmla="*/ 5810491 w 12199717"/>
              <a:gd name="connsiteY51" fmla="*/ 289367 h 3750197"/>
              <a:gd name="connsiteX52" fmla="*/ 5868365 w 12199717"/>
              <a:gd name="connsiteY52" fmla="*/ 300941 h 3750197"/>
              <a:gd name="connsiteX53" fmla="*/ 5955175 w 12199717"/>
              <a:gd name="connsiteY53" fmla="*/ 318303 h 3750197"/>
              <a:gd name="connsiteX54" fmla="*/ 6013048 w 12199717"/>
              <a:gd name="connsiteY54" fmla="*/ 335665 h 3750197"/>
              <a:gd name="connsiteX55" fmla="*/ 6117221 w 12199717"/>
              <a:gd name="connsiteY55" fmla="*/ 347240 h 3750197"/>
              <a:gd name="connsiteX56" fmla="*/ 6140370 w 12199717"/>
              <a:gd name="connsiteY56" fmla="*/ 353027 h 3750197"/>
              <a:gd name="connsiteX57" fmla="*/ 6279266 w 12199717"/>
              <a:gd name="connsiteY57" fmla="*/ 364602 h 3750197"/>
              <a:gd name="connsiteX58" fmla="*/ 6412375 w 12199717"/>
              <a:gd name="connsiteY58" fmla="*/ 370389 h 3750197"/>
              <a:gd name="connsiteX59" fmla="*/ 6585995 w 12199717"/>
              <a:gd name="connsiteY59" fmla="*/ 381964 h 3750197"/>
              <a:gd name="connsiteX60" fmla="*/ 6690167 w 12199717"/>
              <a:gd name="connsiteY60" fmla="*/ 387751 h 3750197"/>
              <a:gd name="connsiteX61" fmla="*/ 7275316 w 12199717"/>
              <a:gd name="connsiteY61" fmla="*/ 410901 h 3750197"/>
              <a:gd name="connsiteX62" fmla="*/ 8165940 w 12199717"/>
              <a:gd name="connsiteY62" fmla="*/ 428263 h 3750197"/>
              <a:gd name="connsiteX63" fmla="*/ 9427580 w 12199717"/>
              <a:gd name="connsiteY63" fmla="*/ 410901 h 3750197"/>
              <a:gd name="connsiteX64" fmla="*/ 9531752 w 12199717"/>
              <a:gd name="connsiteY64" fmla="*/ 399326 h 3750197"/>
              <a:gd name="connsiteX65" fmla="*/ 9647499 w 12199717"/>
              <a:gd name="connsiteY65" fmla="*/ 387751 h 3750197"/>
              <a:gd name="connsiteX66" fmla="*/ 9751671 w 12199717"/>
              <a:gd name="connsiteY66" fmla="*/ 376177 h 3750197"/>
              <a:gd name="connsiteX67" fmla="*/ 9878993 w 12199717"/>
              <a:gd name="connsiteY67" fmla="*/ 364602 h 3750197"/>
              <a:gd name="connsiteX68" fmla="*/ 9925291 w 12199717"/>
              <a:gd name="connsiteY68" fmla="*/ 353027 h 3750197"/>
              <a:gd name="connsiteX69" fmla="*/ 9948441 w 12199717"/>
              <a:gd name="connsiteY69" fmla="*/ 347240 h 3750197"/>
              <a:gd name="connsiteX70" fmla="*/ 9983165 w 12199717"/>
              <a:gd name="connsiteY70" fmla="*/ 335665 h 3750197"/>
              <a:gd name="connsiteX71" fmla="*/ 10017889 w 12199717"/>
              <a:gd name="connsiteY71" fmla="*/ 329878 h 3750197"/>
              <a:gd name="connsiteX72" fmla="*/ 10046826 w 12199717"/>
              <a:gd name="connsiteY72" fmla="*/ 318303 h 3750197"/>
              <a:gd name="connsiteX73" fmla="*/ 10081550 w 12199717"/>
              <a:gd name="connsiteY73" fmla="*/ 312516 h 3750197"/>
              <a:gd name="connsiteX74" fmla="*/ 10098912 w 12199717"/>
              <a:gd name="connsiteY74" fmla="*/ 300941 h 3750197"/>
              <a:gd name="connsiteX75" fmla="*/ 10116274 w 12199717"/>
              <a:gd name="connsiteY75" fmla="*/ 295154 h 3750197"/>
              <a:gd name="connsiteX76" fmla="*/ 10174147 w 12199717"/>
              <a:gd name="connsiteY76" fmla="*/ 289367 h 3750197"/>
              <a:gd name="connsiteX77" fmla="*/ 10781818 w 12199717"/>
              <a:gd name="connsiteY77" fmla="*/ 277792 h 3750197"/>
              <a:gd name="connsiteX78" fmla="*/ 10984375 w 12199717"/>
              <a:gd name="connsiteY78" fmla="*/ 266217 h 3750197"/>
              <a:gd name="connsiteX79" fmla="*/ 11129059 w 12199717"/>
              <a:gd name="connsiteY79" fmla="*/ 260430 h 3750197"/>
              <a:gd name="connsiteX80" fmla="*/ 11308466 w 12199717"/>
              <a:gd name="connsiteY80" fmla="*/ 248855 h 3750197"/>
              <a:gd name="connsiteX81" fmla="*/ 11412638 w 12199717"/>
              <a:gd name="connsiteY81" fmla="*/ 243068 h 3750197"/>
              <a:gd name="connsiteX82" fmla="*/ 11603621 w 12199717"/>
              <a:gd name="connsiteY82" fmla="*/ 231493 h 3750197"/>
              <a:gd name="connsiteX83" fmla="*/ 11719367 w 12199717"/>
              <a:gd name="connsiteY83" fmla="*/ 225706 h 3750197"/>
              <a:gd name="connsiteX84" fmla="*/ 11979798 w 12199717"/>
              <a:gd name="connsiteY84" fmla="*/ 219919 h 3750197"/>
              <a:gd name="connsiteX85" fmla="*/ 12026097 w 12199717"/>
              <a:gd name="connsiteY85" fmla="*/ 214131 h 3750197"/>
              <a:gd name="connsiteX86" fmla="*/ 12130269 w 12199717"/>
              <a:gd name="connsiteY86" fmla="*/ 202557 h 3750197"/>
              <a:gd name="connsiteX87" fmla="*/ 12170780 w 12199717"/>
              <a:gd name="connsiteY87" fmla="*/ 190982 h 3750197"/>
              <a:gd name="connsiteX88" fmla="*/ 12193929 w 12199717"/>
              <a:gd name="connsiteY88" fmla="*/ 185195 h 3750197"/>
              <a:gd name="connsiteX89" fmla="*/ 12199717 w 12199717"/>
              <a:gd name="connsiteY89" fmla="*/ 3750197 h 3750197"/>
              <a:gd name="connsiteX90" fmla="*/ 0 w 12199717"/>
              <a:gd name="connsiteY90" fmla="*/ 3744410 h 3750197"/>
              <a:gd name="connsiteX91" fmla="*/ 0 w 12199717"/>
              <a:gd name="connsiteY91"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595150 w 12199717"/>
              <a:gd name="connsiteY37" fmla="*/ 75235 h 3750197"/>
              <a:gd name="connsiteX38" fmla="*/ 4687747 w 12199717"/>
              <a:gd name="connsiteY38" fmla="*/ 86810 h 3750197"/>
              <a:gd name="connsiteX39" fmla="*/ 4722471 w 12199717"/>
              <a:gd name="connsiteY39" fmla="*/ 92597 h 3750197"/>
              <a:gd name="connsiteX40" fmla="*/ 4774557 w 12199717"/>
              <a:gd name="connsiteY40" fmla="*/ 104172 h 3750197"/>
              <a:gd name="connsiteX41" fmla="*/ 4930816 w 12199717"/>
              <a:gd name="connsiteY41" fmla="*/ 127321 h 3750197"/>
              <a:gd name="connsiteX42" fmla="*/ 5029200 w 12199717"/>
              <a:gd name="connsiteY42" fmla="*/ 138896 h 3750197"/>
              <a:gd name="connsiteX43" fmla="*/ 5104436 w 12199717"/>
              <a:gd name="connsiteY43" fmla="*/ 156258 h 3750197"/>
              <a:gd name="connsiteX44" fmla="*/ 5144947 w 12199717"/>
              <a:gd name="connsiteY44" fmla="*/ 162045 h 3750197"/>
              <a:gd name="connsiteX45" fmla="*/ 5359079 w 12199717"/>
              <a:gd name="connsiteY45" fmla="*/ 190982 h 3750197"/>
              <a:gd name="connsiteX46" fmla="*/ 5451676 w 12199717"/>
              <a:gd name="connsiteY46" fmla="*/ 214131 h 3750197"/>
              <a:gd name="connsiteX47" fmla="*/ 5590572 w 12199717"/>
              <a:gd name="connsiteY47" fmla="*/ 237281 h 3750197"/>
              <a:gd name="connsiteX48" fmla="*/ 5654233 w 12199717"/>
              <a:gd name="connsiteY48" fmla="*/ 254643 h 3750197"/>
              <a:gd name="connsiteX49" fmla="*/ 5746831 w 12199717"/>
              <a:gd name="connsiteY49" fmla="*/ 277792 h 3750197"/>
              <a:gd name="connsiteX50" fmla="*/ 5810491 w 12199717"/>
              <a:gd name="connsiteY50" fmla="*/ 289367 h 3750197"/>
              <a:gd name="connsiteX51" fmla="*/ 5868365 w 12199717"/>
              <a:gd name="connsiteY51" fmla="*/ 300941 h 3750197"/>
              <a:gd name="connsiteX52" fmla="*/ 5955175 w 12199717"/>
              <a:gd name="connsiteY52" fmla="*/ 318303 h 3750197"/>
              <a:gd name="connsiteX53" fmla="*/ 6013048 w 12199717"/>
              <a:gd name="connsiteY53" fmla="*/ 335665 h 3750197"/>
              <a:gd name="connsiteX54" fmla="*/ 6117221 w 12199717"/>
              <a:gd name="connsiteY54" fmla="*/ 347240 h 3750197"/>
              <a:gd name="connsiteX55" fmla="*/ 6140370 w 12199717"/>
              <a:gd name="connsiteY55" fmla="*/ 353027 h 3750197"/>
              <a:gd name="connsiteX56" fmla="*/ 6279266 w 12199717"/>
              <a:gd name="connsiteY56" fmla="*/ 364602 h 3750197"/>
              <a:gd name="connsiteX57" fmla="*/ 6412375 w 12199717"/>
              <a:gd name="connsiteY57" fmla="*/ 370389 h 3750197"/>
              <a:gd name="connsiteX58" fmla="*/ 6585995 w 12199717"/>
              <a:gd name="connsiteY58" fmla="*/ 381964 h 3750197"/>
              <a:gd name="connsiteX59" fmla="*/ 6690167 w 12199717"/>
              <a:gd name="connsiteY59" fmla="*/ 387751 h 3750197"/>
              <a:gd name="connsiteX60" fmla="*/ 7275316 w 12199717"/>
              <a:gd name="connsiteY60" fmla="*/ 410901 h 3750197"/>
              <a:gd name="connsiteX61" fmla="*/ 8165940 w 12199717"/>
              <a:gd name="connsiteY61" fmla="*/ 428263 h 3750197"/>
              <a:gd name="connsiteX62" fmla="*/ 9427580 w 12199717"/>
              <a:gd name="connsiteY62" fmla="*/ 410901 h 3750197"/>
              <a:gd name="connsiteX63" fmla="*/ 9531752 w 12199717"/>
              <a:gd name="connsiteY63" fmla="*/ 399326 h 3750197"/>
              <a:gd name="connsiteX64" fmla="*/ 9647499 w 12199717"/>
              <a:gd name="connsiteY64" fmla="*/ 387751 h 3750197"/>
              <a:gd name="connsiteX65" fmla="*/ 9751671 w 12199717"/>
              <a:gd name="connsiteY65" fmla="*/ 376177 h 3750197"/>
              <a:gd name="connsiteX66" fmla="*/ 9878993 w 12199717"/>
              <a:gd name="connsiteY66" fmla="*/ 364602 h 3750197"/>
              <a:gd name="connsiteX67" fmla="*/ 9925291 w 12199717"/>
              <a:gd name="connsiteY67" fmla="*/ 353027 h 3750197"/>
              <a:gd name="connsiteX68" fmla="*/ 9948441 w 12199717"/>
              <a:gd name="connsiteY68" fmla="*/ 347240 h 3750197"/>
              <a:gd name="connsiteX69" fmla="*/ 9983165 w 12199717"/>
              <a:gd name="connsiteY69" fmla="*/ 335665 h 3750197"/>
              <a:gd name="connsiteX70" fmla="*/ 10017889 w 12199717"/>
              <a:gd name="connsiteY70" fmla="*/ 329878 h 3750197"/>
              <a:gd name="connsiteX71" fmla="*/ 10046826 w 12199717"/>
              <a:gd name="connsiteY71" fmla="*/ 318303 h 3750197"/>
              <a:gd name="connsiteX72" fmla="*/ 10081550 w 12199717"/>
              <a:gd name="connsiteY72" fmla="*/ 312516 h 3750197"/>
              <a:gd name="connsiteX73" fmla="*/ 10098912 w 12199717"/>
              <a:gd name="connsiteY73" fmla="*/ 300941 h 3750197"/>
              <a:gd name="connsiteX74" fmla="*/ 10116274 w 12199717"/>
              <a:gd name="connsiteY74" fmla="*/ 295154 h 3750197"/>
              <a:gd name="connsiteX75" fmla="*/ 10174147 w 12199717"/>
              <a:gd name="connsiteY75" fmla="*/ 289367 h 3750197"/>
              <a:gd name="connsiteX76" fmla="*/ 10781818 w 12199717"/>
              <a:gd name="connsiteY76" fmla="*/ 277792 h 3750197"/>
              <a:gd name="connsiteX77" fmla="*/ 10984375 w 12199717"/>
              <a:gd name="connsiteY77" fmla="*/ 266217 h 3750197"/>
              <a:gd name="connsiteX78" fmla="*/ 11129059 w 12199717"/>
              <a:gd name="connsiteY78" fmla="*/ 260430 h 3750197"/>
              <a:gd name="connsiteX79" fmla="*/ 11308466 w 12199717"/>
              <a:gd name="connsiteY79" fmla="*/ 248855 h 3750197"/>
              <a:gd name="connsiteX80" fmla="*/ 11412638 w 12199717"/>
              <a:gd name="connsiteY80" fmla="*/ 243068 h 3750197"/>
              <a:gd name="connsiteX81" fmla="*/ 11603621 w 12199717"/>
              <a:gd name="connsiteY81" fmla="*/ 231493 h 3750197"/>
              <a:gd name="connsiteX82" fmla="*/ 11719367 w 12199717"/>
              <a:gd name="connsiteY82" fmla="*/ 225706 h 3750197"/>
              <a:gd name="connsiteX83" fmla="*/ 11979798 w 12199717"/>
              <a:gd name="connsiteY83" fmla="*/ 219919 h 3750197"/>
              <a:gd name="connsiteX84" fmla="*/ 12026097 w 12199717"/>
              <a:gd name="connsiteY84" fmla="*/ 214131 h 3750197"/>
              <a:gd name="connsiteX85" fmla="*/ 12130269 w 12199717"/>
              <a:gd name="connsiteY85" fmla="*/ 202557 h 3750197"/>
              <a:gd name="connsiteX86" fmla="*/ 12170780 w 12199717"/>
              <a:gd name="connsiteY86" fmla="*/ 190982 h 3750197"/>
              <a:gd name="connsiteX87" fmla="*/ 12193929 w 12199717"/>
              <a:gd name="connsiteY87" fmla="*/ 185195 h 3750197"/>
              <a:gd name="connsiteX88" fmla="*/ 12199717 w 12199717"/>
              <a:gd name="connsiteY88" fmla="*/ 3750197 h 3750197"/>
              <a:gd name="connsiteX89" fmla="*/ 0 w 12199717"/>
              <a:gd name="connsiteY89" fmla="*/ 3744410 h 3750197"/>
              <a:gd name="connsiteX90" fmla="*/ 0 w 12199717"/>
              <a:gd name="connsiteY90"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22471 w 12199717"/>
              <a:gd name="connsiteY38" fmla="*/ 92597 h 3750197"/>
              <a:gd name="connsiteX39" fmla="*/ 4774557 w 12199717"/>
              <a:gd name="connsiteY39" fmla="*/ 104172 h 3750197"/>
              <a:gd name="connsiteX40" fmla="*/ 4930816 w 12199717"/>
              <a:gd name="connsiteY40" fmla="*/ 127321 h 3750197"/>
              <a:gd name="connsiteX41" fmla="*/ 5029200 w 12199717"/>
              <a:gd name="connsiteY41" fmla="*/ 138896 h 3750197"/>
              <a:gd name="connsiteX42" fmla="*/ 5104436 w 12199717"/>
              <a:gd name="connsiteY42" fmla="*/ 156258 h 3750197"/>
              <a:gd name="connsiteX43" fmla="*/ 5144947 w 12199717"/>
              <a:gd name="connsiteY43" fmla="*/ 162045 h 3750197"/>
              <a:gd name="connsiteX44" fmla="*/ 5359079 w 12199717"/>
              <a:gd name="connsiteY44" fmla="*/ 190982 h 3750197"/>
              <a:gd name="connsiteX45" fmla="*/ 5451676 w 12199717"/>
              <a:gd name="connsiteY45" fmla="*/ 214131 h 3750197"/>
              <a:gd name="connsiteX46" fmla="*/ 5590572 w 12199717"/>
              <a:gd name="connsiteY46" fmla="*/ 237281 h 3750197"/>
              <a:gd name="connsiteX47" fmla="*/ 5654233 w 12199717"/>
              <a:gd name="connsiteY47" fmla="*/ 254643 h 3750197"/>
              <a:gd name="connsiteX48" fmla="*/ 5746831 w 12199717"/>
              <a:gd name="connsiteY48" fmla="*/ 277792 h 3750197"/>
              <a:gd name="connsiteX49" fmla="*/ 5810491 w 12199717"/>
              <a:gd name="connsiteY49" fmla="*/ 289367 h 3750197"/>
              <a:gd name="connsiteX50" fmla="*/ 5868365 w 12199717"/>
              <a:gd name="connsiteY50" fmla="*/ 300941 h 3750197"/>
              <a:gd name="connsiteX51" fmla="*/ 5955175 w 12199717"/>
              <a:gd name="connsiteY51" fmla="*/ 318303 h 3750197"/>
              <a:gd name="connsiteX52" fmla="*/ 6013048 w 12199717"/>
              <a:gd name="connsiteY52" fmla="*/ 335665 h 3750197"/>
              <a:gd name="connsiteX53" fmla="*/ 6117221 w 12199717"/>
              <a:gd name="connsiteY53" fmla="*/ 347240 h 3750197"/>
              <a:gd name="connsiteX54" fmla="*/ 6140370 w 12199717"/>
              <a:gd name="connsiteY54" fmla="*/ 353027 h 3750197"/>
              <a:gd name="connsiteX55" fmla="*/ 6279266 w 12199717"/>
              <a:gd name="connsiteY55" fmla="*/ 364602 h 3750197"/>
              <a:gd name="connsiteX56" fmla="*/ 6412375 w 12199717"/>
              <a:gd name="connsiteY56" fmla="*/ 370389 h 3750197"/>
              <a:gd name="connsiteX57" fmla="*/ 6585995 w 12199717"/>
              <a:gd name="connsiteY57" fmla="*/ 381964 h 3750197"/>
              <a:gd name="connsiteX58" fmla="*/ 6690167 w 12199717"/>
              <a:gd name="connsiteY58" fmla="*/ 387751 h 3750197"/>
              <a:gd name="connsiteX59" fmla="*/ 7275316 w 12199717"/>
              <a:gd name="connsiteY59" fmla="*/ 410901 h 3750197"/>
              <a:gd name="connsiteX60" fmla="*/ 8165940 w 12199717"/>
              <a:gd name="connsiteY60" fmla="*/ 428263 h 3750197"/>
              <a:gd name="connsiteX61" fmla="*/ 9427580 w 12199717"/>
              <a:gd name="connsiteY61" fmla="*/ 410901 h 3750197"/>
              <a:gd name="connsiteX62" fmla="*/ 9531752 w 12199717"/>
              <a:gd name="connsiteY62" fmla="*/ 399326 h 3750197"/>
              <a:gd name="connsiteX63" fmla="*/ 9647499 w 12199717"/>
              <a:gd name="connsiteY63" fmla="*/ 387751 h 3750197"/>
              <a:gd name="connsiteX64" fmla="*/ 9751671 w 12199717"/>
              <a:gd name="connsiteY64" fmla="*/ 376177 h 3750197"/>
              <a:gd name="connsiteX65" fmla="*/ 9878993 w 12199717"/>
              <a:gd name="connsiteY65" fmla="*/ 364602 h 3750197"/>
              <a:gd name="connsiteX66" fmla="*/ 9925291 w 12199717"/>
              <a:gd name="connsiteY66" fmla="*/ 353027 h 3750197"/>
              <a:gd name="connsiteX67" fmla="*/ 9948441 w 12199717"/>
              <a:gd name="connsiteY67" fmla="*/ 347240 h 3750197"/>
              <a:gd name="connsiteX68" fmla="*/ 9983165 w 12199717"/>
              <a:gd name="connsiteY68" fmla="*/ 335665 h 3750197"/>
              <a:gd name="connsiteX69" fmla="*/ 10017889 w 12199717"/>
              <a:gd name="connsiteY69" fmla="*/ 329878 h 3750197"/>
              <a:gd name="connsiteX70" fmla="*/ 10046826 w 12199717"/>
              <a:gd name="connsiteY70" fmla="*/ 318303 h 3750197"/>
              <a:gd name="connsiteX71" fmla="*/ 10081550 w 12199717"/>
              <a:gd name="connsiteY71" fmla="*/ 312516 h 3750197"/>
              <a:gd name="connsiteX72" fmla="*/ 10098912 w 12199717"/>
              <a:gd name="connsiteY72" fmla="*/ 300941 h 3750197"/>
              <a:gd name="connsiteX73" fmla="*/ 10116274 w 12199717"/>
              <a:gd name="connsiteY73" fmla="*/ 295154 h 3750197"/>
              <a:gd name="connsiteX74" fmla="*/ 10174147 w 12199717"/>
              <a:gd name="connsiteY74" fmla="*/ 289367 h 3750197"/>
              <a:gd name="connsiteX75" fmla="*/ 10781818 w 12199717"/>
              <a:gd name="connsiteY75" fmla="*/ 277792 h 3750197"/>
              <a:gd name="connsiteX76" fmla="*/ 10984375 w 12199717"/>
              <a:gd name="connsiteY76" fmla="*/ 266217 h 3750197"/>
              <a:gd name="connsiteX77" fmla="*/ 11129059 w 12199717"/>
              <a:gd name="connsiteY77" fmla="*/ 260430 h 3750197"/>
              <a:gd name="connsiteX78" fmla="*/ 11308466 w 12199717"/>
              <a:gd name="connsiteY78" fmla="*/ 248855 h 3750197"/>
              <a:gd name="connsiteX79" fmla="*/ 11412638 w 12199717"/>
              <a:gd name="connsiteY79" fmla="*/ 243068 h 3750197"/>
              <a:gd name="connsiteX80" fmla="*/ 11603621 w 12199717"/>
              <a:gd name="connsiteY80" fmla="*/ 231493 h 3750197"/>
              <a:gd name="connsiteX81" fmla="*/ 11719367 w 12199717"/>
              <a:gd name="connsiteY81" fmla="*/ 225706 h 3750197"/>
              <a:gd name="connsiteX82" fmla="*/ 11979798 w 12199717"/>
              <a:gd name="connsiteY82" fmla="*/ 219919 h 3750197"/>
              <a:gd name="connsiteX83" fmla="*/ 12026097 w 12199717"/>
              <a:gd name="connsiteY83" fmla="*/ 214131 h 3750197"/>
              <a:gd name="connsiteX84" fmla="*/ 12130269 w 12199717"/>
              <a:gd name="connsiteY84" fmla="*/ 202557 h 3750197"/>
              <a:gd name="connsiteX85" fmla="*/ 12170780 w 12199717"/>
              <a:gd name="connsiteY85" fmla="*/ 190982 h 3750197"/>
              <a:gd name="connsiteX86" fmla="*/ 12193929 w 12199717"/>
              <a:gd name="connsiteY86" fmla="*/ 185195 h 3750197"/>
              <a:gd name="connsiteX87" fmla="*/ 12199717 w 12199717"/>
              <a:gd name="connsiteY87" fmla="*/ 3750197 h 3750197"/>
              <a:gd name="connsiteX88" fmla="*/ 0 w 12199717"/>
              <a:gd name="connsiteY88" fmla="*/ 3744410 h 3750197"/>
              <a:gd name="connsiteX89" fmla="*/ 0 w 12199717"/>
              <a:gd name="connsiteY89"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774557 w 12199717"/>
              <a:gd name="connsiteY38" fmla="*/ 104172 h 3750197"/>
              <a:gd name="connsiteX39" fmla="*/ 4930816 w 12199717"/>
              <a:gd name="connsiteY39" fmla="*/ 127321 h 3750197"/>
              <a:gd name="connsiteX40" fmla="*/ 5029200 w 12199717"/>
              <a:gd name="connsiteY40" fmla="*/ 138896 h 3750197"/>
              <a:gd name="connsiteX41" fmla="*/ 5104436 w 12199717"/>
              <a:gd name="connsiteY41" fmla="*/ 156258 h 3750197"/>
              <a:gd name="connsiteX42" fmla="*/ 5144947 w 12199717"/>
              <a:gd name="connsiteY42" fmla="*/ 162045 h 3750197"/>
              <a:gd name="connsiteX43" fmla="*/ 5359079 w 12199717"/>
              <a:gd name="connsiteY43" fmla="*/ 190982 h 3750197"/>
              <a:gd name="connsiteX44" fmla="*/ 5451676 w 12199717"/>
              <a:gd name="connsiteY44" fmla="*/ 214131 h 3750197"/>
              <a:gd name="connsiteX45" fmla="*/ 5590572 w 12199717"/>
              <a:gd name="connsiteY45" fmla="*/ 237281 h 3750197"/>
              <a:gd name="connsiteX46" fmla="*/ 5654233 w 12199717"/>
              <a:gd name="connsiteY46" fmla="*/ 254643 h 3750197"/>
              <a:gd name="connsiteX47" fmla="*/ 5746831 w 12199717"/>
              <a:gd name="connsiteY47" fmla="*/ 277792 h 3750197"/>
              <a:gd name="connsiteX48" fmla="*/ 5810491 w 12199717"/>
              <a:gd name="connsiteY48" fmla="*/ 289367 h 3750197"/>
              <a:gd name="connsiteX49" fmla="*/ 5868365 w 12199717"/>
              <a:gd name="connsiteY49" fmla="*/ 300941 h 3750197"/>
              <a:gd name="connsiteX50" fmla="*/ 5955175 w 12199717"/>
              <a:gd name="connsiteY50" fmla="*/ 318303 h 3750197"/>
              <a:gd name="connsiteX51" fmla="*/ 6013048 w 12199717"/>
              <a:gd name="connsiteY51" fmla="*/ 335665 h 3750197"/>
              <a:gd name="connsiteX52" fmla="*/ 6117221 w 12199717"/>
              <a:gd name="connsiteY52" fmla="*/ 347240 h 3750197"/>
              <a:gd name="connsiteX53" fmla="*/ 6140370 w 12199717"/>
              <a:gd name="connsiteY53" fmla="*/ 353027 h 3750197"/>
              <a:gd name="connsiteX54" fmla="*/ 6279266 w 12199717"/>
              <a:gd name="connsiteY54" fmla="*/ 364602 h 3750197"/>
              <a:gd name="connsiteX55" fmla="*/ 6412375 w 12199717"/>
              <a:gd name="connsiteY55" fmla="*/ 370389 h 3750197"/>
              <a:gd name="connsiteX56" fmla="*/ 6585995 w 12199717"/>
              <a:gd name="connsiteY56" fmla="*/ 381964 h 3750197"/>
              <a:gd name="connsiteX57" fmla="*/ 6690167 w 12199717"/>
              <a:gd name="connsiteY57" fmla="*/ 387751 h 3750197"/>
              <a:gd name="connsiteX58" fmla="*/ 7275316 w 12199717"/>
              <a:gd name="connsiteY58" fmla="*/ 410901 h 3750197"/>
              <a:gd name="connsiteX59" fmla="*/ 8165940 w 12199717"/>
              <a:gd name="connsiteY59" fmla="*/ 428263 h 3750197"/>
              <a:gd name="connsiteX60" fmla="*/ 9427580 w 12199717"/>
              <a:gd name="connsiteY60" fmla="*/ 410901 h 3750197"/>
              <a:gd name="connsiteX61" fmla="*/ 9531752 w 12199717"/>
              <a:gd name="connsiteY61" fmla="*/ 399326 h 3750197"/>
              <a:gd name="connsiteX62" fmla="*/ 9647499 w 12199717"/>
              <a:gd name="connsiteY62" fmla="*/ 387751 h 3750197"/>
              <a:gd name="connsiteX63" fmla="*/ 9751671 w 12199717"/>
              <a:gd name="connsiteY63" fmla="*/ 376177 h 3750197"/>
              <a:gd name="connsiteX64" fmla="*/ 9878993 w 12199717"/>
              <a:gd name="connsiteY64" fmla="*/ 364602 h 3750197"/>
              <a:gd name="connsiteX65" fmla="*/ 9925291 w 12199717"/>
              <a:gd name="connsiteY65" fmla="*/ 353027 h 3750197"/>
              <a:gd name="connsiteX66" fmla="*/ 9948441 w 12199717"/>
              <a:gd name="connsiteY66" fmla="*/ 347240 h 3750197"/>
              <a:gd name="connsiteX67" fmla="*/ 9983165 w 12199717"/>
              <a:gd name="connsiteY67" fmla="*/ 335665 h 3750197"/>
              <a:gd name="connsiteX68" fmla="*/ 10017889 w 12199717"/>
              <a:gd name="connsiteY68" fmla="*/ 329878 h 3750197"/>
              <a:gd name="connsiteX69" fmla="*/ 10046826 w 12199717"/>
              <a:gd name="connsiteY69" fmla="*/ 318303 h 3750197"/>
              <a:gd name="connsiteX70" fmla="*/ 10081550 w 12199717"/>
              <a:gd name="connsiteY70" fmla="*/ 312516 h 3750197"/>
              <a:gd name="connsiteX71" fmla="*/ 10098912 w 12199717"/>
              <a:gd name="connsiteY71" fmla="*/ 300941 h 3750197"/>
              <a:gd name="connsiteX72" fmla="*/ 10116274 w 12199717"/>
              <a:gd name="connsiteY72" fmla="*/ 295154 h 3750197"/>
              <a:gd name="connsiteX73" fmla="*/ 10174147 w 12199717"/>
              <a:gd name="connsiteY73" fmla="*/ 289367 h 3750197"/>
              <a:gd name="connsiteX74" fmla="*/ 10781818 w 12199717"/>
              <a:gd name="connsiteY74" fmla="*/ 277792 h 3750197"/>
              <a:gd name="connsiteX75" fmla="*/ 10984375 w 12199717"/>
              <a:gd name="connsiteY75" fmla="*/ 266217 h 3750197"/>
              <a:gd name="connsiteX76" fmla="*/ 11129059 w 12199717"/>
              <a:gd name="connsiteY76" fmla="*/ 260430 h 3750197"/>
              <a:gd name="connsiteX77" fmla="*/ 11308466 w 12199717"/>
              <a:gd name="connsiteY77" fmla="*/ 248855 h 3750197"/>
              <a:gd name="connsiteX78" fmla="*/ 11412638 w 12199717"/>
              <a:gd name="connsiteY78" fmla="*/ 243068 h 3750197"/>
              <a:gd name="connsiteX79" fmla="*/ 11603621 w 12199717"/>
              <a:gd name="connsiteY79" fmla="*/ 231493 h 3750197"/>
              <a:gd name="connsiteX80" fmla="*/ 11719367 w 12199717"/>
              <a:gd name="connsiteY80" fmla="*/ 225706 h 3750197"/>
              <a:gd name="connsiteX81" fmla="*/ 11979798 w 12199717"/>
              <a:gd name="connsiteY81" fmla="*/ 219919 h 3750197"/>
              <a:gd name="connsiteX82" fmla="*/ 12026097 w 12199717"/>
              <a:gd name="connsiteY82" fmla="*/ 214131 h 3750197"/>
              <a:gd name="connsiteX83" fmla="*/ 12130269 w 12199717"/>
              <a:gd name="connsiteY83" fmla="*/ 202557 h 3750197"/>
              <a:gd name="connsiteX84" fmla="*/ 12170780 w 12199717"/>
              <a:gd name="connsiteY84" fmla="*/ 190982 h 3750197"/>
              <a:gd name="connsiteX85" fmla="*/ 12193929 w 12199717"/>
              <a:gd name="connsiteY85" fmla="*/ 185195 h 3750197"/>
              <a:gd name="connsiteX86" fmla="*/ 12199717 w 12199717"/>
              <a:gd name="connsiteY86" fmla="*/ 3750197 h 3750197"/>
              <a:gd name="connsiteX87" fmla="*/ 0 w 12199717"/>
              <a:gd name="connsiteY87" fmla="*/ 3744410 h 3750197"/>
              <a:gd name="connsiteX88" fmla="*/ 0 w 12199717"/>
              <a:gd name="connsiteY88"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687747 w 12199717"/>
              <a:gd name="connsiteY37" fmla="*/ 86810 h 3750197"/>
              <a:gd name="connsiteX38" fmla="*/ 4930816 w 12199717"/>
              <a:gd name="connsiteY38" fmla="*/ 127321 h 3750197"/>
              <a:gd name="connsiteX39" fmla="*/ 5029200 w 12199717"/>
              <a:gd name="connsiteY39" fmla="*/ 138896 h 3750197"/>
              <a:gd name="connsiteX40" fmla="*/ 5104436 w 12199717"/>
              <a:gd name="connsiteY40" fmla="*/ 156258 h 3750197"/>
              <a:gd name="connsiteX41" fmla="*/ 5144947 w 12199717"/>
              <a:gd name="connsiteY41" fmla="*/ 162045 h 3750197"/>
              <a:gd name="connsiteX42" fmla="*/ 5359079 w 12199717"/>
              <a:gd name="connsiteY42" fmla="*/ 190982 h 3750197"/>
              <a:gd name="connsiteX43" fmla="*/ 5451676 w 12199717"/>
              <a:gd name="connsiteY43" fmla="*/ 214131 h 3750197"/>
              <a:gd name="connsiteX44" fmla="*/ 5590572 w 12199717"/>
              <a:gd name="connsiteY44" fmla="*/ 237281 h 3750197"/>
              <a:gd name="connsiteX45" fmla="*/ 5654233 w 12199717"/>
              <a:gd name="connsiteY45" fmla="*/ 254643 h 3750197"/>
              <a:gd name="connsiteX46" fmla="*/ 5746831 w 12199717"/>
              <a:gd name="connsiteY46" fmla="*/ 277792 h 3750197"/>
              <a:gd name="connsiteX47" fmla="*/ 5810491 w 12199717"/>
              <a:gd name="connsiteY47" fmla="*/ 289367 h 3750197"/>
              <a:gd name="connsiteX48" fmla="*/ 5868365 w 12199717"/>
              <a:gd name="connsiteY48" fmla="*/ 300941 h 3750197"/>
              <a:gd name="connsiteX49" fmla="*/ 5955175 w 12199717"/>
              <a:gd name="connsiteY49" fmla="*/ 318303 h 3750197"/>
              <a:gd name="connsiteX50" fmla="*/ 6013048 w 12199717"/>
              <a:gd name="connsiteY50" fmla="*/ 335665 h 3750197"/>
              <a:gd name="connsiteX51" fmla="*/ 6117221 w 12199717"/>
              <a:gd name="connsiteY51" fmla="*/ 347240 h 3750197"/>
              <a:gd name="connsiteX52" fmla="*/ 6140370 w 12199717"/>
              <a:gd name="connsiteY52" fmla="*/ 353027 h 3750197"/>
              <a:gd name="connsiteX53" fmla="*/ 6279266 w 12199717"/>
              <a:gd name="connsiteY53" fmla="*/ 364602 h 3750197"/>
              <a:gd name="connsiteX54" fmla="*/ 6412375 w 12199717"/>
              <a:gd name="connsiteY54" fmla="*/ 370389 h 3750197"/>
              <a:gd name="connsiteX55" fmla="*/ 6585995 w 12199717"/>
              <a:gd name="connsiteY55" fmla="*/ 381964 h 3750197"/>
              <a:gd name="connsiteX56" fmla="*/ 6690167 w 12199717"/>
              <a:gd name="connsiteY56" fmla="*/ 387751 h 3750197"/>
              <a:gd name="connsiteX57" fmla="*/ 7275316 w 12199717"/>
              <a:gd name="connsiteY57" fmla="*/ 410901 h 3750197"/>
              <a:gd name="connsiteX58" fmla="*/ 8165940 w 12199717"/>
              <a:gd name="connsiteY58" fmla="*/ 428263 h 3750197"/>
              <a:gd name="connsiteX59" fmla="*/ 9427580 w 12199717"/>
              <a:gd name="connsiteY59" fmla="*/ 410901 h 3750197"/>
              <a:gd name="connsiteX60" fmla="*/ 9531752 w 12199717"/>
              <a:gd name="connsiteY60" fmla="*/ 399326 h 3750197"/>
              <a:gd name="connsiteX61" fmla="*/ 9647499 w 12199717"/>
              <a:gd name="connsiteY61" fmla="*/ 387751 h 3750197"/>
              <a:gd name="connsiteX62" fmla="*/ 9751671 w 12199717"/>
              <a:gd name="connsiteY62" fmla="*/ 376177 h 3750197"/>
              <a:gd name="connsiteX63" fmla="*/ 9878993 w 12199717"/>
              <a:gd name="connsiteY63" fmla="*/ 364602 h 3750197"/>
              <a:gd name="connsiteX64" fmla="*/ 9925291 w 12199717"/>
              <a:gd name="connsiteY64" fmla="*/ 353027 h 3750197"/>
              <a:gd name="connsiteX65" fmla="*/ 9948441 w 12199717"/>
              <a:gd name="connsiteY65" fmla="*/ 347240 h 3750197"/>
              <a:gd name="connsiteX66" fmla="*/ 9983165 w 12199717"/>
              <a:gd name="connsiteY66" fmla="*/ 335665 h 3750197"/>
              <a:gd name="connsiteX67" fmla="*/ 10017889 w 12199717"/>
              <a:gd name="connsiteY67" fmla="*/ 329878 h 3750197"/>
              <a:gd name="connsiteX68" fmla="*/ 10046826 w 12199717"/>
              <a:gd name="connsiteY68" fmla="*/ 318303 h 3750197"/>
              <a:gd name="connsiteX69" fmla="*/ 10081550 w 12199717"/>
              <a:gd name="connsiteY69" fmla="*/ 312516 h 3750197"/>
              <a:gd name="connsiteX70" fmla="*/ 10098912 w 12199717"/>
              <a:gd name="connsiteY70" fmla="*/ 300941 h 3750197"/>
              <a:gd name="connsiteX71" fmla="*/ 10116274 w 12199717"/>
              <a:gd name="connsiteY71" fmla="*/ 295154 h 3750197"/>
              <a:gd name="connsiteX72" fmla="*/ 10174147 w 12199717"/>
              <a:gd name="connsiteY72" fmla="*/ 289367 h 3750197"/>
              <a:gd name="connsiteX73" fmla="*/ 10781818 w 12199717"/>
              <a:gd name="connsiteY73" fmla="*/ 277792 h 3750197"/>
              <a:gd name="connsiteX74" fmla="*/ 10984375 w 12199717"/>
              <a:gd name="connsiteY74" fmla="*/ 266217 h 3750197"/>
              <a:gd name="connsiteX75" fmla="*/ 11129059 w 12199717"/>
              <a:gd name="connsiteY75" fmla="*/ 260430 h 3750197"/>
              <a:gd name="connsiteX76" fmla="*/ 11308466 w 12199717"/>
              <a:gd name="connsiteY76" fmla="*/ 248855 h 3750197"/>
              <a:gd name="connsiteX77" fmla="*/ 11412638 w 12199717"/>
              <a:gd name="connsiteY77" fmla="*/ 243068 h 3750197"/>
              <a:gd name="connsiteX78" fmla="*/ 11603621 w 12199717"/>
              <a:gd name="connsiteY78" fmla="*/ 231493 h 3750197"/>
              <a:gd name="connsiteX79" fmla="*/ 11719367 w 12199717"/>
              <a:gd name="connsiteY79" fmla="*/ 225706 h 3750197"/>
              <a:gd name="connsiteX80" fmla="*/ 11979798 w 12199717"/>
              <a:gd name="connsiteY80" fmla="*/ 219919 h 3750197"/>
              <a:gd name="connsiteX81" fmla="*/ 12026097 w 12199717"/>
              <a:gd name="connsiteY81" fmla="*/ 214131 h 3750197"/>
              <a:gd name="connsiteX82" fmla="*/ 12130269 w 12199717"/>
              <a:gd name="connsiteY82" fmla="*/ 202557 h 3750197"/>
              <a:gd name="connsiteX83" fmla="*/ 12170780 w 12199717"/>
              <a:gd name="connsiteY83" fmla="*/ 190982 h 3750197"/>
              <a:gd name="connsiteX84" fmla="*/ 12193929 w 12199717"/>
              <a:gd name="connsiteY84" fmla="*/ 185195 h 3750197"/>
              <a:gd name="connsiteX85" fmla="*/ 12199717 w 12199717"/>
              <a:gd name="connsiteY85" fmla="*/ 3750197 h 3750197"/>
              <a:gd name="connsiteX86" fmla="*/ 0 w 12199717"/>
              <a:gd name="connsiteY86" fmla="*/ 3744410 h 3750197"/>
              <a:gd name="connsiteX87" fmla="*/ 0 w 12199717"/>
              <a:gd name="connsiteY87" fmla="*/ 231493 h 3750197"/>
              <a:gd name="connsiteX0" fmla="*/ 0 w 12199717"/>
              <a:gd name="connsiteY0" fmla="*/ 231493 h 3750197"/>
              <a:gd name="connsiteX1" fmla="*/ 0 w 12199717"/>
              <a:gd name="connsiteY1" fmla="*/ 231493 h 3750197"/>
              <a:gd name="connsiteX2" fmla="*/ 52086 w 12199717"/>
              <a:gd name="connsiteY2" fmla="*/ 225706 h 3750197"/>
              <a:gd name="connsiteX3" fmla="*/ 121534 w 12199717"/>
              <a:gd name="connsiteY3" fmla="*/ 214131 h 3750197"/>
              <a:gd name="connsiteX4" fmla="*/ 219919 w 12199717"/>
              <a:gd name="connsiteY4" fmla="*/ 202557 h 3750197"/>
              <a:gd name="connsiteX5" fmla="*/ 260431 w 12199717"/>
              <a:gd name="connsiteY5" fmla="*/ 196769 h 3750197"/>
              <a:gd name="connsiteX6" fmla="*/ 318304 w 12199717"/>
              <a:gd name="connsiteY6" fmla="*/ 185195 h 3750197"/>
              <a:gd name="connsiteX7" fmla="*/ 457200 w 12199717"/>
              <a:gd name="connsiteY7" fmla="*/ 173620 h 3750197"/>
              <a:gd name="connsiteX8" fmla="*/ 515074 w 12199717"/>
              <a:gd name="connsiteY8" fmla="*/ 167833 h 3750197"/>
              <a:gd name="connsiteX9" fmla="*/ 555585 w 12199717"/>
              <a:gd name="connsiteY9" fmla="*/ 162045 h 3750197"/>
              <a:gd name="connsiteX10" fmla="*/ 601884 w 12199717"/>
              <a:gd name="connsiteY10" fmla="*/ 156258 h 3750197"/>
              <a:gd name="connsiteX11" fmla="*/ 642395 w 12199717"/>
              <a:gd name="connsiteY11" fmla="*/ 150470 h 3750197"/>
              <a:gd name="connsiteX12" fmla="*/ 700269 w 12199717"/>
              <a:gd name="connsiteY12" fmla="*/ 144683 h 3750197"/>
              <a:gd name="connsiteX13" fmla="*/ 746567 w 12199717"/>
              <a:gd name="connsiteY13" fmla="*/ 138896 h 3750197"/>
              <a:gd name="connsiteX14" fmla="*/ 769717 w 12199717"/>
              <a:gd name="connsiteY14" fmla="*/ 133108 h 3750197"/>
              <a:gd name="connsiteX15" fmla="*/ 821803 w 12199717"/>
              <a:gd name="connsiteY15" fmla="*/ 127321 h 3750197"/>
              <a:gd name="connsiteX16" fmla="*/ 856527 w 12199717"/>
              <a:gd name="connsiteY16" fmla="*/ 121534 h 3750197"/>
              <a:gd name="connsiteX17" fmla="*/ 966486 w 12199717"/>
              <a:gd name="connsiteY17" fmla="*/ 104172 h 3750197"/>
              <a:gd name="connsiteX18" fmla="*/ 1070659 w 12199717"/>
              <a:gd name="connsiteY18" fmla="*/ 92597 h 3750197"/>
              <a:gd name="connsiteX19" fmla="*/ 1099595 w 12199717"/>
              <a:gd name="connsiteY19" fmla="*/ 86810 h 3750197"/>
              <a:gd name="connsiteX20" fmla="*/ 1151681 w 12199717"/>
              <a:gd name="connsiteY20" fmla="*/ 75235 h 3750197"/>
              <a:gd name="connsiteX21" fmla="*/ 1261641 w 12199717"/>
              <a:gd name="connsiteY21" fmla="*/ 63660 h 3750197"/>
              <a:gd name="connsiteX22" fmla="*/ 1406324 w 12199717"/>
              <a:gd name="connsiteY22" fmla="*/ 57873 h 3750197"/>
              <a:gd name="connsiteX23" fmla="*/ 1504709 w 12199717"/>
              <a:gd name="connsiteY23" fmla="*/ 52086 h 3750197"/>
              <a:gd name="connsiteX24" fmla="*/ 1765140 w 12199717"/>
              <a:gd name="connsiteY24" fmla="*/ 40511 h 3750197"/>
              <a:gd name="connsiteX25" fmla="*/ 1840375 w 12199717"/>
              <a:gd name="connsiteY25" fmla="*/ 34724 h 3750197"/>
              <a:gd name="connsiteX26" fmla="*/ 1886674 w 12199717"/>
              <a:gd name="connsiteY26" fmla="*/ 28936 h 3750197"/>
              <a:gd name="connsiteX27" fmla="*/ 2013995 w 12199717"/>
              <a:gd name="connsiteY27" fmla="*/ 23149 h 3750197"/>
              <a:gd name="connsiteX28" fmla="*/ 2118167 w 12199717"/>
              <a:gd name="connsiteY28" fmla="*/ 17362 h 3750197"/>
              <a:gd name="connsiteX29" fmla="*/ 2338086 w 12199717"/>
              <a:gd name="connsiteY29" fmla="*/ 5787 h 3750197"/>
              <a:gd name="connsiteX30" fmla="*/ 2772137 w 12199717"/>
              <a:gd name="connsiteY30" fmla="*/ 0 h 3750197"/>
              <a:gd name="connsiteX31" fmla="*/ 2974694 w 12199717"/>
              <a:gd name="connsiteY31" fmla="*/ 11574 h 3750197"/>
              <a:gd name="connsiteX32" fmla="*/ 3269848 w 12199717"/>
              <a:gd name="connsiteY32" fmla="*/ 17362 h 3750197"/>
              <a:gd name="connsiteX33" fmla="*/ 3975904 w 12199717"/>
              <a:gd name="connsiteY33" fmla="*/ 23149 h 3750197"/>
              <a:gd name="connsiteX34" fmla="*/ 4109013 w 12199717"/>
              <a:gd name="connsiteY34" fmla="*/ 28936 h 3750197"/>
              <a:gd name="connsiteX35" fmla="*/ 4178461 w 12199717"/>
              <a:gd name="connsiteY35" fmla="*/ 34724 h 3750197"/>
              <a:gd name="connsiteX36" fmla="*/ 4508340 w 12199717"/>
              <a:gd name="connsiteY36" fmla="*/ 63660 h 3750197"/>
              <a:gd name="connsiteX37" fmla="*/ 4930816 w 12199717"/>
              <a:gd name="connsiteY37" fmla="*/ 127321 h 3750197"/>
              <a:gd name="connsiteX38" fmla="*/ 5029200 w 12199717"/>
              <a:gd name="connsiteY38" fmla="*/ 138896 h 3750197"/>
              <a:gd name="connsiteX39" fmla="*/ 5104436 w 12199717"/>
              <a:gd name="connsiteY39" fmla="*/ 156258 h 3750197"/>
              <a:gd name="connsiteX40" fmla="*/ 5144947 w 12199717"/>
              <a:gd name="connsiteY40" fmla="*/ 162045 h 3750197"/>
              <a:gd name="connsiteX41" fmla="*/ 5359079 w 12199717"/>
              <a:gd name="connsiteY41" fmla="*/ 190982 h 3750197"/>
              <a:gd name="connsiteX42" fmla="*/ 5451676 w 12199717"/>
              <a:gd name="connsiteY42" fmla="*/ 214131 h 3750197"/>
              <a:gd name="connsiteX43" fmla="*/ 5590572 w 12199717"/>
              <a:gd name="connsiteY43" fmla="*/ 237281 h 3750197"/>
              <a:gd name="connsiteX44" fmla="*/ 5654233 w 12199717"/>
              <a:gd name="connsiteY44" fmla="*/ 254643 h 3750197"/>
              <a:gd name="connsiteX45" fmla="*/ 5746831 w 12199717"/>
              <a:gd name="connsiteY45" fmla="*/ 277792 h 3750197"/>
              <a:gd name="connsiteX46" fmla="*/ 5810491 w 12199717"/>
              <a:gd name="connsiteY46" fmla="*/ 289367 h 3750197"/>
              <a:gd name="connsiteX47" fmla="*/ 5868365 w 12199717"/>
              <a:gd name="connsiteY47" fmla="*/ 300941 h 3750197"/>
              <a:gd name="connsiteX48" fmla="*/ 5955175 w 12199717"/>
              <a:gd name="connsiteY48" fmla="*/ 318303 h 3750197"/>
              <a:gd name="connsiteX49" fmla="*/ 6013048 w 12199717"/>
              <a:gd name="connsiteY49" fmla="*/ 335665 h 3750197"/>
              <a:gd name="connsiteX50" fmla="*/ 6117221 w 12199717"/>
              <a:gd name="connsiteY50" fmla="*/ 347240 h 3750197"/>
              <a:gd name="connsiteX51" fmla="*/ 6140370 w 12199717"/>
              <a:gd name="connsiteY51" fmla="*/ 353027 h 3750197"/>
              <a:gd name="connsiteX52" fmla="*/ 6279266 w 12199717"/>
              <a:gd name="connsiteY52" fmla="*/ 364602 h 3750197"/>
              <a:gd name="connsiteX53" fmla="*/ 6412375 w 12199717"/>
              <a:gd name="connsiteY53" fmla="*/ 370389 h 3750197"/>
              <a:gd name="connsiteX54" fmla="*/ 6585995 w 12199717"/>
              <a:gd name="connsiteY54" fmla="*/ 381964 h 3750197"/>
              <a:gd name="connsiteX55" fmla="*/ 6690167 w 12199717"/>
              <a:gd name="connsiteY55" fmla="*/ 387751 h 3750197"/>
              <a:gd name="connsiteX56" fmla="*/ 7275316 w 12199717"/>
              <a:gd name="connsiteY56" fmla="*/ 410901 h 3750197"/>
              <a:gd name="connsiteX57" fmla="*/ 8165940 w 12199717"/>
              <a:gd name="connsiteY57" fmla="*/ 428263 h 3750197"/>
              <a:gd name="connsiteX58" fmla="*/ 9427580 w 12199717"/>
              <a:gd name="connsiteY58" fmla="*/ 410901 h 3750197"/>
              <a:gd name="connsiteX59" fmla="*/ 9531752 w 12199717"/>
              <a:gd name="connsiteY59" fmla="*/ 399326 h 3750197"/>
              <a:gd name="connsiteX60" fmla="*/ 9647499 w 12199717"/>
              <a:gd name="connsiteY60" fmla="*/ 387751 h 3750197"/>
              <a:gd name="connsiteX61" fmla="*/ 9751671 w 12199717"/>
              <a:gd name="connsiteY61" fmla="*/ 376177 h 3750197"/>
              <a:gd name="connsiteX62" fmla="*/ 9878993 w 12199717"/>
              <a:gd name="connsiteY62" fmla="*/ 364602 h 3750197"/>
              <a:gd name="connsiteX63" fmla="*/ 9925291 w 12199717"/>
              <a:gd name="connsiteY63" fmla="*/ 353027 h 3750197"/>
              <a:gd name="connsiteX64" fmla="*/ 9948441 w 12199717"/>
              <a:gd name="connsiteY64" fmla="*/ 347240 h 3750197"/>
              <a:gd name="connsiteX65" fmla="*/ 9983165 w 12199717"/>
              <a:gd name="connsiteY65" fmla="*/ 335665 h 3750197"/>
              <a:gd name="connsiteX66" fmla="*/ 10017889 w 12199717"/>
              <a:gd name="connsiteY66" fmla="*/ 329878 h 3750197"/>
              <a:gd name="connsiteX67" fmla="*/ 10046826 w 12199717"/>
              <a:gd name="connsiteY67" fmla="*/ 318303 h 3750197"/>
              <a:gd name="connsiteX68" fmla="*/ 10081550 w 12199717"/>
              <a:gd name="connsiteY68" fmla="*/ 312516 h 3750197"/>
              <a:gd name="connsiteX69" fmla="*/ 10098912 w 12199717"/>
              <a:gd name="connsiteY69" fmla="*/ 300941 h 3750197"/>
              <a:gd name="connsiteX70" fmla="*/ 10116274 w 12199717"/>
              <a:gd name="connsiteY70" fmla="*/ 295154 h 3750197"/>
              <a:gd name="connsiteX71" fmla="*/ 10174147 w 12199717"/>
              <a:gd name="connsiteY71" fmla="*/ 289367 h 3750197"/>
              <a:gd name="connsiteX72" fmla="*/ 10781818 w 12199717"/>
              <a:gd name="connsiteY72" fmla="*/ 277792 h 3750197"/>
              <a:gd name="connsiteX73" fmla="*/ 10984375 w 12199717"/>
              <a:gd name="connsiteY73" fmla="*/ 266217 h 3750197"/>
              <a:gd name="connsiteX74" fmla="*/ 11129059 w 12199717"/>
              <a:gd name="connsiteY74" fmla="*/ 260430 h 3750197"/>
              <a:gd name="connsiteX75" fmla="*/ 11308466 w 12199717"/>
              <a:gd name="connsiteY75" fmla="*/ 248855 h 3750197"/>
              <a:gd name="connsiteX76" fmla="*/ 11412638 w 12199717"/>
              <a:gd name="connsiteY76" fmla="*/ 243068 h 3750197"/>
              <a:gd name="connsiteX77" fmla="*/ 11603621 w 12199717"/>
              <a:gd name="connsiteY77" fmla="*/ 231493 h 3750197"/>
              <a:gd name="connsiteX78" fmla="*/ 11719367 w 12199717"/>
              <a:gd name="connsiteY78" fmla="*/ 225706 h 3750197"/>
              <a:gd name="connsiteX79" fmla="*/ 11979798 w 12199717"/>
              <a:gd name="connsiteY79" fmla="*/ 219919 h 3750197"/>
              <a:gd name="connsiteX80" fmla="*/ 12026097 w 12199717"/>
              <a:gd name="connsiteY80" fmla="*/ 214131 h 3750197"/>
              <a:gd name="connsiteX81" fmla="*/ 12130269 w 12199717"/>
              <a:gd name="connsiteY81" fmla="*/ 202557 h 3750197"/>
              <a:gd name="connsiteX82" fmla="*/ 12170780 w 12199717"/>
              <a:gd name="connsiteY82" fmla="*/ 190982 h 3750197"/>
              <a:gd name="connsiteX83" fmla="*/ 12193929 w 12199717"/>
              <a:gd name="connsiteY83" fmla="*/ 185195 h 3750197"/>
              <a:gd name="connsiteX84" fmla="*/ 12199717 w 12199717"/>
              <a:gd name="connsiteY84" fmla="*/ 3750197 h 3750197"/>
              <a:gd name="connsiteX85" fmla="*/ 0 w 12199717"/>
              <a:gd name="connsiteY85" fmla="*/ 3744410 h 3750197"/>
              <a:gd name="connsiteX86" fmla="*/ 0 w 12199717"/>
              <a:gd name="connsiteY86"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318304 w 12199717"/>
              <a:gd name="connsiteY5" fmla="*/ 185195 h 3750197"/>
              <a:gd name="connsiteX6" fmla="*/ 457200 w 12199717"/>
              <a:gd name="connsiteY6" fmla="*/ 173620 h 3750197"/>
              <a:gd name="connsiteX7" fmla="*/ 515074 w 12199717"/>
              <a:gd name="connsiteY7" fmla="*/ 167833 h 3750197"/>
              <a:gd name="connsiteX8" fmla="*/ 555585 w 12199717"/>
              <a:gd name="connsiteY8" fmla="*/ 162045 h 3750197"/>
              <a:gd name="connsiteX9" fmla="*/ 601884 w 12199717"/>
              <a:gd name="connsiteY9" fmla="*/ 156258 h 3750197"/>
              <a:gd name="connsiteX10" fmla="*/ 642395 w 12199717"/>
              <a:gd name="connsiteY10" fmla="*/ 150470 h 3750197"/>
              <a:gd name="connsiteX11" fmla="*/ 700269 w 12199717"/>
              <a:gd name="connsiteY11" fmla="*/ 144683 h 3750197"/>
              <a:gd name="connsiteX12" fmla="*/ 746567 w 12199717"/>
              <a:gd name="connsiteY12" fmla="*/ 138896 h 3750197"/>
              <a:gd name="connsiteX13" fmla="*/ 769717 w 12199717"/>
              <a:gd name="connsiteY13" fmla="*/ 133108 h 3750197"/>
              <a:gd name="connsiteX14" fmla="*/ 821803 w 12199717"/>
              <a:gd name="connsiteY14" fmla="*/ 127321 h 3750197"/>
              <a:gd name="connsiteX15" fmla="*/ 856527 w 12199717"/>
              <a:gd name="connsiteY15" fmla="*/ 121534 h 3750197"/>
              <a:gd name="connsiteX16" fmla="*/ 966486 w 12199717"/>
              <a:gd name="connsiteY16" fmla="*/ 104172 h 3750197"/>
              <a:gd name="connsiteX17" fmla="*/ 1070659 w 12199717"/>
              <a:gd name="connsiteY17" fmla="*/ 92597 h 3750197"/>
              <a:gd name="connsiteX18" fmla="*/ 1099595 w 12199717"/>
              <a:gd name="connsiteY18" fmla="*/ 86810 h 3750197"/>
              <a:gd name="connsiteX19" fmla="*/ 1151681 w 12199717"/>
              <a:gd name="connsiteY19" fmla="*/ 75235 h 3750197"/>
              <a:gd name="connsiteX20" fmla="*/ 1261641 w 12199717"/>
              <a:gd name="connsiteY20" fmla="*/ 63660 h 3750197"/>
              <a:gd name="connsiteX21" fmla="*/ 1406324 w 12199717"/>
              <a:gd name="connsiteY21" fmla="*/ 57873 h 3750197"/>
              <a:gd name="connsiteX22" fmla="*/ 1504709 w 12199717"/>
              <a:gd name="connsiteY22" fmla="*/ 52086 h 3750197"/>
              <a:gd name="connsiteX23" fmla="*/ 1765140 w 12199717"/>
              <a:gd name="connsiteY23" fmla="*/ 40511 h 3750197"/>
              <a:gd name="connsiteX24" fmla="*/ 1840375 w 12199717"/>
              <a:gd name="connsiteY24" fmla="*/ 34724 h 3750197"/>
              <a:gd name="connsiteX25" fmla="*/ 1886674 w 12199717"/>
              <a:gd name="connsiteY25" fmla="*/ 28936 h 3750197"/>
              <a:gd name="connsiteX26" fmla="*/ 2013995 w 12199717"/>
              <a:gd name="connsiteY26" fmla="*/ 23149 h 3750197"/>
              <a:gd name="connsiteX27" fmla="*/ 2118167 w 12199717"/>
              <a:gd name="connsiteY27" fmla="*/ 17362 h 3750197"/>
              <a:gd name="connsiteX28" fmla="*/ 2338086 w 12199717"/>
              <a:gd name="connsiteY28" fmla="*/ 5787 h 3750197"/>
              <a:gd name="connsiteX29" fmla="*/ 2772137 w 12199717"/>
              <a:gd name="connsiteY29" fmla="*/ 0 h 3750197"/>
              <a:gd name="connsiteX30" fmla="*/ 2974694 w 12199717"/>
              <a:gd name="connsiteY30" fmla="*/ 11574 h 3750197"/>
              <a:gd name="connsiteX31" fmla="*/ 3269848 w 12199717"/>
              <a:gd name="connsiteY31" fmla="*/ 17362 h 3750197"/>
              <a:gd name="connsiteX32" fmla="*/ 3975904 w 12199717"/>
              <a:gd name="connsiteY32" fmla="*/ 23149 h 3750197"/>
              <a:gd name="connsiteX33" fmla="*/ 4109013 w 12199717"/>
              <a:gd name="connsiteY33" fmla="*/ 28936 h 3750197"/>
              <a:gd name="connsiteX34" fmla="*/ 4178461 w 12199717"/>
              <a:gd name="connsiteY34" fmla="*/ 34724 h 3750197"/>
              <a:gd name="connsiteX35" fmla="*/ 4508340 w 12199717"/>
              <a:gd name="connsiteY35" fmla="*/ 63660 h 3750197"/>
              <a:gd name="connsiteX36" fmla="*/ 4930816 w 12199717"/>
              <a:gd name="connsiteY36" fmla="*/ 127321 h 3750197"/>
              <a:gd name="connsiteX37" fmla="*/ 5029200 w 12199717"/>
              <a:gd name="connsiteY37" fmla="*/ 138896 h 3750197"/>
              <a:gd name="connsiteX38" fmla="*/ 5104436 w 12199717"/>
              <a:gd name="connsiteY38" fmla="*/ 156258 h 3750197"/>
              <a:gd name="connsiteX39" fmla="*/ 5144947 w 12199717"/>
              <a:gd name="connsiteY39" fmla="*/ 162045 h 3750197"/>
              <a:gd name="connsiteX40" fmla="*/ 5359079 w 12199717"/>
              <a:gd name="connsiteY40" fmla="*/ 190982 h 3750197"/>
              <a:gd name="connsiteX41" fmla="*/ 5451676 w 12199717"/>
              <a:gd name="connsiteY41" fmla="*/ 214131 h 3750197"/>
              <a:gd name="connsiteX42" fmla="*/ 5590572 w 12199717"/>
              <a:gd name="connsiteY42" fmla="*/ 237281 h 3750197"/>
              <a:gd name="connsiteX43" fmla="*/ 5654233 w 12199717"/>
              <a:gd name="connsiteY43" fmla="*/ 254643 h 3750197"/>
              <a:gd name="connsiteX44" fmla="*/ 5746831 w 12199717"/>
              <a:gd name="connsiteY44" fmla="*/ 277792 h 3750197"/>
              <a:gd name="connsiteX45" fmla="*/ 5810491 w 12199717"/>
              <a:gd name="connsiteY45" fmla="*/ 289367 h 3750197"/>
              <a:gd name="connsiteX46" fmla="*/ 5868365 w 12199717"/>
              <a:gd name="connsiteY46" fmla="*/ 300941 h 3750197"/>
              <a:gd name="connsiteX47" fmla="*/ 5955175 w 12199717"/>
              <a:gd name="connsiteY47" fmla="*/ 318303 h 3750197"/>
              <a:gd name="connsiteX48" fmla="*/ 6013048 w 12199717"/>
              <a:gd name="connsiteY48" fmla="*/ 335665 h 3750197"/>
              <a:gd name="connsiteX49" fmla="*/ 6117221 w 12199717"/>
              <a:gd name="connsiteY49" fmla="*/ 347240 h 3750197"/>
              <a:gd name="connsiteX50" fmla="*/ 6140370 w 12199717"/>
              <a:gd name="connsiteY50" fmla="*/ 353027 h 3750197"/>
              <a:gd name="connsiteX51" fmla="*/ 6279266 w 12199717"/>
              <a:gd name="connsiteY51" fmla="*/ 364602 h 3750197"/>
              <a:gd name="connsiteX52" fmla="*/ 6412375 w 12199717"/>
              <a:gd name="connsiteY52" fmla="*/ 370389 h 3750197"/>
              <a:gd name="connsiteX53" fmla="*/ 6585995 w 12199717"/>
              <a:gd name="connsiteY53" fmla="*/ 381964 h 3750197"/>
              <a:gd name="connsiteX54" fmla="*/ 6690167 w 12199717"/>
              <a:gd name="connsiteY54" fmla="*/ 387751 h 3750197"/>
              <a:gd name="connsiteX55" fmla="*/ 7275316 w 12199717"/>
              <a:gd name="connsiteY55" fmla="*/ 410901 h 3750197"/>
              <a:gd name="connsiteX56" fmla="*/ 8165940 w 12199717"/>
              <a:gd name="connsiteY56" fmla="*/ 428263 h 3750197"/>
              <a:gd name="connsiteX57" fmla="*/ 9427580 w 12199717"/>
              <a:gd name="connsiteY57" fmla="*/ 410901 h 3750197"/>
              <a:gd name="connsiteX58" fmla="*/ 9531752 w 12199717"/>
              <a:gd name="connsiteY58" fmla="*/ 399326 h 3750197"/>
              <a:gd name="connsiteX59" fmla="*/ 9647499 w 12199717"/>
              <a:gd name="connsiteY59" fmla="*/ 387751 h 3750197"/>
              <a:gd name="connsiteX60" fmla="*/ 9751671 w 12199717"/>
              <a:gd name="connsiteY60" fmla="*/ 376177 h 3750197"/>
              <a:gd name="connsiteX61" fmla="*/ 9878993 w 12199717"/>
              <a:gd name="connsiteY61" fmla="*/ 364602 h 3750197"/>
              <a:gd name="connsiteX62" fmla="*/ 9925291 w 12199717"/>
              <a:gd name="connsiteY62" fmla="*/ 353027 h 3750197"/>
              <a:gd name="connsiteX63" fmla="*/ 9948441 w 12199717"/>
              <a:gd name="connsiteY63" fmla="*/ 347240 h 3750197"/>
              <a:gd name="connsiteX64" fmla="*/ 9983165 w 12199717"/>
              <a:gd name="connsiteY64" fmla="*/ 335665 h 3750197"/>
              <a:gd name="connsiteX65" fmla="*/ 10017889 w 12199717"/>
              <a:gd name="connsiteY65" fmla="*/ 329878 h 3750197"/>
              <a:gd name="connsiteX66" fmla="*/ 10046826 w 12199717"/>
              <a:gd name="connsiteY66" fmla="*/ 318303 h 3750197"/>
              <a:gd name="connsiteX67" fmla="*/ 10081550 w 12199717"/>
              <a:gd name="connsiteY67" fmla="*/ 312516 h 3750197"/>
              <a:gd name="connsiteX68" fmla="*/ 10098912 w 12199717"/>
              <a:gd name="connsiteY68" fmla="*/ 300941 h 3750197"/>
              <a:gd name="connsiteX69" fmla="*/ 10116274 w 12199717"/>
              <a:gd name="connsiteY69" fmla="*/ 295154 h 3750197"/>
              <a:gd name="connsiteX70" fmla="*/ 10174147 w 12199717"/>
              <a:gd name="connsiteY70" fmla="*/ 289367 h 3750197"/>
              <a:gd name="connsiteX71" fmla="*/ 10781818 w 12199717"/>
              <a:gd name="connsiteY71" fmla="*/ 277792 h 3750197"/>
              <a:gd name="connsiteX72" fmla="*/ 10984375 w 12199717"/>
              <a:gd name="connsiteY72" fmla="*/ 266217 h 3750197"/>
              <a:gd name="connsiteX73" fmla="*/ 11129059 w 12199717"/>
              <a:gd name="connsiteY73" fmla="*/ 260430 h 3750197"/>
              <a:gd name="connsiteX74" fmla="*/ 11308466 w 12199717"/>
              <a:gd name="connsiteY74" fmla="*/ 248855 h 3750197"/>
              <a:gd name="connsiteX75" fmla="*/ 11412638 w 12199717"/>
              <a:gd name="connsiteY75" fmla="*/ 243068 h 3750197"/>
              <a:gd name="connsiteX76" fmla="*/ 11603621 w 12199717"/>
              <a:gd name="connsiteY76" fmla="*/ 231493 h 3750197"/>
              <a:gd name="connsiteX77" fmla="*/ 11719367 w 12199717"/>
              <a:gd name="connsiteY77" fmla="*/ 225706 h 3750197"/>
              <a:gd name="connsiteX78" fmla="*/ 11979798 w 12199717"/>
              <a:gd name="connsiteY78" fmla="*/ 219919 h 3750197"/>
              <a:gd name="connsiteX79" fmla="*/ 12026097 w 12199717"/>
              <a:gd name="connsiteY79" fmla="*/ 214131 h 3750197"/>
              <a:gd name="connsiteX80" fmla="*/ 12130269 w 12199717"/>
              <a:gd name="connsiteY80" fmla="*/ 202557 h 3750197"/>
              <a:gd name="connsiteX81" fmla="*/ 12170780 w 12199717"/>
              <a:gd name="connsiteY81" fmla="*/ 190982 h 3750197"/>
              <a:gd name="connsiteX82" fmla="*/ 12193929 w 12199717"/>
              <a:gd name="connsiteY82" fmla="*/ 185195 h 3750197"/>
              <a:gd name="connsiteX83" fmla="*/ 12199717 w 12199717"/>
              <a:gd name="connsiteY83" fmla="*/ 3750197 h 3750197"/>
              <a:gd name="connsiteX84" fmla="*/ 0 w 12199717"/>
              <a:gd name="connsiteY84" fmla="*/ 3744410 h 3750197"/>
              <a:gd name="connsiteX85" fmla="*/ 0 w 12199717"/>
              <a:gd name="connsiteY85"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260431 w 12199717"/>
              <a:gd name="connsiteY4" fmla="*/ 196769 h 3750197"/>
              <a:gd name="connsiteX5" fmla="*/ 457200 w 12199717"/>
              <a:gd name="connsiteY5" fmla="*/ 173620 h 3750197"/>
              <a:gd name="connsiteX6" fmla="*/ 515074 w 12199717"/>
              <a:gd name="connsiteY6" fmla="*/ 167833 h 3750197"/>
              <a:gd name="connsiteX7" fmla="*/ 555585 w 12199717"/>
              <a:gd name="connsiteY7" fmla="*/ 162045 h 3750197"/>
              <a:gd name="connsiteX8" fmla="*/ 601884 w 12199717"/>
              <a:gd name="connsiteY8" fmla="*/ 156258 h 3750197"/>
              <a:gd name="connsiteX9" fmla="*/ 642395 w 12199717"/>
              <a:gd name="connsiteY9" fmla="*/ 150470 h 3750197"/>
              <a:gd name="connsiteX10" fmla="*/ 700269 w 12199717"/>
              <a:gd name="connsiteY10" fmla="*/ 144683 h 3750197"/>
              <a:gd name="connsiteX11" fmla="*/ 746567 w 12199717"/>
              <a:gd name="connsiteY11" fmla="*/ 138896 h 3750197"/>
              <a:gd name="connsiteX12" fmla="*/ 769717 w 12199717"/>
              <a:gd name="connsiteY12" fmla="*/ 133108 h 3750197"/>
              <a:gd name="connsiteX13" fmla="*/ 821803 w 12199717"/>
              <a:gd name="connsiteY13" fmla="*/ 127321 h 3750197"/>
              <a:gd name="connsiteX14" fmla="*/ 856527 w 12199717"/>
              <a:gd name="connsiteY14" fmla="*/ 121534 h 3750197"/>
              <a:gd name="connsiteX15" fmla="*/ 966486 w 12199717"/>
              <a:gd name="connsiteY15" fmla="*/ 104172 h 3750197"/>
              <a:gd name="connsiteX16" fmla="*/ 1070659 w 12199717"/>
              <a:gd name="connsiteY16" fmla="*/ 92597 h 3750197"/>
              <a:gd name="connsiteX17" fmla="*/ 1099595 w 12199717"/>
              <a:gd name="connsiteY17" fmla="*/ 86810 h 3750197"/>
              <a:gd name="connsiteX18" fmla="*/ 1151681 w 12199717"/>
              <a:gd name="connsiteY18" fmla="*/ 75235 h 3750197"/>
              <a:gd name="connsiteX19" fmla="*/ 1261641 w 12199717"/>
              <a:gd name="connsiteY19" fmla="*/ 63660 h 3750197"/>
              <a:gd name="connsiteX20" fmla="*/ 1406324 w 12199717"/>
              <a:gd name="connsiteY20" fmla="*/ 57873 h 3750197"/>
              <a:gd name="connsiteX21" fmla="*/ 1504709 w 12199717"/>
              <a:gd name="connsiteY21" fmla="*/ 52086 h 3750197"/>
              <a:gd name="connsiteX22" fmla="*/ 1765140 w 12199717"/>
              <a:gd name="connsiteY22" fmla="*/ 40511 h 3750197"/>
              <a:gd name="connsiteX23" fmla="*/ 1840375 w 12199717"/>
              <a:gd name="connsiteY23" fmla="*/ 34724 h 3750197"/>
              <a:gd name="connsiteX24" fmla="*/ 1886674 w 12199717"/>
              <a:gd name="connsiteY24" fmla="*/ 28936 h 3750197"/>
              <a:gd name="connsiteX25" fmla="*/ 2013995 w 12199717"/>
              <a:gd name="connsiteY25" fmla="*/ 23149 h 3750197"/>
              <a:gd name="connsiteX26" fmla="*/ 2118167 w 12199717"/>
              <a:gd name="connsiteY26" fmla="*/ 17362 h 3750197"/>
              <a:gd name="connsiteX27" fmla="*/ 2338086 w 12199717"/>
              <a:gd name="connsiteY27" fmla="*/ 5787 h 3750197"/>
              <a:gd name="connsiteX28" fmla="*/ 2772137 w 12199717"/>
              <a:gd name="connsiteY28" fmla="*/ 0 h 3750197"/>
              <a:gd name="connsiteX29" fmla="*/ 2974694 w 12199717"/>
              <a:gd name="connsiteY29" fmla="*/ 11574 h 3750197"/>
              <a:gd name="connsiteX30" fmla="*/ 3269848 w 12199717"/>
              <a:gd name="connsiteY30" fmla="*/ 17362 h 3750197"/>
              <a:gd name="connsiteX31" fmla="*/ 3975904 w 12199717"/>
              <a:gd name="connsiteY31" fmla="*/ 23149 h 3750197"/>
              <a:gd name="connsiteX32" fmla="*/ 4109013 w 12199717"/>
              <a:gd name="connsiteY32" fmla="*/ 28936 h 3750197"/>
              <a:gd name="connsiteX33" fmla="*/ 4178461 w 12199717"/>
              <a:gd name="connsiteY33" fmla="*/ 34724 h 3750197"/>
              <a:gd name="connsiteX34" fmla="*/ 4508340 w 12199717"/>
              <a:gd name="connsiteY34" fmla="*/ 63660 h 3750197"/>
              <a:gd name="connsiteX35" fmla="*/ 4930816 w 12199717"/>
              <a:gd name="connsiteY35" fmla="*/ 127321 h 3750197"/>
              <a:gd name="connsiteX36" fmla="*/ 5029200 w 12199717"/>
              <a:gd name="connsiteY36" fmla="*/ 138896 h 3750197"/>
              <a:gd name="connsiteX37" fmla="*/ 5104436 w 12199717"/>
              <a:gd name="connsiteY37" fmla="*/ 156258 h 3750197"/>
              <a:gd name="connsiteX38" fmla="*/ 5144947 w 12199717"/>
              <a:gd name="connsiteY38" fmla="*/ 162045 h 3750197"/>
              <a:gd name="connsiteX39" fmla="*/ 5359079 w 12199717"/>
              <a:gd name="connsiteY39" fmla="*/ 190982 h 3750197"/>
              <a:gd name="connsiteX40" fmla="*/ 5451676 w 12199717"/>
              <a:gd name="connsiteY40" fmla="*/ 214131 h 3750197"/>
              <a:gd name="connsiteX41" fmla="*/ 5590572 w 12199717"/>
              <a:gd name="connsiteY41" fmla="*/ 237281 h 3750197"/>
              <a:gd name="connsiteX42" fmla="*/ 5654233 w 12199717"/>
              <a:gd name="connsiteY42" fmla="*/ 254643 h 3750197"/>
              <a:gd name="connsiteX43" fmla="*/ 5746831 w 12199717"/>
              <a:gd name="connsiteY43" fmla="*/ 277792 h 3750197"/>
              <a:gd name="connsiteX44" fmla="*/ 5810491 w 12199717"/>
              <a:gd name="connsiteY44" fmla="*/ 289367 h 3750197"/>
              <a:gd name="connsiteX45" fmla="*/ 5868365 w 12199717"/>
              <a:gd name="connsiteY45" fmla="*/ 300941 h 3750197"/>
              <a:gd name="connsiteX46" fmla="*/ 5955175 w 12199717"/>
              <a:gd name="connsiteY46" fmla="*/ 318303 h 3750197"/>
              <a:gd name="connsiteX47" fmla="*/ 6013048 w 12199717"/>
              <a:gd name="connsiteY47" fmla="*/ 335665 h 3750197"/>
              <a:gd name="connsiteX48" fmla="*/ 6117221 w 12199717"/>
              <a:gd name="connsiteY48" fmla="*/ 347240 h 3750197"/>
              <a:gd name="connsiteX49" fmla="*/ 6140370 w 12199717"/>
              <a:gd name="connsiteY49" fmla="*/ 353027 h 3750197"/>
              <a:gd name="connsiteX50" fmla="*/ 6279266 w 12199717"/>
              <a:gd name="connsiteY50" fmla="*/ 364602 h 3750197"/>
              <a:gd name="connsiteX51" fmla="*/ 6412375 w 12199717"/>
              <a:gd name="connsiteY51" fmla="*/ 370389 h 3750197"/>
              <a:gd name="connsiteX52" fmla="*/ 6585995 w 12199717"/>
              <a:gd name="connsiteY52" fmla="*/ 381964 h 3750197"/>
              <a:gd name="connsiteX53" fmla="*/ 6690167 w 12199717"/>
              <a:gd name="connsiteY53" fmla="*/ 387751 h 3750197"/>
              <a:gd name="connsiteX54" fmla="*/ 7275316 w 12199717"/>
              <a:gd name="connsiteY54" fmla="*/ 410901 h 3750197"/>
              <a:gd name="connsiteX55" fmla="*/ 8165940 w 12199717"/>
              <a:gd name="connsiteY55" fmla="*/ 428263 h 3750197"/>
              <a:gd name="connsiteX56" fmla="*/ 9427580 w 12199717"/>
              <a:gd name="connsiteY56" fmla="*/ 410901 h 3750197"/>
              <a:gd name="connsiteX57" fmla="*/ 9531752 w 12199717"/>
              <a:gd name="connsiteY57" fmla="*/ 399326 h 3750197"/>
              <a:gd name="connsiteX58" fmla="*/ 9647499 w 12199717"/>
              <a:gd name="connsiteY58" fmla="*/ 387751 h 3750197"/>
              <a:gd name="connsiteX59" fmla="*/ 9751671 w 12199717"/>
              <a:gd name="connsiteY59" fmla="*/ 376177 h 3750197"/>
              <a:gd name="connsiteX60" fmla="*/ 9878993 w 12199717"/>
              <a:gd name="connsiteY60" fmla="*/ 364602 h 3750197"/>
              <a:gd name="connsiteX61" fmla="*/ 9925291 w 12199717"/>
              <a:gd name="connsiteY61" fmla="*/ 353027 h 3750197"/>
              <a:gd name="connsiteX62" fmla="*/ 9948441 w 12199717"/>
              <a:gd name="connsiteY62" fmla="*/ 347240 h 3750197"/>
              <a:gd name="connsiteX63" fmla="*/ 9983165 w 12199717"/>
              <a:gd name="connsiteY63" fmla="*/ 335665 h 3750197"/>
              <a:gd name="connsiteX64" fmla="*/ 10017889 w 12199717"/>
              <a:gd name="connsiteY64" fmla="*/ 329878 h 3750197"/>
              <a:gd name="connsiteX65" fmla="*/ 10046826 w 12199717"/>
              <a:gd name="connsiteY65" fmla="*/ 318303 h 3750197"/>
              <a:gd name="connsiteX66" fmla="*/ 10081550 w 12199717"/>
              <a:gd name="connsiteY66" fmla="*/ 312516 h 3750197"/>
              <a:gd name="connsiteX67" fmla="*/ 10098912 w 12199717"/>
              <a:gd name="connsiteY67" fmla="*/ 300941 h 3750197"/>
              <a:gd name="connsiteX68" fmla="*/ 10116274 w 12199717"/>
              <a:gd name="connsiteY68" fmla="*/ 295154 h 3750197"/>
              <a:gd name="connsiteX69" fmla="*/ 10174147 w 12199717"/>
              <a:gd name="connsiteY69" fmla="*/ 289367 h 3750197"/>
              <a:gd name="connsiteX70" fmla="*/ 10781818 w 12199717"/>
              <a:gd name="connsiteY70" fmla="*/ 277792 h 3750197"/>
              <a:gd name="connsiteX71" fmla="*/ 10984375 w 12199717"/>
              <a:gd name="connsiteY71" fmla="*/ 266217 h 3750197"/>
              <a:gd name="connsiteX72" fmla="*/ 11129059 w 12199717"/>
              <a:gd name="connsiteY72" fmla="*/ 260430 h 3750197"/>
              <a:gd name="connsiteX73" fmla="*/ 11308466 w 12199717"/>
              <a:gd name="connsiteY73" fmla="*/ 248855 h 3750197"/>
              <a:gd name="connsiteX74" fmla="*/ 11412638 w 12199717"/>
              <a:gd name="connsiteY74" fmla="*/ 243068 h 3750197"/>
              <a:gd name="connsiteX75" fmla="*/ 11603621 w 12199717"/>
              <a:gd name="connsiteY75" fmla="*/ 231493 h 3750197"/>
              <a:gd name="connsiteX76" fmla="*/ 11719367 w 12199717"/>
              <a:gd name="connsiteY76" fmla="*/ 225706 h 3750197"/>
              <a:gd name="connsiteX77" fmla="*/ 11979798 w 12199717"/>
              <a:gd name="connsiteY77" fmla="*/ 219919 h 3750197"/>
              <a:gd name="connsiteX78" fmla="*/ 12026097 w 12199717"/>
              <a:gd name="connsiteY78" fmla="*/ 214131 h 3750197"/>
              <a:gd name="connsiteX79" fmla="*/ 12130269 w 12199717"/>
              <a:gd name="connsiteY79" fmla="*/ 202557 h 3750197"/>
              <a:gd name="connsiteX80" fmla="*/ 12170780 w 12199717"/>
              <a:gd name="connsiteY80" fmla="*/ 190982 h 3750197"/>
              <a:gd name="connsiteX81" fmla="*/ 12193929 w 12199717"/>
              <a:gd name="connsiteY81" fmla="*/ 185195 h 3750197"/>
              <a:gd name="connsiteX82" fmla="*/ 12199717 w 12199717"/>
              <a:gd name="connsiteY82" fmla="*/ 3750197 h 3750197"/>
              <a:gd name="connsiteX83" fmla="*/ 0 w 12199717"/>
              <a:gd name="connsiteY83" fmla="*/ 3744410 h 3750197"/>
              <a:gd name="connsiteX84" fmla="*/ 0 w 12199717"/>
              <a:gd name="connsiteY84" fmla="*/ 231493 h 3750197"/>
              <a:gd name="connsiteX0" fmla="*/ 0 w 12199717"/>
              <a:gd name="connsiteY0" fmla="*/ 231493 h 3750197"/>
              <a:gd name="connsiteX1" fmla="*/ 0 w 12199717"/>
              <a:gd name="connsiteY1" fmla="*/ 231493 h 3750197"/>
              <a:gd name="connsiteX2" fmla="*/ 121534 w 12199717"/>
              <a:gd name="connsiteY2" fmla="*/ 214131 h 3750197"/>
              <a:gd name="connsiteX3" fmla="*/ 219919 w 12199717"/>
              <a:gd name="connsiteY3" fmla="*/ 202557 h 3750197"/>
              <a:gd name="connsiteX4" fmla="*/ 457200 w 12199717"/>
              <a:gd name="connsiteY4" fmla="*/ 173620 h 3750197"/>
              <a:gd name="connsiteX5" fmla="*/ 515074 w 12199717"/>
              <a:gd name="connsiteY5" fmla="*/ 167833 h 3750197"/>
              <a:gd name="connsiteX6" fmla="*/ 555585 w 12199717"/>
              <a:gd name="connsiteY6" fmla="*/ 162045 h 3750197"/>
              <a:gd name="connsiteX7" fmla="*/ 601884 w 12199717"/>
              <a:gd name="connsiteY7" fmla="*/ 156258 h 3750197"/>
              <a:gd name="connsiteX8" fmla="*/ 642395 w 12199717"/>
              <a:gd name="connsiteY8" fmla="*/ 150470 h 3750197"/>
              <a:gd name="connsiteX9" fmla="*/ 700269 w 12199717"/>
              <a:gd name="connsiteY9" fmla="*/ 144683 h 3750197"/>
              <a:gd name="connsiteX10" fmla="*/ 746567 w 12199717"/>
              <a:gd name="connsiteY10" fmla="*/ 138896 h 3750197"/>
              <a:gd name="connsiteX11" fmla="*/ 769717 w 12199717"/>
              <a:gd name="connsiteY11" fmla="*/ 133108 h 3750197"/>
              <a:gd name="connsiteX12" fmla="*/ 821803 w 12199717"/>
              <a:gd name="connsiteY12" fmla="*/ 127321 h 3750197"/>
              <a:gd name="connsiteX13" fmla="*/ 856527 w 12199717"/>
              <a:gd name="connsiteY13" fmla="*/ 121534 h 3750197"/>
              <a:gd name="connsiteX14" fmla="*/ 966486 w 12199717"/>
              <a:gd name="connsiteY14" fmla="*/ 104172 h 3750197"/>
              <a:gd name="connsiteX15" fmla="*/ 1070659 w 12199717"/>
              <a:gd name="connsiteY15" fmla="*/ 92597 h 3750197"/>
              <a:gd name="connsiteX16" fmla="*/ 1099595 w 12199717"/>
              <a:gd name="connsiteY16" fmla="*/ 86810 h 3750197"/>
              <a:gd name="connsiteX17" fmla="*/ 1151681 w 12199717"/>
              <a:gd name="connsiteY17" fmla="*/ 75235 h 3750197"/>
              <a:gd name="connsiteX18" fmla="*/ 1261641 w 12199717"/>
              <a:gd name="connsiteY18" fmla="*/ 63660 h 3750197"/>
              <a:gd name="connsiteX19" fmla="*/ 1406324 w 12199717"/>
              <a:gd name="connsiteY19" fmla="*/ 57873 h 3750197"/>
              <a:gd name="connsiteX20" fmla="*/ 1504709 w 12199717"/>
              <a:gd name="connsiteY20" fmla="*/ 52086 h 3750197"/>
              <a:gd name="connsiteX21" fmla="*/ 1765140 w 12199717"/>
              <a:gd name="connsiteY21" fmla="*/ 40511 h 3750197"/>
              <a:gd name="connsiteX22" fmla="*/ 1840375 w 12199717"/>
              <a:gd name="connsiteY22" fmla="*/ 34724 h 3750197"/>
              <a:gd name="connsiteX23" fmla="*/ 1886674 w 12199717"/>
              <a:gd name="connsiteY23" fmla="*/ 28936 h 3750197"/>
              <a:gd name="connsiteX24" fmla="*/ 2013995 w 12199717"/>
              <a:gd name="connsiteY24" fmla="*/ 23149 h 3750197"/>
              <a:gd name="connsiteX25" fmla="*/ 2118167 w 12199717"/>
              <a:gd name="connsiteY25" fmla="*/ 17362 h 3750197"/>
              <a:gd name="connsiteX26" fmla="*/ 2338086 w 12199717"/>
              <a:gd name="connsiteY26" fmla="*/ 5787 h 3750197"/>
              <a:gd name="connsiteX27" fmla="*/ 2772137 w 12199717"/>
              <a:gd name="connsiteY27" fmla="*/ 0 h 3750197"/>
              <a:gd name="connsiteX28" fmla="*/ 2974694 w 12199717"/>
              <a:gd name="connsiteY28" fmla="*/ 11574 h 3750197"/>
              <a:gd name="connsiteX29" fmla="*/ 3269848 w 12199717"/>
              <a:gd name="connsiteY29" fmla="*/ 17362 h 3750197"/>
              <a:gd name="connsiteX30" fmla="*/ 3975904 w 12199717"/>
              <a:gd name="connsiteY30" fmla="*/ 23149 h 3750197"/>
              <a:gd name="connsiteX31" fmla="*/ 4109013 w 12199717"/>
              <a:gd name="connsiteY31" fmla="*/ 28936 h 3750197"/>
              <a:gd name="connsiteX32" fmla="*/ 4178461 w 12199717"/>
              <a:gd name="connsiteY32" fmla="*/ 34724 h 3750197"/>
              <a:gd name="connsiteX33" fmla="*/ 4508340 w 12199717"/>
              <a:gd name="connsiteY33" fmla="*/ 63660 h 3750197"/>
              <a:gd name="connsiteX34" fmla="*/ 4930816 w 12199717"/>
              <a:gd name="connsiteY34" fmla="*/ 127321 h 3750197"/>
              <a:gd name="connsiteX35" fmla="*/ 5029200 w 12199717"/>
              <a:gd name="connsiteY35" fmla="*/ 138896 h 3750197"/>
              <a:gd name="connsiteX36" fmla="*/ 5104436 w 12199717"/>
              <a:gd name="connsiteY36" fmla="*/ 156258 h 3750197"/>
              <a:gd name="connsiteX37" fmla="*/ 5144947 w 12199717"/>
              <a:gd name="connsiteY37" fmla="*/ 162045 h 3750197"/>
              <a:gd name="connsiteX38" fmla="*/ 5359079 w 12199717"/>
              <a:gd name="connsiteY38" fmla="*/ 190982 h 3750197"/>
              <a:gd name="connsiteX39" fmla="*/ 5451676 w 12199717"/>
              <a:gd name="connsiteY39" fmla="*/ 214131 h 3750197"/>
              <a:gd name="connsiteX40" fmla="*/ 5590572 w 12199717"/>
              <a:gd name="connsiteY40" fmla="*/ 237281 h 3750197"/>
              <a:gd name="connsiteX41" fmla="*/ 5654233 w 12199717"/>
              <a:gd name="connsiteY41" fmla="*/ 254643 h 3750197"/>
              <a:gd name="connsiteX42" fmla="*/ 5746831 w 12199717"/>
              <a:gd name="connsiteY42" fmla="*/ 277792 h 3750197"/>
              <a:gd name="connsiteX43" fmla="*/ 5810491 w 12199717"/>
              <a:gd name="connsiteY43" fmla="*/ 289367 h 3750197"/>
              <a:gd name="connsiteX44" fmla="*/ 5868365 w 12199717"/>
              <a:gd name="connsiteY44" fmla="*/ 300941 h 3750197"/>
              <a:gd name="connsiteX45" fmla="*/ 5955175 w 12199717"/>
              <a:gd name="connsiteY45" fmla="*/ 318303 h 3750197"/>
              <a:gd name="connsiteX46" fmla="*/ 6013048 w 12199717"/>
              <a:gd name="connsiteY46" fmla="*/ 335665 h 3750197"/>
              <a:gd name="connsiteX47" fmla="*/ 6117221 w 12199717"/>
              <a:gd name="connsiteY47" fmla="*/ 347240 h 3750197"/>
              <a:gd name="connsiteX48" fmla="*/ 6140370 w 12199717"/>
              <a:gd name="connsiteY48" fmla="*/ 353027 h 3750197"/>
              <a:gd name="connsiteX49" fmla="*/ 6279266 w 12199717"/>
              <a:gd name="connsiteY49" fmla="*/ 364602 h 3750197"/>
              <a:gd name="connsiteX50" fmla="*/ 6412375 w 12199717"/>
              <a:gd name="connsiteY50" fmla="*/ 370389 h 3750197"/>
              <a:gd name="connsiteX51" fmla="*/ 6585995 w 12199717"/>
              <a:gd name="connsiteY51" fmla="*/ 381964 h 3750197"/>
              <a:gd name="connsiteX52" fmla="*/ 6690167 w 12199717"/>
              <a:gd name="connsiteY52" fmla="*/ 387751 h 3750197"/>
              <a:gd name="connsiteX53" fmla="*/ 7275316 w 12199717"/>
              <a:gd name="connsiteY53" fmla="*/ 410901 h 3750197"/>
              <a:gd name="connsiteX54" fmla="*/ 8165940 w 12199717"/>
              <a:gd name="connsiteY54" fmla="*/ 428263 h 3750197"/>
              <a:gd name="connsiteX55" fmla="*/ 9427580 w 12199717"/>
              <a:gd name="connsiteY55" fmla="*/ 410901 h 3750197"/>
              <a:gd name="connsiteX56" fmla="*/ 9531752 w 12199717"/>
              <a:gd name="connsiteY56" fmla="*/ 399326 h 3750197"/>
              <a:gd name="connsiteX57" fmla="*/ 9647499 w 12199717"/>
              <a:gd name="connsiteY57" fmla="*/ 387751 h 3750197"/>
              <a:gd name="connsiteX58" fmla="*/ 9751671 w 12199717"/>
              <a:gd name="connsiteY58" fmla="*/ 376177 h 3750197"/>
              <a:gd name="connsiteX59" fmla="*/ 9878993 w 12199717"/>
              <a:gd name="connsiteY59" fmla="*/ 364602 h 3750197"/>
              <a:gd name="connsiteX60" fmla="*/ 9925291 w 12199717"/>
              <a:gd name="connsiteY60" fmla="*/ 353027 h 3750197"/>
              <a:gd name="connsiteX61" fmla="*/ 9948441 w 12199717"/>
              <a:gd name="connsiteY61" fmla="*/ 347240 h 3750197"/>
              <a:gd name="connsiteX62" fmla="*/ 9983165 w 12199717"/>
              <a:gd name="connsiteY62" fmla="*/ 335665 h 3750197"/>
              <a:gd name="connsiteX63" fmla="*/ 10017889 w 12199717"/>
              <a:gd name="connsiteY63" fmla="*/ 329878 h 3750197"/>
              <a:gd name="connsiteX64" fmla="*/ 10046826 w 12199717"/>
              <a:gd name="connsiteY64" fmla="*/ 318303 h 3750197"/>
              <a:gd name="connsiteX65" fmla="*/ 10081550 w 12199717"/>
              <a:gd name="connsiteY65" fmla="*/ 312516 h 3750197"/>
              <a:gd name="connsiteX66" fmla="*/ 10098912 w 12199717"/>
              <a:gd name="connsiteY66" fmla="*/ 300941 h 3750197"/>
              <a:gd name="connsiteX67" fmla="*/ 10116274 w 12199717"/>
              <a:gd name="connsiteY67" fmla="*/ 295154 h 3750197"/>
              <a:gd name="connsiteX68" fmla="*/ 10174147 w 12199717"/>
              <a:gd name="connsiteY68" fmla="*/ 289367 h 3750197"/>
              <a:gd name="connsiteX69" fmla="*/ 10781818 w 12199717"/>
              <a:gd name="connsiteY69" fmla="*/ 277792 h 3750197"/>
              <a:gd name="connsiteX70" fmla="*/ 10984375 w 12199717"/>
              <a:gd name="connsiteY70" fmla="*/ 266217 h 3750197"/>
              <a:gd name="connsiteX71" fmla="*/ 11129059 w 12199717"/>
              <a:gd name="connsiteY71" fmla="*/ 260430 h 3750197"/>
              <a:gd name="connsiteX72" fmla="*/ 11308466 w 12199717"/>
              <a:gd name="connsiteY72" fmla="*/ 248855 h 3750197"/>
              <a:gd name="connsiteX73" fmla="*/ 11412638 w 12199717"/>
              <a:gd name="connsiteY73" fmla="*/ 243068 h 3750197"/>
              <a:gd name="connsiteX74" fmla="*/ 11603621 w 12199717"/>
              <a:gd name="connsiteY74" fmla="*/ 231493 h 3750197"/>
              <a:gd name="connsiteX75" fmla="*/ 11719367 w 12199717"/>
              <a:gd name="connsiteY75" fmla="*/ 225706 h 3750197"/>
              <a:gd name="connsiteX76" fmla="*/ 11979798 w 12199717"/>
              <a:gd name="connsiteY76" fmla="*/ 219919 h 3750197"/>
              <a:gd name="connsiteX77" fmla="*/ 12026097 w 12199717"/>
              <a:gd name="connsiteY77" fmla="*/ 214131 h 3750197"/>
              <a:gd name="connsiteX78" fmla="*/ 12130269 w 12199717"/>
              <a:gd name="connsiteY78" fmla="*/ 202557 h 3750197"/>
              <a:gd name="connsiteX79" fmla="*/ 12170780 w 12199717"/>
              <a:gd name="connsiteY79" fmla="*/ 190982 h 3750197"/>
              <a:gd name="connsiteX80" fmla="*/ 12193929 w 12199717"/>
              <a:gd name="connsiteY80" fmla="*/ 185195 h 3750197"/>
              <a:gd name="connsiteX81" fmla="*/ 12199717 w 12199717"/>
              <a:gd name="connsiteY81" fmla="*/ 3750197 h 3750197"/>
              <a:gd name="connsiteX82" fmla="*/ 0 w 12199717"/>
              <a:gd name="connsiteY82" fmla="*/ 3744410 h 3750197"/>
              <a:gd name="connsiteX83" fmla="*/ 0 w 12199717"/>
              <a:gd name="connsiteY83" fmla="*/ 231493 h 3750197"/>
              <a:gd name="connsiteX0" fmla="*/ 0 w 12199717"/>
              <a:gd name="connsiteY0" fmla="*/ 231493 h 3750197"/>
              <a:gd name="connsiteX1" fmla="*/ 0 w 12199717"/>
              <a:gd name="connsiteY1" fmla="*/ 231493 h 3750197"/>
              <a:gd name="connsiteX2" fmla="*/ 219919 w 12199717"/>
              <a:gd name="connsiteY2" fmla="*/ 202557 h 3750197"/>
              <a:gd name="connsiteX3" fmla="*/ 457200 w 12199717"/>
              <a:gd name="connsiteY3" fmla="*/ 173620 h 3750197"/>
              <a:gd name="connsiteX4" fmla="*/ 515074 w 12199717"/>
              <a:gd name="connsiteY4" fmla="*/ 167833 h 3750197"/>
              <a:gd name="connsiteX5" fmla="*/ 555585 w 12199717"/>
              <a:gd name="connsiteY5" fmla="*/ 162045 h 3750197"/>
              <a:gd name="connsiteX6" fmla="*/ 601884 w 12199717"/>
              <a:gd name="connsiteY6" fmla="*/ 156258 h 3750197"/>
              <a:gd name="connsiteX7" fmla="*/ 642395 w 12199717"/>
              <a:gd name="connsiteY7" fmla="*/ 150470 h 3750197"/>
              <a:gd name="connsiteX8" fmla="*/ 700269 w 12199717"/>
              <a:gd name="connsiteY8" fmla="*/ 144683 h 3750197"/>
              <a:gd name="connsiteX9" fmla="*/ 746567 w 12199717"/>
              <a:gd name="connsiteY9" fmla="*/ 138896 h 3750197"/>
              <a:gd name="connsiteX10" fmla="*/ 769717 w 12199717"/>
              <a:gd name="connsiteY10" fmla="*/ 133108 h 3750197"/>
              <a:gd name="connsiteX11" fmla="*/ 821803 w 12199717"/>
              <a:gd name="connsiteY11" fmla="*/ 127321 h 3750197"/>
              <a:gd name="connsiteX12" fmla="*/ 856527 w 12199717"/>
              <a:gd name="connsiteY12" fmla="*/ 121534 h 3750197"/>
              <a:gd name="connsiteX13" fmla="*/ 966486 w 12199717"/>
              <a:gd name="connsiteY13" fmla="*/ 104172 h 3750197"/>
              <a:gd name="connsiteX14" fmla="*/ 1070659 w 12199717"/>
              <a:gd name="connsiteY14" fmla="*/ 92597 h 3750197"/>
              <a:gd name="connsiteX15" fmla="*/ 1099595 w 12199717"/>
              <a:gd name="connsiteY15" fmla="*/ 86810 h 3750197"/>
              <a:gd name="connsiteX16" fmla="*/ 1151681 w 12199717"/>
              <a:gd name="connsiteY16" fmla="*/ 75235 h 3750197"/>
              <a:gd name="connsiteX17" fmla="*/ 1261641 w 12199717"/>
              <a:gd name="connsiteY17" fmla="*/ 63660 h 3750197"/>
              <a:gd name="connsiteX18" fmla="*/ 1406324 w 12199717"/>
              <a:gd name="connsiteY18" fmla="*/ 57873 h 3750197"/>
              <a:gd name="connsiteX19" fmla="*/ 1504709 w 12199717"/>
              <a:gd name="connsiteY19" fmla="*/ 52086 h 3750197"/>
              <a:gd name="connsiteX20" fmla="*/ 1765140 w 12199717"/>
              <a:gd name="connsiteY20" fmla="*/ 40511 h 3750197"/>
              <a:gd name="connsiteX21" fmla="*/ 1840375 w 12199717"/>
              <a:gd name="connsiteY21" fmla="*/ 34724 h 3750197"/>
              <a:gd name="connsiteX22" fmla="*/ 1886674 w 12199717"/>
              <a:gd name="connsiteY22" fmla="*/ 28936 h 3750197"/>
              <a:gd name="connsiteX23" fmla="*/ 2013995 w 12199717"/>
              <a:gd name="connsiteY23" fmla="*/ 23149 h 3750197"/>
              <a:gd name="connsiteX24" fmla="*/ 2118167 w 12199717"/>
              <a:gd name="connsiteY24" fmla="*/ 17362 h 3750197"/>
              <a:gd name="connsiteX25" fmla="*/ 2338086 w 12199717"/>
              <a:gd name="connsiteY25" fmla="*/ 5787 h 3750197"/>
              <a:gd name="connsiteX26" fmla="*/ 2772137 w 12199717"/>
              <a:gd name="connsiteY26" fmla="*/ 0 h 3750197"/>
              <a:gd name="connsiteX27" fmla="*/ 2974694 w 12199717"/>
              <a:gd name="connsiteY27" fmla="*/ 11574 h 3750197"/>
              <a:gd name="connsiteX28" fmla="*/ 3269848 w 12199717"/>
              <a:gd name="connsiteY28" fmla="*/ 17362 h 3750197"/>
              <a:gd name="connsiteX29" fmla="*/ 3975904 w 12199717"/>
              <a:gd name="connsiteY29" fmla="*/ 23149 h 3750197"/>
              <a:gd name="connsiteX30" fmla="*/ 4109013 w 12199717"/>
              <a:gd name="connsiteY30" fmla="*/ 28936 h 3750197"/>
              <a:gd name="connsiteX31" fmla="*/ 4178461 w 12199717"/>
              <a:gd name="connsiteY31" fmla="*/ 34724 h 3750197"/>
              <a:gd name="connsiteX32" fmla="*/ 4508340 w 12199717"/>
              <a:gd name="connsiteY32" fmla="*/ 63660 h 3750197"/>
              <a:gd name="connsiteX33" fmla="*/ 4930816 w 12199717"/>
              <a:gd name="connsiteY33" fmla="*/ 127321 h 3750197"/>
              <a:gd name="connsiteX34" fmla="*/ 5029200 w 12199717"/>
              <a:gd name="connsiteY34" fmla="*/ 138896 h 3750197"/>
              <a:gd name="connsiteX35" fmla="*/ 5104436 w 12199717"/>
              <a:gd name="connsiteY35" fmla="*/ 156258 h 3750197"/>
              <a:gd name="connsiteX36" fmla="*/ 5144947 w 12199717"/>
              <a:gd name="connsiteY36" fmla="*/ 162045 h 3750197"/>
              <a:gd name="connsiteX37" fmla="*/ 5359079 w 12199717"/>
              <a:gd name="connsiteY37" fmla="*/ 190982 h 3750197"/>
              <a:gd name="connsiteX38" fmla="*/ 5451676 w 12199717"/>
              <a:gd name="connsiteY38" fmla="*/ 214131 h 3750197"/>
              <a:gd name="connsiteX39" fmla="*/ 5590572 w 12199717"/>
              <a:gd name="connsiteY39" fmla="*/ 237281 h 3750197"/>
              <a:gd name="connsiteX40" fmla="*/ 5654233 w 12199717"/>
              <a:gd name="connsiteY40" fmla="*/ 254643 h 3750197"/>
              <a:gd name="connsiteX41" fmla="*/ 5746831 w 12199717"/>
              <a:gd name="connsiteY41" fmla="*/ 277792 h 3750197"/>
              <a:gd name="connsiteX42" fmla="*/ 5810491 w 12199717"/>
              <a:gd name="connsiteY42" fmla="*/ 289367 h 3750197"/>
              <a:gd name="connsiteX43" fmla="*/ 5868365 w 12199717"/>
              <a:gd name="connsiteY43" fmla="*/ 300941 h 3750197"/>
              <a:gd name="connsiteX44" fmla="*/ 5955175 w 12199717"/>
              <a:gd name="connsiteY44" fmla="*/ 318303 h 3750197"/>
              <a:gd name="connsiteX45" fmla="*/ 6013048 w 12199717"/>
              <a:gd name="connsiteY45" fmla="*/ 335665 h 3750197"/>
              <a:gd name="connsiteX46" fmla="*/ 6117221 w 12199717"/>
              <a:gd name="connsiteY46" fmla="*/ 347240 h 3750197"/>
              <a:gd name="connsiteX47" fmla="*/ 6140370 w 12199717"/>
              <a:gd name="connsiteY47" fmla="*/ 353027 h 3750197"/>
              <a:gd name="connsiteX48" fmla="*/ 6279266 w 12199717"/>
              <a:gd name="connsiteY48" fmla="*/ 364602 h 3750197"/>
              <a:gd name="connsiteX49" fmla="*/ 6412375 w 12199717"/>
              <a:gd name="connsiteY49" fmla="*/ 370389 h 3750197"/>
              <a:gd name="connsiteX50" fmla="*/ 6585995 w 12199717"/>
              <a:gd name="connsiteY50" fmla="*/ 381964 h 3750197"/>
              <a:gd name="connsiteX51" fmla="*/ 6690167 w 12199717"/>
              <a:gd name="connsiteY51" fmla="*/ 387751 h 3750197"/>
              <a:gd name="connsiteX52" fmla="*/ 7275316 w 12199717"/>
              <a:gd name="connsiteY52" fmla="*/ 410901 h 3750197"/>
              <a:gd name="connsiteX53" fmla="*/ 8165940 w 12199717"/>
              <a:gd name="connsiteY53" fmla="*/ 428263 h 3750197"/>
              <a:gd name="connsiteX54" fmla="*/ 9427580 w 12199717"/>
              <a:gd name="connsiteY54" fmla="*/ 410901 h 3750197"/>
              <a:gd name="connsiteX55" fmla="*/ 9531752 w 12199717"/>
              <a:gd name="connsiteY55" fmla="*/ 399326 h 3750197"/>
              <a:gd name="connsiteX56" fmla="*/ 9647499 w 12199717"/>
              <a:gd name="connsiteY56" fmla="*/ 387751 h 3750197"/>
              <a:gd name="connsiteX57" fmla="*/ 9751671 w 12199717"/>
              <a:gd name="connsiteY57" fmla="*/ 376177 h 3750197"/>
              <a:gd name="connsiteX58" fmla="*/ 9878993 w 12199717"/>
              <a:gd name="connsiteY58" fmla="*/ 364602 h 3750197"/>
              <a:gd name="connsiteX59" fmla="*/ 9925291 w 12199717"/>
              <a:gd name="connsiteY59" fmla="*/ 353027 h 3750197"/>
              <a:gd name="connsiteX60" fmla="*/ 9948441 w 12199717"/>
              <a:gd name="connsiteY60" fmla="*/ 347240 h 3750197"/>
              <a:gd name="connsiteX61" fmla="*/ 9983165 w 12199717"/>
              <a:gd name="connsiteY61" fmla="*/ 335665 h 3750197"/>
              <a:gd name="connsiteX62" fmla="*/ 10017889 w 12199717"/>
              <a:gd name="connsiteY62" fmla="*/ 329878 h 3750197"/>
              <a:gd name="connsiteX63" fmla="*/ 10046826 w 12199717"/>
              <a:gd name="connsiteY63" fmla="*/ 318303 h 3750197"/>
              <a:gd name="connsiteX64" fmla="*/ 10081550 w 12199717"/>
              <a:gd name="connsiteY64" fmla="*/ 312516 h 3750197"/>
              <a:gd name="connsiteX65" fmla="*/ 10098912 w 12199717"/>
              <a:gd name="connsiteY65" fmla="*/ 300941 h 3750197"/>
              <a:gd name="connsiteX66" fmla="*/ 10116274 w 12199717"/>
              <a:gd name="connsiteY66" fmla="*/ 295154 h 3750197"/>
              <a:gd name="connsiteX67" fmla="*/ 10174147 w 12199717"/>
              <a:gd name="connsiteY67" fmla="*/ 289367 h 3750197"/>
              <a:gd name="connsiteX68" fmla="*/ 10781818 w 12199717"/>
              <a:gd name="connsiteY68" fmla="*/ 277792 h 3750197"/>
              <a:gd name="connsiteX69" fmla="*/ 10984375 w 12199717"/>
              <a:gd name="connsiteY69" fmla="*/ 266217 h 3750197"/>
              <a:gd name="connsiteX70" fmla="*/ 11129059 w 12199717"/>
              <a:gd name="connsiteY70" fmla="*/ 260430 h 3750197"/>
              <a:gd name="connsiteX71" fmla="*/ 11308466 w 12199717"/>
              <a:gd name="connsiteY71" fmla="*/ 248855 h 3750197"/>
              <a:gd name="connsiteX72" fmla="*/ 11412638 w 12199717"/>
              <a:gd name="connsiteY72" fmla="*/ 243068 h 3750197"/>
              <a:gd name="connsiteX73" fmla="*/ 11603621 w 12199717"/>
              <a:gd name="connsiteY73" fmla="*/ 231493 h 3750197"/>
              <a:gd name="connsiteX74" fmla="*/ 11719367 w 12199717"/>
              <a:gd name="connsiteY74" fmla="*/ 225706 h 3750197"/>
              <a:gd name="connsiteX75" fmla="*/ 11979798 w 12199717"/>
              <a:gd name="connsiteY75" fmla="*/ 219919 h 3750197"/>
              <a:gd name="connsiteX76" fmla="*/ 12026097 w 12199717"/>
              <a:gd name="connsiteY76" fmla="*/ 214131 h 3750197"/>
              <a:gd name="connsiteX77" fmla="*/ 12130269 w 12199717"/>
              <a:gd name="connsiteY77" fmla="*/ 202557 h 3750197"/>
              <a:gd name="connsiteX78" fmla="*/ 12170780 w 12199717"/>
              <a:gd name="connsiteY78" fmla="*/ 190982 h 3750197"/>
              <a:gd name="connsiteX79" fmla="*/ 12193929 w 12199717"/>
              <a:gd name="connsiteY79" fmla="*/ 185195 h 3750197"/>
              <a:gd name="connsiteX80" fmla="*/ 12199717 w 12199717"/>
              <a:gd name="connsiteY80" fmla="*/ 3750197 h 3750197"/>
              <a:gd name="connsiteX81" fmla="*/ 0 w 12199717"/>
              <a:gd name="connsiteY81" fmla="*/ 3744410 h 3750197"/>
              <a:gd name="connsiteX82" fmla="*/ 0 w 12199717"/>
              <a:gd name="connsiteY8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555585 w 12199717"/>
              <a:gd name="connsiteY4" fmla="*/ 162045 h 3750197"/>
              <a:gd name="connsiteX5" fmla="*/ 601884 w 12199717"/>
              <a:gd name="connsiteY5" fmla="*/ 156258 h 3750197"/>
              <a:gd name="connsiteX6" fmla="*/ 642395 w 12199717"/>
              <a:gd name="connsiteY6" fmla="*/ 150470 h 3750197"/>
              <a:gd name="connsiteX7" fmla="*/ 700269 w 12199717"/>
              <a:gd name="connsiteY7" fmla="*/ 144683 h 3750197"/>
              <a:gd name="connsiteX8" fmla="*/ 746567 w 12199717"/>
              <a:gd name="connsiteY8" fmla="*/ 138896 h 3750197"/>
              <a:gd name="connsiteX9" fmla="*/ 769717 w 12199717"/>
              <a:gd name="connsiteY9" fmla="*/ 133108 h 3750197"/>
              <a:gd name="connsiteX10" fmla="*/ 821803 w 12199717"/>
              <a:gd name="connsiteY10" fmla="*/ 127321 h 3750197"/>
              <a:gd name="connsiteX11" fmla="*/ 856527 w 12199717"/>
              <a:gd name="connsiteY11" fmla="*/ 121534 h 3750197"/>
              <a:gd name="connsiteX12" fmla="*/ 966486 w 12199717"/>
              <a:gd name="connsiteY12" fmla="*/ 104172 h 3750197"/>
              <a:gd name="connsiteX13" fmla="*/ 1070659 w 12199717"/>
              <a:gd name="connsiteY13" fmla="*/ 92597 h 3750197"/>
              <a:gd name="connsiteX14" fmla="*/ 1099595 w 12199717"/>
              <a:gd name="connsiteY14" fmla="*/ 86810 h 3750197"/>
              <a:gd name="connsiteX15" fmla="*/ 1151681 w 12199717"/>
              <a:gd name="connsiteY15" fmla="*/ 75235 h 3750197"/>
              <a:gd name="connsiteX16" fmla="*/ 1261641 w 12199717"/>
              <a:gd name="connsiteY16" fmla="*/ 63660 h 3750197"/>
              <a:gd name="connsiteX17" fmla="*/ 1406324 w 12199717"/>
              <a:gd name="connsiteY17" fmla="*/ 57873 h 3750197"/>
              <a:gd name="connsiteX18" fmla="*/ 1504709 w 12199717"/>
              <a:gd name="connsiteY18" fmla="*/ 52086 h 3750197"/>
              <a:gd name="connsiteX19" fmla="*/ 1765140 w 12199717"/>
              <a:gd name="connsiteY19" fmla="*/ 40511 h 3750197"/>
              <a:gd name="connsiteX20" fmla="*/ 1840375 w 12199717"/>
              <a:gd name="connsiteY20" fmla="*/ 34724 h 3750197"/>
              <a:gd name="connsiteX21" fmla="*/ 1886674 w 12199717"/>
              <a:gd name="connsiteY21" fmla="*/ 28936 h 3750197"/>
              <a:gd name="connsiteX22" fmla="*/ 2013995 w 12199717"/>
              <a:gd name="connsiteY22" fmla="*/ 23149 h 3750197"/>
              <a:gd name="connsiteX23" fmla="*/ 2118167 w 12199717"/>
              <a:gd name="connsiteY23" fmla="*/ 17362 h 3750197"/>
              <a:gd name="connsiteX24" fmla="*/ 2338086 w 12199717"/>
              <a:gd name="connsiteY24" fmla="*/ 5787 h 3750197"/>
              <a:gd name="connsiteX25" fmla="*/ 2772137 w 12199717"/>
              <a:gd name="connsiteY25" fmla="*/ 0 h 3750197"/>
              <a:gd name="connsiteX26" fmla="*/ 2974694 w 12199717"/>
              <a:gd name="connsiteY26" fmla="*/ 11574 h 3750197"/>
              <a:gd name="connsiteX27" fmla="*/ 3269848 w 12199717"/>
              <a:gd name="connsiteY27" fmla="*/ 17362 h 3750197"/>
              <a:gd name="connsiteX28" fmla="*/ 3975904 w 12199717"/>
              <a:gd name="connsiteY28" fmla="*/ 23149 h 3750197"/>
              <a:gd name="connsiteX29" fmla="*/ 4109013 w 12199717"/>
              <a:gd name="connsiteY29" fmla="*/ 28936 h 3750197"/>
              <a:gd name="connsiteX30" fmla="*/ 4178461 w 12199717"/>
              <a:gd name="connsiteY30" fmla="*/ 34724 h 3750197"/>
              <a:gd name="connsiteX31" fmla="*/ 4508340 w 12199717"/>
              <a:gd name="connsiteY31" fmla="*/ 63660 h 3750197"/>
              <a:gd name="connsiteX32" fmla="*/ 4930816 w 12199717"/>
              <a:gd name="connsiteY32" fmla="*/ 127321 h 3750197"/>
              <a:gd name="connsiteX33" fmla="*/ 5029200 w 12199717"/>
              <a:gd name="connsiteY33" fmla="*/ 138896 h 3750197"/>
              <a:gd name="connsiteX34" fmla="*/ 5104436 w 12199717"/>
              <a:gd name="connsiteY34" fmla="*/ 156258 h 3750197"/>
              <a:gd name="connsiteX35" fmla="*/ 5144947 w 12199717"/>
              <a:gd name="connsiteY35" fmla="*/ 162045 h 3750197"/>
              <a:gd name="connsiteX36" fmla="*/ 5359079 w 12199717"/>
              <a:gd name="connsiteY36" fmla="*/ 190982 h 3750197"/>
              <a:gd name="connsiteX37" fmla="*/ 5451676 w 12199717"/>
              <a:gd name="connsiteY37" fmla="*/ 214131 h 3750197"/>
              <a:gd name="connsiteX38" fmla="*/ 5590572 w 12199717"/>
              <a:gd name="connsiteY38" fmla="*/ 237281 h 3750197"/>
              <a:gd name="connsiteX39" fmla="*/ 5654233 w 12199717"/>
              <a:gd name="connsiteY39" fmla="*/ 254643 h 3750197"/>
              <a:gd name="connsiteX40" fmla="*/ 5746831 w 12199717"/>
              <a:gd name="connsiteY40" fmla="*/ 277792 h 3750197"/>
              <a:gd name="connsiteX41" fmla="*/ 5810491 w 12199717"/>
              <a:gd name="connsiteY41" fmla="*/ 289367 h 3750197"/>
              <a:gd name="connsiteX42" fmla="*/ 5868365 w 12199717"/>
              <a:gd name="connsiteY42" fmla="*/ 300941 h 3750197"/>
              <a:gd name="connsiteX43" fmla="*/ 5955175 w 12199717"/>
              <a:gd name="connsiteY43" fmla="*/ 318303 h 3750197"/>
              <a:gd name="connsiteX44" fmla="*/ 6013048 w 12199717"/>
              <a:gd name="connsiteY44" fmla="*/ 335665 h 3750197"/>
              <a:gd name="connsiteX45" fmla="*/ 6117221 w 12199717"/>
              <a:gd name="connsiteY45" fmla="*/ 347240 h 3750197"/>
              <a:gd name="connsiteX46" fmla="*/ 6140370 w 12199717"/>
              <a:gd name="connsiteY46" fmla="*/ 353027 h 3750197"/>
              <a:gd name="connsiteX47" fmla="*/ 6279266 w 12199717"/>
              <a:gd name="connsiteY47" fmla="*/ 364602 h 3750197"/>
              <a:gd name="connsiteX48" fmla="*/ 6412375 w 12199717"/>
              <a:gd name="connsiteY48" fmla="*/ 370389 h 3750197"/>
              <a:gd name="connsiteX49" fmla="*/ 6585995 w 12199717"/>
              <a:gd name="connsiteY49" fmla="*/ 381964 h 3750197"/>
              <a:gd name="connsiteX50" fmla="*/ 6690167 w 12199717"/>
              <a:gd name="connsiteY50" fmla="*/ 387751 h 3750197"/>
              <a:gd name="connsiteX51" fmla="*/ 7275316 w 12199717"/>
              <a:gd name="connsiteY51" fmla="*/ 410901 h 3750197"/>
              <a:gd name="connsiteX52" fmla="*/ 8165940 w 12199717"/>
              <a:gd name="connsiteY52" fmla="*/ 428263 h 3750197"/>
              <a:gd name="connsiteX53" fmla="*/ 9427580 w 12199717"/>
              <a:gd name="connsiteY53" fmla="*/ 410901 h 3750197"/>
              <a:gd name="connsiteX54" fmla="*/ 9531752 w 12199717"/>
              <a:gd name="connsiteY54" fmla="*/ 399326 h 3750197"/>
              <a:gd name="connsiteX55" fmla="*/ 9647499 w 12199717"/>
              <a:gd name="connsiteY55" fmla="*/ 387751 h 3750197"/>
              <a:gd name="connsiteX56" fmla="*/ 9751671 w 12199717"/>
              <a:gd name="connsiteY56" fmla="*/ 376177 h 3750197"/>
              <a:gd name="connsiteX57" fmla="*/ 9878993 w 12199717"/>
              <a:gd name="connsiteY57" fmla="*/ 364602 h 3750197"/>
              <a:gd name="connsiteX58" fmla="*/ 9925291 w 12199717"/>
              <a:gd name="connsiteY58" fmla="*/ 353027 h 3750197"/>
              <a:gd name="connsiteX59" fmla="*/ 9948441 w 12199717"/>
              <a:gd name="connsiteY59" fmla="*/ 347240 h 3750197"/>
              <a:gd name="connsiteX60" fmla="*/ 9983165 w 12199717"/>
              <a:gd name="connsiteY60" fmla="*/ 335665 h 3750197"/>
              <a:gd name="connsiteX61" fmla="*/ 10017889 w 12199717"/>
              <a:gd name="connsiteY61" fmla="*/ 329878 h 3750197"/>
              <a:gd name="connsiteX62" fmla="*/ 10046826 w 12199717"/>
              <a:gd name="connsiteY62" fmla="*/ 318303 h 3750197"/>
              <a:gd name="connsiteX63" fmla="*/ 10081550 w 12199717"/>
              <a:gd name="connsiteY63" fmla="*/ 312516 h 3750197"/>
              <a:gd name="connsiteX64" fmla="*/ 10098912 w 12199717"/>
              <a:gd name="connsiteY64" fmla="*/ 300941 h 3750197"/>
              <a:gd name="connsiteX65" fmla="*/ 10116274 w 12199717"/>
              <a:gd name="connsiteY65" fmla="*/ 295154 h 3750197"/>
              <a:gd name="connsiteX66" fmla="*/ 10174147 w 12199717"/>
              <a:gd name="connsiteY66" fmla="*/ 289367 h 3750197"/>
              <a:gd name="connsiteX67" fmla="*/ 10781818 w 12199717"/>
              <a:gd name="connsiteY67" fmla="*/ 277792 h 3750197"/>
              <a:gd name="connsiteX68" fmla="*/ 10984375 w 12199717"/>
              <a:gd name="connsiteY68" fmla="*/ 266217 h 3750197"/>
              <a:gd name="connsiteX69" fmla="*/ 11129059 w 12199717"/>
              <a:gd name="connsiteY69" fmla="*/ 260430 h 3750197"/>
              <a:gd name="connsiteX70" fmla="*/ 11308466 w 12199717"/>
              <a:gd name="connsiteY70" fmla="*/ 248855 h 3750197"/>
              <a:gd name="connsiteX71" fmla="*/ 11412638 w 12199717"/>
              <a:gd name="connsiteY71" fmla="*/ 243068 h 3750197"/>
              <a:gd name="connsiteX72" fmla="*/ 11603621 w 12199717"/>
              <a:gd name="connsiteY72" fmla="*/ 231493 h 3750197"/>
              <a:gd name="connsiteX73" fmla="*/ 11719367 w 12199717"/>
              <a:gd name="connsiteY73" fmla="*/ 225706 h 3750197"/>
              <a:gd name="connsiteX74" fmla="*/ 11979798 w 12199717"/>
              <a:gd name="connsiteY74" fmla="*/ 219919 h 3750197"/>
              <a:gd name="connsiteX75" fmla="*/ 12026097 w 12199717"/>
              <a:gd name="connsiteY75" fmla="*/ 214131 h 3750197"/>
              <a:gd name="connsiteX76" fmla="*/ 12130269 w 12199717"/>
              <a:gd name="connsiteY76" fmla="*/ 202557 h 3750197"/>
              <a:gd name="connsiteX77" fmla="*/ 12170780 w 12199717"/>
              <a:gd name="connsiteY77" fmla="*/ 190982 h 3750197"/>
              <a:gd name="connsiteX78" fmla="*/ 12193929 w 12199717"/>
              <a:gd name="connsiteY78" fmla="*/ 185195 h 3750197"/>
              <a:gd name="connsiteX79" fmla="*/ 12199717 w 12199717"/>
              <a:gd name="connsiteY79" fmla="*/ 3750197 h 3750197"/>
              <a:gd name="connsiteX80" fmla="*/ 0 w 12199717"/>
              <a:gd name="connsiteY80" fmla="*/ 3744410 h 3750197"/>
              <a:gd name="connsiteX81" fmla="*/ 0 w 12199717"/>
              <a:gd name="connsiteY8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46567 w 12199717"/>
              <a:gd name="connsiteY7" fmla="*/ 138896 h 3750197"/>
              <a:gd name="connsiteX8" fmla="*/ 769717 w 12199717"/>
              <a:gd name="connsiteY8" fmla="*/ 133108 h 3750197"/>
              <a:gd name="connsiteX9" fmla="*/ 821803 w 12199717"/>
              <a:gd name="connsiteY9" fmla="*/ 127321 h 3750197"/>
              <a:gd name="connsiteX10" fmla="*/ 856527 w 12199717"/>
              <a:gd name="connsiteY10" fmla="*/ 121534 h 3750197"/>
              <a:gd name="connsiteX11" fmla="*/ 966486 w 12199717"/>
              <a:gd name="connsiteY11" fmla="*/ 104172 h 3750197"/>
              <a:gd name="connsiteX12" fmla="*/ 1070659 w 12199717"/>
              <a:gd name="connsiteY12" fmla="*/ 92597 h 3750197"/>
              <a:gd name="connsiteX13" fmla="*/ 1099595 w 12199717"/>
              <a:gd name="connsiteY13" fmla="*/ 86810 h 3750197"/>
              <a:gd name="connsiteX14" fmla="*/ 1151681 w 12199717"/>
              <a:gd name="connsiteY14" fmla="*/ 75235 h 3750197"/>
              <a:gd name="connsiteX15" fmla="*/ 1261641 w 12199717"/>
              <a:gd name="connsiteY15" fmla="*/ 63660 h 3750197"/>
              <a:gd name="connsiteX16" fmla="*/ 1406324 w 12199717"/>
              <a:gd name="connsiteY16" fmla="*/ 57873 h 3750197"/>
              <a:gd name="connsiteX17" fmla="*/ 1504709 w 12199717"/>
              <a:gd name="connsiteY17" fmla="*/ 52086 h 3750197"/>
              <a:gd name="connsiteX18" fmla="*/ 1765140 w 12199717"/>
              <a:gd name="connsiteY18" fmla="*/ 40511 h 3750197"/>
              <a:gd name="connsiteX19" fmla="*/ 1840375 w 12199717"/>
              <a:gd name="connsiteY19" fmla="*/ 34724 h 3750197"/>
              <a:gd name="connsiteX20" fmla="*/ 1886674 w 12199717"/>
              <a:gd name="connsiteY20" fmla="*/ 28936 h 3750197"/>
              <a:gd name="connsiteX21" fmla="*/ 2013995 w 12199717"/>
              <a:gd name="connsiteY21" fmla="*/ 23149 h 3750197"/>
              <a:gd name="connsiteX22" fmla="*/ 2118167 w 12199717"/>
              <a:gd name="connsiteY22" fmla="*/ 17362 h 3750197"/>
              <a:gd name="connsiteX23" fmla="*/ 2338086 w 12199717"/>
              <a:gd name="connsiteY23" fmla="*/ 5787 h 3750197"/>
              <a:gd name="connsiteX24" fmla="*/ 2772137 w 12199717"/>
              <a:gd name="connsiteY24" fmla="*/ 0 h 3750197"/>
              <a:gd name="connsiteX25" fmla="*/ 2974694 w 12199717"/>
              <a:gd name="connsiteY25" fmla="*/ 11574 h 3750197"/>
              <a:gd name="connsiteX26" fmla="*/ 3269848 w 12199717"/>
              <a:gd name="connsiteY26" fmla="*/ 17362 h 3750197"/>
              <a:gd name="connsiteX27" fmla="*/ 3975904 w 12199717"/>
              <a:gd name="connsiteY27" fmla="*/ 23149 h 3750197"/>
              <a:gd name="connsiteX28" fmla="*/ 4109013 w 12199717"/>
              <a:gd name="connsiteY28" fmla="*/ 28936 h 3750197"/>
              <a:gd name="connsiteX29" fmla="*/ 4178461 w 12199717"/>
              <a:gd name="connsiteY29" fmla="*/ 34724 h 3750197"/>
              <a:gd name="connsiteX30" fmla="*/ 4508340 w 12199717"/>
              <a:gd name="connsiteY30" fmla="*/ 63660 h 3750197"/>
              <a:gd name="connsiteX31" fmla="*/ 4930816 w 12199717"/>
              <a:gd name="connsiteY31" fmla="*/ 127321 h 3750197"/>
              <a:gd name="connsiteX32" fmla="*/ 5029200 w 12199717"/>
              <a:gd name="connsiteY32" fmla="*/ 138896 h 3750197"/>
              <a:gd name="connsiteX33" fmla="*/ 5104436 w 12199717"/>
              <a:gd name="connsiteY33" fmla="*/ 156258 h 3750197"/>
              <a:gd name="connsiteX34" fmla="*/ 5144947 w 12199717"/>
              <a:gd name="connsiteY34" fmla="*/ 162045 h 3750197"/>
              <a:gd name="connsiteX35" fmla="*/ 5359079 w 12199717"/>
              <a:gd name="connsiteY35" fmla="*/ 190982 h 3750197"/>
              <a:gd name="connsiteX36" fmla="*/ 5451676 w 12199717"/>
              <a:gd name="connsiteY36" fmla="*/ 214131 h 3750197"/>
              <a:gd name="connsiteX37" fmla="*/ 5590572 w 12199717"/>
              <a:gd name="connsiteY37" fmla="*/ 237281 h 3750197"/>
              <a:gd name="connsiteX38" fmla="*/ 5654233 w 12199717"/>
              <a:gd name="connsiteY38" fmla="*/ 254643 h 3750197"/>
              <a:gd name="connsiteX39" fmla="*/ 5746831 w 12199717"/>
              <a:gd name="connsiteY39" fmla="*/ 277792 h 3750197"/>
              <a:gd name="connsiteX40" fmla="*/ 5810491 w 12199717"/>
              <a:gd name="connsiteY40" fmla="*/ 289367 h 3750197"/>
              <a:gd name="connsiteX41" fmla="*/ 5868365 w 12199717"/>
              <a:gd name="connsiteY41" fmla="*/ 300941 h 3750197"/>
              <a:gd name="connsiteX42" fmla="*/ 5955175 w 12199717"/>
              <a:gd name="connsiteY42" fmla="*/ 318303 h 3750197"/>
              <a:gd name="connsiteX43" fmla="*/ 6013048 w 12199717"/>
              <a:gd name="connsiteY43" fmla="*/ 335665 h 3750197"/>
              <a:gd name="connsiteX44" fmla="*/ 6117221 w 12199717"/>
              <a:gd name="connsiteY44" fmla="*/ 347240 h 3750197"/>
              <a:gd name="connsiteX45" fmla="*/ 6140370 w 12199717"/>
              <a:gd name="connsiteY45" fmla="*/ 353027 h 3750197"/>
              <a:gd name="connsiteX46" fmla="*/ 6279266 w 12199717"/>
              <a:gd name="connsiteY46" fmla="*/ 364602 h 3750197"/>
              <a:gd name="connsiteX47" fmla="*/ 6412375 w 12199717"/>
              <a:gd name="connsiteY47" fmla="*/ 370389 h 3750197"/>
              <a:gd name="connsiteX48" fmla="*/ 6585995 w 12199717"/>
              <a:gd name="connsiteY48" fmla="*/ 381964 h 3750197"/>
              <a:gd name="connsiteX49" fmla="*/ 6690167 w 12199717"/>
              <a:gd name="connsiteY49" fmla="*/ 387751 h 3750197"/>
              <a:gd name="connsiteX50" fmla="*/ 7275316 w 12199717"/>
              <a:gd name="connsiteY50" fmla="*/ 410901 h 3750197"/>
              <a:gd name="connsiteX51" fmla="*/ 8165940 w 12199717"/>
              <a:gd name="connsiteY51" fmla="*/ 428263 h 3750197"/>
              <a:gd name="connsiteX52" fmla="*/ 9427580 w 12199717"/>
              <a:gd name="connsiteY52" fmla="*/ 410901 h 3750197"/>
              <a:gd name="connsiteX53" fmla="*/ 9531752 w 12199717"/>
              <a:gd name="connsiteY53" fmla="*/ 399326 h 3750197"/>
              <a:gd name="connsiteX54" fmla="*/ 9647499 w 12199717"/>
              <a:gd name="connsiteY54" fmla="*/ 387751 h 3750197"/>
              <a:gd name="connsiteX55" fmla="*/ 9751671 w 12199717"/>
              <a:gd name="connsiteY55" fmla="*/ 376177 h 3750197"/>
              <a:gd name="connsiteX56" fmla="*/ 9878993 w 12199717"/>
              <a:gd name="connsiteY56" fmla="*/ 364602 h 3750197"/>
              <a:gd name="connsiteX57" fmla="*/ 9925291 w 12199717"/>
              <a:gd name="connsiteY57" fmla="*/ 353027 h 3750197"/>
              <a:gd name="connsiteX58" fmla="*/ 9948441 w 12199717"/>
              <a:gd name="connsiteY58" fmla="*/ 347240 h 3750197"/>
              <a:gd name="connsiteX59" fmla="*/ 9983165 w 12199717"/>
              <a:gd name="connsiteY59" fmla="*/ 335665 h 3750197"/>
              <a:gd name="connsiteX60" fmla="*/ 10017889 w 12199717"/>
              <a:gd name="connsiteY60" fmla="*/ 329878 h 3750197"/>
              <a:gd name="connsiteX61" fmla="*/ 10046826 w 12199717"/>
              <a:gd name="connsiteY61" fmla="*/ 318303 h 3750197"/>
              <a:gd name="connsiteX62" fmla="*/ 10081550 w 12199717"/>
              <a:gd name="connsiteY62" fmla="*/ 312516 h 3750197"/>
              <a:gd name="connsiteX63" fmla="*/ 10098912 w 12199717"/>
              <a:gd name="connsiteY63" fmla="*/ 300941 h 3750197"/>
              <a:gd name="connsiteX64" fmla="*/ 10116274 w 12199717"/>
              <a:gd name="connsiteY64" fmla="*/ 295154 h 3750197"/>
              <a:gd name="connsiteX65" fmla="*/ 10174147 w 12199717"/>
              <a:gd name="connsiteY65" fmla="*/ 289367 h 3750197"/>
              <a:gd name="connsiteX66" fmla="*/ 10781818 w 12199717"/>
              <a:gd name="connsiteY66" fmla="*/ 277792 h 3750197"/>
              <a:gd name="connsiteX67" fmla="*/ 10984375 w 12199717"/>
              <a:gd name="connsiteY67" fmla="*/ 266217 h 3750197"/>
              <a:gd name="connsiteX68" fmla="*/ 11129059 w 12199717"/>
              <a:gd name="connsiteY68" fmla="*/ 260430 h 3750197"/>
              <a:gd name="connsiteX69" fmla="*/ 11308466 w 12199717"/>
              <a:gd name="connsiteY69" fmla="*/ 248855 h 3750197"/>
              <a:gd name="connsiteX70" fmla="*/ 11412638 w 12199717"/>
              <a:gd name="connsiteY70" fmla="*/ 243068 h 3750197"/>
              <a:gd name="connsiteX71" fmla="*/ 11603621 w 12199717"/>
              <a:gd name="connsiteY71" fmla="*/ 231493 h 3750197"/>
              <a:gd name="connsiteX72" fmla="*/ 11719367 w 12199717"/>
              <a:gd name="connsiteY72" fmla="*/ 225706 h 3750197"/>
              <a:gd name="connsiteX73" fmla="*/ 11979798 w 12199717"/>
              <a:gd name="connsiteY73" fmla="*/ 219919 h 3750197"/>
              <a:gd name="connsiteX74" fmla="*/ 12026097 w 12199717"/>
              <a:gd name="connsiteY74" fmla="*/ 214131 h 3750197"/>
              <a:gd name="connsiteX75" fmla="*/ 12130269 w 12199717"/>
              <a:gd name="connsiteY75" fmla="*/ 202557 h 3750197"/>
              <a:gd name="connsiteX76" fmla="*/ 12170780 w 12199717"/>
              <a:gd name="connsiteY76" fmla="*/ 190982 h 3750197"/>
              <a:gd name="connsiteX77" fmla="*/ 12193929 w 12199717"/>
              <a:gd name="connsiteY77" fmla="*/ 185195 h 3750197"/>
              <a:gd name="connsiteX78" fmla="*/ 12199717 w 12199717"/>
              <a:gd name="connsiteY78" fmla="*/ 3750197 h 3750197"/>
              <a:gd name="connsiteX79" fmla="*/ 0 w 12199717"/>
              <a:gd name="connsiteY79" fmla="*/ 3744410 h 3750197"/>
              <a:gd name="connsiteX80" fmla="*/ 0 w 12199717"/>
              <a:gd name="connsiteY8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642395 w 12199717"/>
              <a:gd name="connsiteY5" fmla="*/ 150470 h 3750197"/>
              <a:gd name="connsiteX6" fmla="*/ 700269 w 12199717"/>
              <a:gd name="connsiteY6" fmla="*/ 144683 h 3750197"/>
              <a:gd name="connsiteX7" fmla="*/ 769717 w 12199717"/>
              <a:gd name="connsiteY7" fmla="*/ 133108 h 3750197"/>
              <a:gd name="connsiteX8" fmla="*/ 821803 w 12199717"/>
              <a:gd name="connsiteY8" fmla="*/ 127321 h 3750197"/>
              <a:gd name="connsiteX9" fmla="*/ 856527 w 12199717"/>
              <a:gd name="connsiteY9" fmla="*/ 121534 h 3750197"/>
              <a:gd name="connsiteX10" fmla="*/ 966486 w 12199717"/>
              <a:gd name="connsiteY10" fmla="*/ 104172 h 3750197"/>
              <a:gd name="connsiteX11" fmla="*/ 1070659 w 12199717"/>
              <a:gd name="connsiteY11" fmla="*/ 92597 h 3750197"/>
              <a:gd name="connsiteX12" fmla="*/ 1099595 w 12199717"/>
              <a:gd name="connsiteY12" fmla="*/ 86810 h 3750197"/>
              <a:gd name="connsiteX13" fmla="*/ 1151681 w 12199717"/>
              <a:gd name="connsiteY13" fmla="*/ 75235 h 3750197"/>
              <a:gd name="connsiteX14" fmla="*/ 1261641 w 12199717"/>
              <a:gd name="connsiteY14" fmla="*/ 63660 h 3750197"/>
              <a:gd name="connsiteX15" fmla="*/ 1406324 w 12199717"/>
              <a:gd name="connsiteY15" fmla="*/ 57873 h 3750197"/>
              <a:gd name="connsiteX16" fmla="*/ 1504709 w 12199717"/>
              <a:gd name="connsiteY16" fmla="*/ 52086 h 3750197"/>
              <a:gd name="connsiteX17" fmla="*/ 1765140 w 12199717"/>
              <a:gd name="connsiteY17" fmla="*/ 40511 h 3750197"/>
              <a:gd name="connsiteX18" fmla="*/ 1840375 w 12199717"/>
              <a:gd name="connsiteY18" fmla="*/ 34724 h 3750197"/>
              <a:gd name="connsiteX19" fmla="*/ 1886674 w 12199717"/>
              <a:gd name="connsiteY19" fmla="*/ 28936 h 3750197"/>
              <a:gd name="connsiteX20" fmla="*/ 2013995 w 12199717"/>
              <a:gd name="connsiteY20" fmla="*/ 23149 h 3750197"/>
              <a:gd name="connsiteX21" fmla="*/ 2118167 w 12199717"/>
              <a:gd name="connsiteY21" fmla="*/ 17362 h 3750197"/>
              <a:gd name="connsiteX22" fmla="*/ 2338086 w 12199717"/>
              <a:gd name="connsiteY22" fmla="*/ 5787 h 3750197"/>
              <a:gd name="connsiteX23" fmla="*/ 2772137 w 12199717"/>
              <a:gd name="connsiteY23" fmla="*/ 0 h 3750197"/>
              <a:gd name="connsiteX24" fmla="*/ 2974694 w 12199717"/>
              <a:gd name="connsiteY24" fmla="*/ 11574 h 3750197"/>
              <a:gd name="connsiteX25" fmla="*/ 3269848 w 12199717"/>
              <a:gd name="connsiteY25" fmla="*/ 17362 h 3750197"/>
              <a:gd name="connsiteX26" fmla="*/ 3975904 w 12199717"/>
              <a:gd name="connsiteY26" fmla="*/ 23149 h 3750197"/>
              <a:gd name="connsiteX27" fmla="*/ 4109013 w 12199717"/>
              <a:gd name="connsiteY27" fmla="*/ 28936 h 3750197"/>
              <a:gd name="connsiteX28" fmla="*/ 4178461 w 12199717"/>
              <a:gd name="connsiteY28" fmla="*/ 34724 h 3750197"/>
              <a:gd name="connsiteX29" fmla="*/ 4508340 w 12199717"/>
              <a:gd name="connsiteY29" fmla="*/ 63660 h 3750197"/>
              <a:gd name="connsiteX30" fmla="*/ 4930816 w 12199717"/>
              <a:gd name="connsiteY30" fmla="*/ 127321 h 3750197"/>
              <a:gd name="connsiteX31" fmla="*/ 5029200 w 12199717"/>
              <a:gd name="connsiteY31" fmla="*/ 138896 h 3750197"/>
              <a:gd name="connsiteX32" fmla="*/ 5104436 w 12199717"/>
              <a:gd name="connsiteY32" fmla="*/ 156258 h 3750197"/>
              <a:gd name="connsiteX33" fmla="*/ 5144947 w 12199717"/>
              <a:gd name="connsiteY33" fmla="*/ 162045 h 3750197"/>
              <a:gd name="connsiteX34" fmla="*/ 5359079 w 12199717"/>
              <a:gd name="connsiteY34" fmla="*/ 190982 h 3750197"/>
              <a:gd name="connsiteX35" fmla="*/ 5451676 w 12199717"/>
              <a:gd name="connsiteY35" fmla="*/ 214131 h 3750197"/>
              <a:gd name="connsiteX36" fmla="*/ 5590572 w 12199717"/>
              <a:gd name="connsiteY36" fmla="*/ 237281 h 3750197"/>
              <a:gd name="connsiteX37" fmla="*/ 5654233 w 12199717"/>
              <a:gd name="connsiteY37" fmla="*/ 254643 h 3750197"/>
              <a:gd name="connsiteX38" fmla="*/ 5746831 w 12199717"/>
              <a:gd name="connsiteY38" fmla="*/ 277792 h 3750197"/>
              <a:gd name="connsiteX39" fmla="*/ 5810491 w 12199717"/>
              <a:gd name="connsiteY39" fmla="*/ 289367 h 3750197"/>
              <a:gd name="connsiteX40" fmla="*/ 5868365 w 12199717"/>
              <a:gd name="connsiteY40" fmla="*/ 300941 h 3750197"/>
              <a:gd name="connsiteX41" fmla="*/ 5955175 w 12199717"/>
              <a:gd name="connsiteY41" fmla="*/ 318303 h 3750197"/>
              <a:gd name="connsiteX42" fmla="*/ 6013048 w 12199717"/>
              <a:gd name="connsiteY42" fmla="*/ 335665 h 3750197"/>
              <a:gd name="connsiteX43" fmla="*/ 6117221 w 12199717"/>
              <a:gd name="connsiteY43" fmla="*/ 347240 h 3750197"/>
              <a:gd name="connsiteX44" fmla="*/ 6140370 w 12199717"/>
              <a:gd name="connsiteY44" fmla="*/ 353027 h 3750197"/>
              <a:gd name="connsiteX45" fmla="*/ 6279266 w 12199717"/>
              <a:gd name="connsiteY45" fmla="*/ 364602 h 3750197"/>
              <a:gd name="connsiteX46" fmla="*/ 6412375 w 12199717"/>
              <a:gd name="connsiteY46" fmla="*/ 370389 h 3750197"/>
              <a:gd name="connsiteX47" fmla="*/ 6585995 w 12199717"/>
              <a:gd name="connsiteY47" fmla="*/ 381964 h 3750197"/>
              <a:gd name="connsiteX48" fmla="*/ 6690167 w 12199717"/>
              <a:gd name="connsiteY48" fmla="*/ 387751 h 3750197"/>
              <a:gd name="connsiteX49" fmla="*/ 7275316 w 12199717"/>
              <a:gd name="connsiteY49" fmla="*/ 410901 h 3750197"/>
              <a:gd name="connsiteX50" fmla="*/ 8165940 w 12199717"/>
              <a:gd name="connsiteY50" fmla="*/ 428263 h 3750197"/>
              <a:gd name="connsiteX51" fmla="*/ 9427580 w 12199717"/>
              <a:gd name="connsiteY51" fmla="*/ 410901 h 3750197"/>
              <a:gd name="connsiteX52" fmla="*/ 9531752 w 12199717"/>
              <a:gd name="connsiteY52" fmla="*/ 399326 h 3750197"/>
              <a:gd name="connsiteX53" fmla="*/ 9647499 w 12199717"/>
              <a:gd name="connsiteY53" fmla="*/ 387751 h 3750197"/>
              <a:gd name="connsiteX54" fmla="*/ 9751671 w 12199717"/>
              <a:gd name="connsiteY54" fmla="*/ 376177 h 3750197"/>
              <a:gd name="connsiteX55" fmla="*/ 9878993 w 12199717"/>
              <a:gd name="connsiteY55" fmla="*/ 364602 h 3750197"/>
              <a:gd name="connsiteX56" fmla="*/ 9925291 w 12199717"/>
              <a:gd name="connsiteY56" fmla="*/ 353027 h 3750197"/>
              <a:gd name="connsiteX57" fmla="*/ 9948441 w 12199717"/>
              <a:gd name="connsiteY57" fmla="*/ 347240 h 3750197"/>
              <a:gd name="connsiteX58" fmla="*/ 9983165 w 12199717"/>
              <a:gd name="connsiteY58" fmla="*/ 335665 h 3750197"/>
              <a:gd name="connsiteX59" fmla="*/ 10017889 w 12199717"/>
              <a:gd name="connsiteY59" fmla="*/ 329878 h 3750197"/>
              <a:gd name="connsiteX60" fmla="*/ 10046826 w 12199717"/>
              <a:gd name="connsiteY60" fmla="*/ 318303 h 3750197"/>
              <a:gd name="connsiteX61" fmla="*/ 10081550 w 12199717"/>
              <a:gd name="connsiteY61" fmla="*/ 312516 h 3750197"/>
              <a:gd name="connsiteX62" fmla="*/ 10098912 w 12199717"/>
              <a:gd name="connsiteY62" fmla="*/ 300941 h 3750197"/>
              <a:gd name="connsiteX63" fmla="*/ 10116274 w 12199717"/>
              <a:gd name="connsiteY63" fmla="*/ 295154 h 3750197"/>
              <a:gd name="connsiteX64" fmla="*/ 10174147 w 12199717"/>
              <a:gd name="connsiteY64" fmla="*/ 289367 h 3750197"/>
              <a:gd name="connsiteX65" fmla="*/ 10781818 w 12199717"/>
              <a:gd name="connsiteY65" fmla="*/ 277792 h 3750197"/>
              <a:gd name="connsiteX66" fmla="*/ 10984375 w 12199717"/>
              <a:gd name="connsiteY66" fmla="*/ 266217 h 3750197"/>
              <a:gd name="connsiteX67" fmla="*/ 11129059 w 12199717"/>
              <a:gd name="connsiteY67" fmla="*/ 260430 h 3750197"/>
              <a:gd name="connsiteX68" fmla="*/ 11308466 w 12199717"/>
              <a:gd name="connsiteY68" fmla="*/ 248855 h 3750197"/>
              <a:gd name="connsiteX69" fmla="*/ 11412638 w 12199717"/>
              <a:gd name="connsiteY69" fmla="*/ 243068 h 3750197"/>
              <a:gd name="connsiteX70" fmla="*/ 11603621 w 12199717"/>
              <a:gd name="connsiteY70" fmla="*/ 231493 h 3750197"/>
              <a:gd name="connsiteX71" fmla="*/ 11719367 w 12199717"/>
              <a:gd name="connsiteY71" fmla="*/ 225706 h 3750197"/>
              <a:gd name="connsiteX72" fmla="*/ 11979798 w 12199717"/>
              <a:gd name="connsiteY72" fmla="*/ 219919 h 3750197"/>
              <a:gd name="connsiteX73" fmla="*/ 12026097 w 12199717"/>
              <a:gd name="connsiteY73" fmla="*/ 214131 h 3750197"/>
              <a:gd name="connsiteX74" fmla="*/ 12130269 w 12199717"/>
              <a:gd name="connsiteY74" fmla="*/ 202557 h 3750197"/>
              <a:gd name="connsiteX75" fmla="*/ 12170780 w 12199717"/>
              <a:gd name="connsiteY75" fmla="*/ 190982 h 3750197"/>
              <a:gd name="connsiteX76" fmla="*/ 12193929 w 12199717"/>
              <a:gd name="connsiteY76" fmla="*/ 185195 h 3750197"/>
              <a:gd name="connsiteX77" fmla="*/ 12199717 w 12199717"/>
              <a:gd name="connsiteY77" fmla="*/ 3750197 h 3750197"/>
              <a:gd name="connsiteX78" fmla="*/ 0 w 12199717"/>
              <a:gd name="connsiteY78" fmla="*/ 3744410 h 3750197"/>
              <a:gd name="connsiteX79" fmla="*/ 0 w 12199717"/>
              <a:gd name="connsiteY79"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601884 w 12199717"/>
              <a:gd name="connsiteY4" fmla="*/ 156258 h 3750197"/>
              <a:gd name="connsiteX5" fmla="*/ 700269 w 12199717"/>
              <a:gd name="connsiteY5" fmla="*/ 144683 h 3750197"/>
              <a:gd name="connsiteX6" fmla="*/ 769717 w 12199717"/>
              <a:gd name="connsiteY6" fmla="*/ 133108 h 3750197"/>
              <a:gd name="connsiteX7" fmla="*/ 821803 w 12199717"/>
              <a:gd name="connsiteY7" fmla="*/ 127321 h 3750197"/>
              <a:gd name="connsiteX8" fmla="*/ 856527 w 12199717"/>
              <a:gd name="connsiteY8" fmla="*/ 121534 h 3750197"/>
              <a:gd name="connsiteX9" fmla="*/ 966486 w 12199717"/>
              <a:gd name="connsiteY9" fmla="*/ 104172 h 3750197"/>
              <a:gd name="connsiteX10" fmla="*/ 1070659 w 12199717"/>
              <a:gd name="connsiteY10" fmla="*/ 92597 h 3750197"/>
              <a:gd name="connsiteX11" fmla="*/ 1099595 w 12199717"/>
              <a:gd name="connsiteY11" fmla="*/ 86810 h 3750197"/>
              <a:gd name="connsiteX12" fmla="*/ 1151681 w 12199717"/>
              <a:gd name="connsiteY12" fmla="*/ 75235 h 3750197"/>
              <a:gd name="connsiteX13" fmla="*/ 1261641 w 12199717"/>
              <a:gd name="connsiteY13" fmla="*/ 63660 h 3750197"/>
              <a:gd name="connsiteX14" fmla="*/ 1406324 w 12199717"/>
              <a:gd name="connsiteY14" fmla="*/ 57873 h 3750197"/>
              <a:gd name="connsiteX15" fmla="*/ 1504709 w 12199717"/>
              <a:gd name="connsiteY15" fmla="*/ 52086 h 3750197"/>
              <a:gd name="connsiteX16" fmla="*/ 1765140 w 12199717"/>
              <a:gd name="connsiteY16" fmla="*/ 40511 h 3750197"/>
              <a:gd name="connsiteX17" fmla="*/ 1840375 w 12199717"/>
              <a:gd name="connsiteY17" fmla="*/ 34724 h 3750197"/>
              <a:gd name="connsiteX18" fmla="*/ 1886674 w 12199717"/>
              <a:gd name="connsiteY18" fmla="*/ 28936 h 3750197"/>
              <a:gd name="connsiteX19" fmla="*/ 2013995 w 12199717"/>
              <a:gd name="connsiteY19" fmla="*/ 23149 h 3750197"/>
              <a:gd name="connsiteX20" fmla="*/ 2118167 w 12199717"/>
              <a:gd name="connsiteY20" fmla="*/ 17362 h 3750197"/>
              <a:gd name="connsiteX21" fmla="*/ 2338086 w 12199717"/>
              <a:gd name="connsiteY21" fmla="*/ 5787 h 3750197"/>
              <a:gd name="connsiteX22" fmla="*/ 2772137 w 12199717"/>
              <a:gd name="connsiteY22" fmla="*/ 0 h 3750197"/>
              <a:gd name="connsiteX23" fmla="*/ 2974694 w 12199717"/>
              <a:gd name="connsiteY23" fmla="*/ 11574 h 3750197"/>
              <a:gd name="connsiteX24" fmla="*/ 3269848 w 12199717"/>
              <a:gd name="connsiteY24" fmla="*/ 17362 h 3750197"/>
              <a:gd name="connsiteX25" fmla="*/ 3975904 w 12199717"/>
              <a:gd name="connsiteY25" fmla="*/ 23149 h 3750197"/>
              <a:gd name="connsiteX26" fmla="*/ 4109013 w 12199717"/>
              <a:gd name="connsiteY26" fmla="*/ 28936 h 3750197"/>
              <a:gd name="connsiteX27" fmla="*/ 4178461 w 12199717"/>
              <a:gd name="connsiteY27" fmla="*/ 34724 h 3750197"/>
              <a:gd name="connsiteX28" fmla="*/ 4508340 w 12199717"/>
              <a:gd name="connsiteY28" fmla="*/ 63660 h 3750197"/>
              <a:gd name="connsiteX29" fmla="*/ 4930816 w 12199717"/>
              <a:gd name="connsiteY29" fmla="*/ 127321 h 3750197"/>
              <a:gd name="connsiteX30" fmla="*/ 5029200 w 12199717"/>
              <a:gd name="connsiteY30" fmla="*/ 138896 h 3750197"/>
              <a:gd name="connsiteX31" fmla="*/ 5104436 w 12199717"/>
              <a:gd name="connsiteY31" fmla="*/ 156258 h 3750197"/>
              <a:gd name="connsiteX32" fmla="*/ 5144947 w 12199717"/>
              <a:gd name="connsiteY32" fmla="*/ 162045 h 3750197"/>
              <a:gd name="connsiteX33" fmla="*/ 5359079 w 12199717"/>
              <a:gd name="connsiteY33" fmla="*/ 190982 h 3750197"/>
              <a:gd name="connsiteX34" fmla="*/ 5451676 w 12199717"/>
              <a:gd name="connsiteY34" fmla="*/ 214131 h 3750197"/>
              <a:gd name="connsiteX35" fmla="*/ 5590572 w 12199717"/>
              <a:gd name="connsiteY35" fmla="*/ 237281 h 3750197"/>
              <a:gd name="connsiteX36" fmla="*/ 5654233 w 12199717"/>
              <a:gd name="connsiteY36" fmla="*/ 254643 h 3750197"/>
              <a:gd name="connsiteX37" fmla="*/ 5746831 w 12199717"/>
              <a:gd name="connsiteY37" fmla="*/ 277792 h 3750197"/>
              <a:gd name="connsiteX38" fmla="*/ 5810491 w 12199717"/>
              <a:gd name="connsiteY38" fmla="*/ 289367 h 3750197"/>
              <a:gd name="connsiteX39" fmla="*/ 5868365 w 12199717"/>
              <a:gd name="connsiteY39" fmla="*/ 300941 h 3750197"/>
              <a:gd name="connsiteX40" fmla="*/ 5955175 w 12199717"/>
              <a:gd name="connsiteY40" fmla="*/ 318303 h 3750197"/>
              <a:gd name="connsiteX41" fmla="*/ 6013048 w 12199717"/>
              <a:gd name="connsiteY41" fmla="*/ 335665 h 3750197"/>
              <a:gd name="connsiteX42" fmla="*/ 6117221 w 12199717"/>
              <a:gd name="connsiteY42" fmla="*/ 347240 h 3750197"/>
              <a:gd name="connsiteX43" fmla="*/ 6140370 w 12199717"/>
              <a:gd name="connsiteY43" fmla="*/ 353027 h 3750197"/>
              <a:gd name="connsiteX44" fmla="*/ 6279266 w 12199717"/>
              <a:gd name="connsiteY44" fmla="*/ 364602 h 3750197"/>
              <a:gd name="connsiteX45" fmla="*/ 6412375 w 12199717"/>
              <a:gd name="connsiteY45" fmla="*/ 370389 h 3750197"/>
              <a:gd name="connsiteX46" fmla="*/ 6585995 w 12199717"/>
              <a:gd name="connsiteY46" fmla="*/ 381964 h 3750197"/>
              <a:gd name="connsiteX47" fmla="*/ 6690167 w 12199717"/>
              <a:gd name="connsiteY47" fmla="*/ 387751 h 3750197"/>
              <a:gd name="connsiteX48" fmla="*/ 7275316 w 12199717"/>
              <a:gd name="connsiteY48" fmla="*/ 410901 h 3750197"/>
              <a:gd name="connsiteX49" fmla="*/ 8165940 w 12199717"/>
              <a:gd name="connsiteY49" fmla="*/ 428263 h 3750197"/>
              <a:gd name="connsiteX50" fmla="*/ 9427580 w 12199717"/>
              <a:gd name="connsiteY50" fmla="*/ 410901 h 3750197"/>
              <a:gd name="connsiteX51" fmla="*/ 9531752 w 12199717"/>
              <a:gd name="connsiteY51" fmla="*/ 399326 h 3750197"/>
              <a:gd name="connsiteX52" fmla="*/ 9647499 w 12199717"/>
              <a:gd name="connsiteY52" fmla="*/ 387751 h 3750197"/>
              <a:gd name="connsiteX53" fmla="*/ 9751671 w 12199717"/>
              <a:gd name="connsiteY53" fmla="*/ 376177 h 3750197"/>
              <a:gd name="connsiteX54" fmla="*/ 9878993 w 12199717"/>
              <a:gd name="connsiteY54" fmla="*/ 364602 h 3750197"/>
              <a:gd name="connsiteX55" fmla="*/ 9925291 w 12199717"/>
              <a:gd name="connsiteY55" fmla="*/ 353027 h 3750197"/>
              <a:gd name="connsiteX56" fmla="*/ 9948441 w 12199717"/>
              <a:gd name="connsiteY56" fmla="*/ 347240 h 3750197"/>
              <a:gd name="connsiteX57" fmla="*/ 9983165 w 12199717"/>
              <a:gd name="connsiteY57" fmla="*/ 335665 h 3750197"/>
              <a:gd name="connsiteX58" fmla="*/ 10017889 w 12199717"/>
              <a:gd name="connsiteY58" fmla="*/ 329878 h 3750197"/>
              <a:gd name="connsiteX59" fmla="*/ 10046826 w 12199717"/>
              <a:gd name="connsiteY59" fmla="*/ 318303 h 3750197"/>
              <a:gd name="connsiteX60" fmla="*/ 10081550 w 12199717"/>
              <a:gd name="connsiteY60" fmla="*/ 312516 h 3750197"/>
              <a:gd name="connsiteX61" fmla="*/ 10098912 w 12199717"/>
              <a:gd name="connsiteY61" fmla="*/ 300941 h 3750197"/>
              <a:gd name="connsiteX62" fmla="*/ 10116274 w 12199717"/>
              <a:gd name="connsiteY62" fmla="*/ 295154 h 3750197"/>
              <a:gd name="connsiteX63" fmla="*/ 10174147 w 12199717"/>
              <a:gd name="connsiteY63" fmla="*/ 289367 h 3750197"/>
              <a:gd name="connsiteX64" fmla="*/ 10781818 w 12199717"/>
              <a:gd name="connsiteY64" fmla="*/ 277792 h 3750197"/>
              <a:gd name="connsiteX65" fmla="*/ 10984375 w 12199717"/>
              <a:gd name="connsiteY65" fmla="*/ 266217 h 3750197"/>
              <a:gd name="connsiteX66" fmla="*/ 11129059 w 12199717"/>
              <a:gd name="connsiteY66" fmla="*/ 260430 h 3750197"/>
              <a:gd name="connsiteX67" fmla="*/ 11308466 w 12199717"/>
              <a:gd name="connsiteY67" fmla="*/ 248855 h 3750197"/>
              <a:gd name="connsiteX68" fmla="*/ 11412638 w 12199717"/>
              <a:gd name="connsiteY68" fmla="*/ 243068 h 3750197"/>
              <a:gd name="connsiteX69" fmla="*/ 11603621 w 12199717"/>
              <a:gd name="connsiteY69" fmla="*/ 231493 h 3750197"/>
              <a:gd name="connsiteX70" fmla="*/ 11719367 w 12199717"/>
              <a:gd name="connsiteY70" fmla="*/ 225706 h 3750197"/>
              <a:gd name="connsiteX71" fmla="*/ 11979798 w 12199717"/>
              <a:gd name="connsiteY71" fmla="*/ 219919 h 3750197"/>
              <a:gd name="connsiteX72" fmla="*/ 12026097 w 12199717"/>
              <a:gd name="connsiteY72" fmla="*/ 214131 h 3750197"/>
              <a:gd name="connsiteX73" fmla="*/ 12130269 w 12199717"/>
              <a:gd name="connsiteY73" fmla="*/ 202557 h 3750197"/>
              <a:gd name="connsiteX74" fmla="*/ 12170780 w 12199717"/>
              <a:gd name="connsiteY74" fmla="*/ 190982 h 3750197"/>
              <a:gd name="connsiteX75" fmla="*/ 12193929 w 12199717"/>
              <a:gd name="connsiteY75" fmla="*/ 185195 h 3750197"/>
              <a:gd name="connsiteX76" fmla="*/ 12199717 w 12199717"/>
              <a:gd name="connsiteY76" fmla="*/ 3750197 h 3750197"/>
              <a:gd name="connsiteX77" fmla="*/ 0 w 12199717"/>
              <a:gd name="connsiteY77" fmla="*/ 3744410 h 3750197"/>
              <a:gd name="connsiteX78" fmla="*/ 0 w 12199717"/>
              <a:gd name="connsiteY78"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1886674 w 12199717"/>
              <a:gd name="connsiteY17" fmla="*/ 28936 h 3750197"/>
              <a:gd name="connsiteX18" fmla="*/ 2013995 w 12199717"/>
              <a:gd name="connsiteY18" fmla="*/ 23149 h 3750197"/>
              <a:gd name="connsiteX19" fmla="*/ 2118167 w 12199717"/>
              <a:gd name="connsiteY19" fmla="*/ 17362 h 3750197"/>
              <a:gd name="connsiteX20" fmla="*/ 2338086 w 12199717"/>
              <a:gd name="connsiteY20" fmla="*/ 5787 h 3750197"/>
              <a:gd name="connsiteX21" fmla="*/ 2772137 w 12199717"/>
              <a:gd name="connsiteY21" fmla="*/ 0 h 3750197"/>
              <a:gd name="connsiteX22" fmla="*/ 2974694 w 12199717"/>
              <a:gd name="connsiteY22" fmla="*/ 11574 h 3750197"/>
              <a:gd name="connsiteX23" fmla="*/ 3269848 w 12199717"/>
              <a:gd name="connsiteY23" fmla="*/ 17362 h 3750197"/>
              <a:gd name="connsiteX24" fmla="*/ 3975904 w 12199717"/>
              <a:gd name="connsiteY24" fmla="*/ 23149 h 3750197"/>
              <a:gd name="connsiteX25" fmla="*/ 4109013 w 12199717"/>
              <a:gd name="connsiteY25" fmla="*/ 28936 h 3750197"/>
              <a:gd name="connsiteX26" fmla="*/ 4178461 w 12199717"/>
              <a:gd name="connsiteY26" fmla="*/ 34724 h 3750197"/>
              <a:gd name="connsiteX27" fmla="*/ 4508340 w 12199717"/>
              <a:gd name="connsiteY27" fmla="*/ 63660 h 3750197"/>
              <a:gd name="connsiteX28" fmla="*/ 4930816 w 12199717"/>
              <a:gd name="connsiteY28" fmla="*/ 127321 h 3750197"/>
              <a:gd name="connsiteX29" fmla="*/ 5029200 w 12199717"/>
              <a:gd name="connsiteY29" fmla="*/ 138896 h 3750197"/>
              <a:gd name="connsiteX30" fmla="*/ 5104436 w 12199717"/>
              <a:gd name="connsiteY30" fmla="*/ 156258 h 3750197"/>
              <a:gd name="connsiteX31" fmla="*/ 5144947 w 12199717"/>
              <a:gd name="connsiteY31" fmla="*/ 162045 h 3750197"/>
              <a:gd name="connsiteX32" fmla="*/ 5359079 w 12199717"/>
              <a:gd name="connsiteY32" fmla="*/ 190982 h 3750197"/>
              <a:gd name="connsiteX33" fmla="*/ 5451676 w 12199717"/>
              <a:gd name="connsiteY33" fmla="*/ 214131 h 3750197"/>
              <a:gd name="connsiteX34" fmla="*/ 5590572 w 12199717"/>
              <a:gd name="connsiteY34" fmla="*/ 237281 h 3750197"/>
              <a:gd name="connsiteX35" fmla="*/ 5654233 w 12199717"/>
              <a:gd name="connsiteY35" fmla="*/ 254643 h 3750197"/>
              <a:gd name="connsiteX36" fmla="*/ 5746831 w 12199717"/>
              <a:gd name="connsiteY36" fmla="*/ 277792 h 3750197"/>
              <a:gd name="connsiteX37" fmla="*/ 5810491 w 12199717"/>
              <a:gd name="connsiteY37" fmla="*/ 289367 h 3750197"/>
              <a:gd name="connsiteX38" fmla="*/ 5868365 w 12199717"/>
              <a:gd name="connsiteY38" fmla="*/ 300941 h 3750197"/>
              <a:gd name="connsiteX39" fmla="*/ 5955175 w 12199717"/>
              <a:gd name="connsiteY39" fmla="*/ 318303 h 3750197"/>
              <a:gd name="connsiteX40" fmla="*/ 6013048 w 12199717"/>
              <a:gd name="connsiteY40" fmla="*/ 335665 h 3750197"/>
              <a:gd name="connsiteX41" fmla="*/ 6117221 w 12199717"/>
              <a:gd name="connsiteY41" fmla="*/ 347240 h 3750197"/>
              <a:gd name="connsiteX42" fmla="*/ 6140370 w 12199717"/>
              <a:gd name="connsiteY42" fmla="*/ 353027 h 3750197"/>
              <a:gd name="connsiteX43" fmla="*/ 6279266 w 12199717"/>
              <a:gd name="connsiteY43" fmla="*/ 364602 h 3750197"/>
              <a:gd name="connsiteX44" fmla="*/ 6412375 w 12199717"/>
              <a:gd name="connsiteY44" fmla="*/ 370389 h 3750197"/>
              <a:gd name="connsiteX45" fmla="*/ 6585995 w 12199717"/>
              <a:gd name="connsiteY45" fmla="*/ 381964 h 3750197"/>
              <a:gd name="connsiteX46" fmla="*/ 6690167 w 12199717"/>
              <a:gd name="connsiteY46" fmla="*/ 387751 h 3750197"/>
              <a:gd name="connsiteX47" fmla="*/ 7275316 w 12199717"/>
              <a:gd name="connsiteY47" fmla="*/ 410901 h 3750197"/>
              <a:gd name="connsiteX48" fmla="*/ 8165940 w 12199717"/>
              <a:gd name="connsiteY48" fmla="*/ 428263 h 3750197"/>
              <a:gd name="connsiteX49" fmla="*/ 9427580 w 12199717"/>
              <a:gd name="connsiteY49" fmla="*/ 410901 h 3750197"/>
              <a:gd name="connsiteX50" fmla="*/ 9531752 w 12199717"/>
              <a:gd name="connsiteY50" fmla="*/ 399326 h 3750197"/>
              <a:gd name="connsiteX51" fmla="*/ 9647499 w 12199717"/>
              <a:gd name="connsiteY51" fmla="*/ 387751 h 3750197"/>
              <a:gd name="connsiteX52" fmla="*/ 9751671 w 12199717"/>
              <a:gd name="connsiteY52" fmla="*/ 376177 h 3750197"/>
              <a:gd name="connsiteX53" fmla="*/ 9878993 w 12199717"/>
              <a:gd name="connsiteY53" fmla="*/ 364602 h 3750197"/>
              <a:gd name="connsiteX54" fmla="*/ 9925291 w 12199717"/>
              <a:gd name="connsiteY54" fmla="*/ 353027 h 3750197"/>
              <a:gd name="connsiteX55" fmla="*/ 9948441 w 12199717"/>
              <a:gd name="connsiteY55" fmla="*/ 347240 h 3750197"/>
              <a:gd name="connsiteX56" fmla="*/ 9983165 w 12199717"/>
              <a:gd name="connsiteY56" fmla="*/ 335665 h 3750197"/>
              <a:gd name="connsiteX57" fmla="*/ 10017889 w 12199717"/>
              <a:gd name="connsiteY57" fmla="*/ 329878 h 3750197"/>
              <a:gd name="connsiteX58" fmla="*/ 10046826 w 12199717"/>
              <a:gd name="connsiteY58" fmla="*/ 318303 h 3750197"/>
              <a:gd name="connsiteX59" fmla="*/ 10081550 w 12199717"/>
              <a:gd name="connsiteY59" fmla="*/ 312516 h 3750197"/>
              <a:gd name="connsiteX60" fmla="*/ 10098912 w 12199717"/>
              <a:gd name="connsiteY60" fmla="*/ 300941 h 3750197"/>
              <a:gd name="connsiteX61" fmla="*/ 10116274 w 12199717"/>
              <a:gd name="connsiteY61" fmla="*/ 295154 h 3750197"/>
              <a:gd name="connsiteX62" fmla="*/ 10174147 w 12199717"/>
              <a:gd name="connsiteY62" fmla="*/ 289367 h 3750197"/>
              <a:gd name="connsiteX63" fmla="*/ 10781818 w 12199717"/>
              <a:gd name="connsiteY63" fmla="*/ 277792 h 3750197"/>
              <a:gd name="connsiteX64" fmla="*/ 10984375 w 12199717"/>
              <a:gd name="connsiteY64" fmla="*/ 266217 h 3750197"/>
              <a:gd name="connsiteX65" fmla="*/ 11129059 w 12199717"/>
              <a:gd name="connsiteY65" fmla="*/ 260430 h 3750197"/>
              <a:gd name="connsiteX66" fmla="*/ 11308466 w 12199717"/>
              <a:gd name="connsiteY66" fmla="*/ 248855 h 3750197"/>
              <a:gd name="connsiteX67" fmla="*/ 11412638 w 12199717"/>
              <a:gd name="connsiteY67" fmla="*/ 243068 h 3750197"/>
              <a:gd name="connsiteX68" fmla="*/ 11603621 w 12199717"/>
              <a:gd name="connsiteY68" fmla="*/ 231493 h 3750197"/>
              <a:gd name="connsiteX69" fmla="*/ 11719367 w 12199717"/>
              <a:gd name="connsiteY69" fmla="*/ 225706 h 3750197"/>
              <a:gd name="connsiteX70" fmla="*/ 11979798 w 12199717"/>
              <a:gd name="connsiteY70" fmla="*/ 219919 h 3750197"/>
              <a:gd name="connsiteX71" fmla="*/ 12026097 w 12199717"/>
              <a:gd name="connsiteY71" fmla="*/ 214131 h 3750197"/>
              <a:gd name="connsiteX72" fmla="*/ 12130269 w 12199717"/>
              <a:gd name="connsiteY72" fmla="*/ 202557 h 3750197"/>
              <a:gd name="connsiteX73" fmla="*/ 12170780 w 12199717"/>
              <a:gd name="connsiteY73" fmla="*/ 190982 h 3750197"/>
              <a:gd name="connsiteX74" fmla="*/ 12193929 w 12199717"/>
              <a:gd name="connsiteY74" fmla="*/ 185195 h 3750197"/>
              <a:gd name="connsiteX75" fmla="*/ 12199717 w 12199717"/>
              <a:gd name="connsiteY75" fmla="*/ 3750197 h 3750197"/>
              <a:gd name="connsiteX76" fmla="*/ 0 w 12199717"/>
              <a:gd name="connsiteY76" fmla="*/ 3744410 h 3750197"/>
              <a:gd name="connsiteX77" fmla="*/ 0 w 12199717"/>
              <a:gd name="connsiteY77"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1840375 w 12199717"/>
              <a:gd name="connsiteY16" fmla="*/ 34724 h 3750197"/>
              <a:gd name="connsiteX17" fmla="*/ 2013995 w 12199717"/>
              <a:gd name="connsiteY17" fmla="*/ 23149 h 3750197"/>
              <a:gd name="connsiteX18" fmla="*/ 2118167 w 12199717"/>
              <a:gd name="connsiteY18" fmla="*/ 17362 h 3750197"/>
              <a:gd name="connsiteX19" fmla="*/ 2338086 w 12199717"/>
              <a:gd name="connsiteY19" fmla="*/ 5787 h 3750197"/>
              <a:gd name="connsiteX20" fmla="*/ 2772137 w 12199717"/>
              <a:gd name="connsiteY20" fmla="*/ 0 h 3750197"/>
              <a:gd name="connsiteX21" fmla="*/ 2974694 w 12199717"/>
              <a:gd name="connsiteY21" fmla="*/ 11574 h 3750197"/>
              <a:gd name="connsiteX22" fmla="*/ 3269848 w 12199717"/>
              <a:gd name="connsiteY22" fmla="*/ 17362 h 3750197"/>
              <a:gd name="connsiteX23" fmla="*/ 3975904 w 12199717"/>
              <a:gd name="connsiteY23" fmla="*/ 23149 h 3750197"/>
              <a:gd name="connsiteX24" fmla="*/ 4109013 w 12199717"/>
              <a:gd name="connsiteY24" fmla="*/ 28936 h 3750197"/>
              <a:gd name="connsiteX25" fmla="*/ 4178461 w 12199717"/>
              <a:gd name="connsiteY25" fmla="*/ 34724 h 3750197"/>
              <a:gd name="connsiteX26" fmla="*/ 4508340 w 12199717"/>
              <a:gd name="connsiteY26" fmla="*/ 63660 h 3750197"/>
              <a:gd name="connsiteX27" fmla="*/ 4930816 w 12199717"/>
              <a:gd name="connsiteY27" fmla="*/ 127321 h 3750197"/>
              <a:gd name="connsiteX28" fmla="*/ 5029200 w 12199717"/>
              <a:gd name="connsiteY28" fmla="*/ 138896 h 3750197"/>
              <a:gd name="connsiteX29" fmla="*/ 5104436 w 12199717"/>
              <a:gd name="connsiteY29" fmla="*/ 156258 h 3750197"/>
              <a:gd name="connsiteX30" fmla="*/ 5144947 w 12199717"/>
              <a:gd name="connsiteY30" fmla="*/ 162045 h 3750197"/>
              <a:gd name="connsiteX31" fmla="*/ 5359079 w 12199717"/>
              <a:gd name="connsiteY31" fmla="*/ 190982 h 3750197"/>
              <a:gd name="connsiteX32" fmla="*/ 5451676 w 12199717"/>
              <a:gd name="connsiteY32" fmla="*/ 214131 h 3750197"/>
              <a:gd name="connsiteX33" fmla="*/ 5590572 w 12199717"/>
              <a:gd name="connsiteY33" fmla="*/ 237281 h 3750197"/>
              <a:gd name="connsiteX34" fmla="*/ 5654233 w 12199717"/>
              <a:gd name="connsiteY34" fmla="*/ 254643 h 3750197"/>
              <a:gd name="connsiteX35" fmla="*/ 5746831 w 12199717"/>
              <a:gd name="connsiteY35" fmla="*/ 277792 h 3750197"/>
              <a:gd name="connsiteX36" fmla="*/ 5810491 w 12199717"/>
              <a:gd name="connsiteY36" fmla="*/ 289367 h 3750197"/>
              <a:gd name="connsiteX37" fmla="*/ 5868365 w 12199717"/>
              <a:gd name="connsiteY37" fmla="*/ 300941 h 3750197"/>
              <a:gd name="connsiteX38" fmla="*/ 5955175 w 12199717"/>
              <a:gd name="connsiteY38" fmla="*/ 318303 h 3750197"/>
              <a:gd name="connsiteX39" fmla="*/ 6013048 w 12199717"/>
              <a:gd name="connsiteY39" fmla="*/ 335665 h 3750197"/>
              <a:gd name="connsiteX40" fmla="*/ 6117221 w 12199717"/>
              <a:gd name="connsiteY40" fmla="*/ 347240 h 3750197"/>
              <a:gd name="connsiteX41" fmla="*/ 6140370 w 12199717"/>
              <a:gd name="connsiteY41" fmla="*/ 353027 h 3750197"/>
              <a:gd name="connsiteX42" fmla="*/ 6279266 w 12199717"/>
              <a:gd name="connsiteY42" fmla="*/ 364602 h 3750197"/>
              <a:gd name="connsiteX43" fmla="*/ 6412375 w 12199717"/>
              <a:gd name="connsiteY43" fmla="*/ 370389 h 3750197"/>
              <a:gd name="connsiteX44" fmla="*/ 6585995 w 12199717"/>
              <a:gd name="connsiteY44" fmla="*/ 381964 h 3750197"/>
              <a:gd name="connsiteX45" fmla="*/ 6690167 w 12199717"/>
              <a:gd name="connsiteY45" fmla="*/ 387751 h 3750197"/>
              <a:gd name="connsiteX46" fmla="*/ 7275316 w 12199717"/>
              <a:gd name="connsiteY46" fmla="*/ 410901 h 3750197"/>
              <a:gd name="connsiteX47" fmla="*/ 8165940 w 12199717"/>
              <a:gd name="connsiteY47" fmla="*/ 428263 h 3750197"/>
              <a:gd name="connsiteX48" fmla="*/ 9427580 w 12199717"/>
              <a:gd name="connsiteY48" fmla="*/ 410901 h 3750197"/>
              <a:gd name="connsiteX49" fmla="*/ 9531752 w 12199717"/>
              <a:gd name="connsiteY49" fmla="*/ 399326 h 3750197"/>
              <a:gd name="connsiteX50" fmla="*/ 9647499 w 12199717"/>
              <a:gd name="connsiteY50" fmla="*/ 387751 h 3750197"/>
              <a:gd name="connsiteX51" fmla="*/ 9751671 w 12199717"/>
              <a:gd name="connsiteY51" fmla="*/ 376177 h 3750197"/>
              <a:gd name="connsiteX52" fmla="*/ 9878993 w 12199717"/>
              <a:gd name="connsiteY52" fmla="*/ 364602 h 3750197"/>
              <a:gd name="connsiteX53" fmla="*/ 9925291 w 12199717"/>
              <a:gd name="connsiteY53" fmla="*/ 353027 h 3750197"/>
              <a:gd name="connsiteX54" fmla="*/ 9948441 w 12199717"/>
              <a:gd name="connsiteY54" fmla="*/ 347240 h 3750197"/>
              <a:gd name="connsiteX55" fmla="*/ 9983165 w 12199717"/>
              <a:gd name="connsiteY55" fmla="*/ 335665 h 3750197"/>
              <a:gd name="connsiteX56" fmla="*/ 10017889 w 12199717"/>
              <a:gd name="connsiteY56" fmla="*/ 329878 h 3750197"/>
              <a:gd name="connsiteX57" fmla="*/ 10046826 w 12199717"/>
              <a:gd name="connsiteY57" fmla="*/ 318303 h 3750197"/>
              <a:gd name="connsiteX58" fmla="*/ 10081550 w 12199717"/>
              <a:gd name="connsiteY58" fmla="*/ 312516 h 3750197"/>
              <a:gd name="connsiteX59" fmla="*/ 10098912 w 12199717"/>
              <a:gd name="connsiteY59" fmla="*/ 300941 h 3750197"/>
              <a:gd name="connsiteX60" fmla="*/ 10116274 w 12199717"/>
              <a:gd name="connsiteY60" fmla="*/ 295154 h 3750197"/>
              <a:gd name="connsiteX61" fmla="*/ 10174147 w 12199717"/>
              <a:gd name="connsiteY61" fmla="*/ 289367 h 3750197"/>
              <a:gd name="connsiteX62" fmla="*/ 10781818 w 12199717"/>
              <a:gd name="connsiteY62" fmla="*/ 277792 h 3750197"/>
              <a:gd name="connsiteX63" fmla="*/ 10984375 w 12199717"/>
              <a:gd name="connsiteY63" fmla="*/ 266217 h 3750197"/>
              <a:gd name="connsiteX64" fmla="*/ 11129059 w 12199717"/>
              <a:gd name="connsiteY64" fmla="*/ 260430 h 3750197"/>
              <a:gd name="connsiteX65" fmla="*/ 11308466 w 12199717"/>
              <a:gd name="connsiteY65" fmla="*/ 248855 h 3750197"/>
              <a:gd name="connsiteX66" fmla="*/ 11412638 w 12199717"/>
              <a:gd name="connsiteY66" fmla="*/ 243068 h 3750197"/>
              <a:gd name="connsiteX67" fmla="*/ 11603621 w 12199717"/>
              <a:gd name="connsiteY67" fmla="*/ 231493 h 3750197"/>
              <a:gd name="connsiteX68" fmla="*/ 11719367 w 12199717"/>
              <a:gd name="connsiteY68" fmla="*/ 225706 h 3750197"/>
              <a:gd name="connsiteX69" fmla="*/ 11979798 w 12199717"/>
              <a:gd name="connsiteY69" fmla="*/ 219919 h 3750197"/>
              <a:gd name="connsiteX70" fmla="*/ 12026097 w 12199717"/>
              <a:gd name="connsiteY70" fmla="*/ 214131 h 3750197"/>
              <a:gd name="connsiteX71" fmla="*/ 12130269 w 12199717"/>
              <a:gd name="connsiteY71" fmla="*/ 202557 h 3750197"/>
              <a:gd name="connsiteX72" fmla="*/ 12170780 w 12199717"/>
              <a:gd name="connsiteY72" fmla="*/ 190982 h 3750197"/>
              <a:gd name="connsiteX73" fmla="*/ 12193929 w 12199717"/>
              <a:gd name="connsiteY73" fmla="*/ 185195 h 3750197"/>
              <a:gd name="connsiteX74" fmla="*/ 12199717 w 12199717"/>
              <a:gd name="connsiteY74" fmla="*/ 3750197 h 3750197"/>
              <a:gd name="connsiteX75" fmla="*/ 0 w 12199717"/>
              <a:gd name="connsiteY75" fmla="*/ 3744410 h 3750197"/>
              <a:gd name="connsiteX76" fmla="*/ 0 w 12199717"/>
              <a:gd name="connsiteY76"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1765140 w 12199717"/>
              <a:gd name="connsiteY15" fmla="*/ 40511 h 3750197"/>
              <a:gd name="connsiteX16" fmla="*/ 2013995 w 12199717"/>
              <a:gd name="connsiteY16" fmla="*/ 23149 h 3750197"/>
              <a:gd name="connsiteX17" fmla="*/ 2118167 w 12199717"/>
              <a:gd name="connsiteY17" fmla="*/ 17362 h 3750197"/>
              <a:gd name="connsiteX18" fmla="*/ 2338086 w 12199717"/>
              <a:gd name="connsiteY18" fmla="*/ 5787 h 3750197"/>
              <a:gd name="connsiteX19" fmla="*/ 2772137 w 12199717"/>
              <a:gd name="connsiteY19" fmla="*/ 0 h 3750197"/>
              <a:gd name="connsiteX20" fmla="*/ 2974694 w 12199717"/>
              <a:gd name="connsiteY20" fmla="*/ 11574 h 3750197"/>
              <a:gd name="connsiteX21" fmla="*/ 3269848 w 12199717"/>
              <a:gd name="connsiteY21" fmla="*/ 17362 h 3750197"/>
              <a:gd name="connsiteX22" fmla="*/ 3975904 w 12199717"/>
              <a:gd name="connsiteY22" fmla="*/ 23149 h 3750197"/>
              <a:gd name="connsiteX23" fmla="*/ 4109013 w 12199717"/>
              <a:gd name="connsiteY23" fmla="*/ 28936 h 3750197"/>
              <a:gd name="connsiteX24" fmla="*/ 4178461 w 12199717"/>
              <a:gd name="connsiteY24" fmla="*/ 34724 h 3750197"/>
              <a:gd name="connsiteX25" fmla="*/ 4508340 w 12199717"/>
              <a:gd name="connsiteY25" fmla="*/ 63660 h 3750197"/>
              <a:gd name="connsiteX26" fmla="*/ 4930816 w 12199717"/>
              <a:gd name="connsiteY26" fmla="*/ 127321 h 3750197"/>
              <a:gd name="connsiteX27" fmla="*/ 5029200 w 12199717"/>
              <a:gd name="connsiteY27" fmla="*/ 138896 h 3750197"/>
              <a:gd name="connsiteX28" fmla="*/ 5104436 w 12199717"/>
              <a:gd name="connsiteY28" fmla="*/ 156258 h 3750197"/>
              <a:gd name="connsiteX29" fmla="*/ 5144947 w 12199717"/>
              <a:gd name="connsiteY29" fmla="*/ 162045 h 3750197"/>
              <a:gd name="connsiteX30" fmla="*/ 5359079 w 12199717"/>
              <a:gd name="connsiteY30" fmla="*/ 190982 h 3750197"/>
              <a:gd name="connsiteX31" fmla="*/ 5451676 w 12199717"/>
              <a:gd name="connsiteY31" fmla="*/ 214131 h 3750197"/>
              <a:gd name="connsiteX32" fmla="*/ 5590572 w 12199717"/>
              <a:gd name="connsiteY32" fmla="*/ 237281 h 3750197"/>
              <a:gd name="connsiteX33" fmla="*/ 5654233 w 12199717"/>
              <a:gd name="connsiteY33" fmla="*/ 254643 h 3750197"/>
              <a:gd name="connsiteX34" fmla="*/ 5746831 w 12199717"/>
              <a:gd name="connsiteY34" fmla="*/ 277792 h 3750197"/>
              <a:gd name="connsiteX35" fmla="*/ 5810491 w 12199717"/>
              <a:gd name="connsiteY35" fmla="*/ 289367 h 3750197"/>
              <a:gd name="connsiteX36" fmla="*/ 5868365 w 12199717"/>
              <a:gd name="connsiteY36" fmla="*/ 300941 h 3750197"/>
              <a:gd name="connsiteX37" fmla="*/ 5955175 w 12199717"/>
              <a:gd name="connsiteY37" fmla="*/ 318303 h 3750197"/>
              <a:gd name="connsiteX38" fmla="*/ 6013048 w 12199717"/>
              <a:gd name="connsiteY38" fmla="*/ 335665 h 3750197"/>
              <a:gd name="connsiteX39" fmla="*/ 6117221 w 12199717"/>
              <a:gd name="connsiteY39" fmla="*/ 347240 h 3750197"/>
              <a:gd name="connsiteX40" fmla="*/ 6140370 w 12199717"/>
              <a:gd name="connsiteY40" fmla="*/ 353027 h 3750197"/>
              <a:gd name="connsiteX41" fmla="*/ 6279266 w 12199717"/>
              <a:gd name="connsiteY41" fmla="*/ 364602 h 3750197"/>
              <a:gd name="connsiteX42" fmla="*/ 6412375 w 12199717"/>
              <a:gd name="connsiteY42" fmla="*/ 370389 h 3750197"/>
              <a:gd name="connsiteX43" fmla="*/ 6585995 w 12199717"/>
              <a:gd name="connsiteY43" fmla="*/ 381964 h 3750197"/>
              <a:gd name="connsiteX44" fmla="*/ 6690167 w 12199717"/>
              <a:gd name="connsiteY44" fmla="*/ 387751 h 3750197"/>
              <a:gd name="connsiteX45" fmla="*/ 7275316 w 12199717"/>
              <a:gd name="connsiteY45" fmla="*/ 410901 h 3750197"/>
              <a:gd name="connsiteX46" fmla="*/ 8165940 w 12199717"/>
              <a:gd name="connsiteY46" fmla="*/ 428263 h 3750197"/>
              <a:gd name="connsiteX47" fmla="*/ 9427580 w 12199717"/>
              <a:gd name="connsiteY47" fmla="*/ 410901 h 3750197"/>
              <a:gd name="connsiteX48" fmla="*/ 9531752 w 12199717"/>
              <a:gd name="connsiteY48" fmla="*/ 399326 h 3750197"/>
              <a:gd name="connsiteX49" fmla="*/ 9647499 w 12199717"/>
              <a:gd name="connsiteY49" fmla="*/ 387751 h 3750197"/>
              <a:gd name="connsiteX50" fmla="*/ 9751671 w 12199717"/>
              <a:gd name="connsiteY50" fmla="*/ 376177 h 3750197"/>
              <a:gd name="connsiteX51" fmla="*/ 9878993 w 12199717"/>
              <a:gd name="connsiteY51" fmla="*/ 364602 h 3750197"/>
              <a:gd name="connsiteX52" fmla="*/ 9925291 w 12199717"/>
              <a:gd name="connsiteY52" fmla="*/ 353027 h 3750197"/>
              <a:gd name="connsiteX53" fmla="*/ 9948441 w 12199717"/>
              <a:gd name="connsiteY53" fmla="*/ 347240 h 3750197"/>
              <a:gd name="connsiteX54" fmla="*/ 9983165 w 12199717"/>
              <a:gd name="connsiteY54" fmla="*/ 335665 h 3750197"/>
              <a:gd name="connsiteX55" fmla="*/ 10017889 w 12199717"/>
              <a:gd name="connsiteY55" fmla="*/ 329878 h 3750197"/>
              <a:gd name="connsiteX56" fmla="*/ 10046826 w 12199717"/>
              <a:gd name="connsiteY56" fmla="*/ 318303 h 3750197"/>
              <a:gd name="connsiteX57" fmla="*/ 10081550 w 12199717"/>
              <a:gd name="connsiteY57" fmla="*/ 312516 h 3750197"/>
              <a:gd name="connsiteX58" fmla="*/ 10098912 w 12199717"/>
              <a:gd name="connsiteY58" fmla="*/ 300941 h 3750197"/>
              <a:gd name="connsiteX59" fmla="*/ 10116274 w 12199717"/>
              <a:gd name="connsiteY59" fmla="*/ 295154 h 3750197"/>
              <a:gd name="connsiteX60" fmla="*/ 10174147 w 12199717"/>
              <a:gd name="connsiteY60" fmla="*/ 289367 h 3750197"/>
              <a:gd name="connsiteX61" fmla="*/ 10781818 w 12199717"/>
              <a:gd name="connsiteY61" fmla="*/ 277792 h 3750197"/>
              <a:gd name="connsiteX62" fmla="*/ 10984375 w 12199717"/>
              <a:gd name="connsiteY62" fmla="*/ 266217 h 3750197"/>
              <a:gd name="connsiteX63" fmla="*/ 11129059 w 12199717"/>
              <a:gd name="connsiteY63" fmla="*/ 260430 h 3750197"/>
              <a:gd name="connsiteX64" fmla="*/ 11308466 w 12199717"/>
              <a:gd name="connsiteY64" fmla="*/ 248855 h 3750197"/>
              <a:gd name="connsiteX65" fmla="*/ 11412638 w 12199717"/>
              <a:gd name="connsiteY65" fmla="*/ 243068 h 3750197"/>
              <a:gd name="connsiteX66" fmla="*/ 11603621 w 12199717"/>
              <a:gd name="connsiteY66" fmla="*/ 231493 h 3750197"/>
              <a:gd name="connsiteX67" fmla="*/ 11719367 w 12199717"/>
              <a:gd name="connsiteY67" fmla="*/ 225706 h 3750197"/>
              <a:gd name="connsiteX68" fmla="*/ 11979798 w 12199717"/>
              <a:gd name="connsiteY68" fmla="*/ 219919 h 3750197"/>
              <a:gd name="connsiteX69" fmla="*/ 12026097 w 12199717"/>
              <a:gd name="connsiteY69" fmla="*/ 214131 h 3750197"/>
              <a:gd name="connsiteX70" fmla="*/ 12130269 w 12199717"/>
              <a:gd name="connsiteY70" fmla="*/ 202557 h 3750197"/>
              <a:gd name="connsiteX71" fmla="*/ 12170780 w 12199717"/>
              <a:gd name="connsiteY71" fmla="*/ 190982 h 3750197"/>
              <a:gd name="connsiteX72" fmla="*/ 12193929 w 12199717"/>
              <a:gd name="connsiteY72" fmla="*/ 185195 h 3750197"/>
              <a:gd name="connsiteX73" fmla="*/ 12199717 w 12199717"/>
              <a:gd name="connsiteY73" fmla="*/ 3750197 h 3750197"/>
              <a:gd name="connsiteX74" fmla="*/ 0 w 12199717"/>
              <a:gd name="connsiteY74" fmla="*/ 3744410 h 3750197"/>
              <a:gd name="connsiteX75" fmla="*/ 0 w 12199717"/>
              <a:gd name="connsiteY75"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013995 w 12199717"/>
              <a:gd name="connsiteY15" fmla="*/ 23149 h 3750197"/>
              <a:gd name="connsiteX16" fmla="*/ 2118167 w 12199717"/>
              <a:gd name="connsiteY16" fmla="*/ 17362 h 3750197"/>
              <a:gd name="connsiteX17" fmla="*/ 2338086 w 12199717"/>
              <a:gd name="connsiteY17" fmla="*/ 5787 h 3750197"/>
              <a:gd name="connsiteX18" fmla="*/ 2772137 w 12199717"/>
              <a:gd name="connsiteY18" fmla="*/ 0 h 3750197"/>
              <a:gd name="connsiteX19" fmla="*/ 2974694 w 12199717"/>
              <a:gd name="connsiteY19" fmla="*/ 11574 h 3750197"/>
              <a:gd name="connsiteX20" fmla="*/ 3269848 w 12199717"/>
              <a:gd name="connsiteY20" fmla="*/ 17362 h 3750197"/>
              <a:gd name="connsiteX21" fmla="*/ 3975904 w 12199717"/>
              <a:gd name="connsiteY21" fmla="*/ 23149 h 3750197"/>
              <a:gd name="connsiteX22" fmla="*/ 4109013 w 12199717"/>
              <a:gd name="connsiteY22" fmla="*/ 28936 h 3750197"/>
              <a:gd name="connsiteX23" fmla="*/ 4178461 w 12199717"/>
              <a:gd name="connsiteY23" fmla="*/ 34724 h 3750197"/>
              <a:gd name="connsiteX24" fmla="*/ 4508340 w 12199717"/>
              <a:gd name="connsiteY24" fmla="*/ 63660 h 3750197"/>
              <a:gd name="connsiteX25" fmla="*/ 4930816 w 12199717"/>
              <a:gd name="connsiteY25" fmla="*/ 127321 h 3750197"/>
              <a:gd name="connsiteX26" fmla="*/ 5029200 w 12199717"/>
              <a:gd name="connsiteY26" fmla="*/ 138896 h 3750197"/>
              <a:gd name="connsiteX27" fmla="*/ 5104436 w 12199717"/>
              <a:gd name="connsiteY27" fmla="*/ 156258 h 3750197"/>
              <a:gd name="connsiteX28" fmla="*/ 5144947 w 12199717"/>
              <a:gd name="connsiteY28" fmla="*/ 162045 h 3750197"/>
              <a:gd name="connsiteX29" fmla="*/ 5359079 w 12199717"/>
              <a:gd name="connsiteY29" fmla="*/ 190982 h 3750197"/>
              <a:gd name="connsiteX30" fmla="*/ 5451676 w 12199717"/>
              <a:gd name="connsiteY30" fmla="*/ 214131 h 3750197"/>
              <a:gd name="connsiteX31" fmla="*/ 5590572 w 12199717"/>
              <a:gd name="connsiteY31" fmla="*/ 237281 h 3750197"/>
              <a:gd name="connsiteX32" fmla="*/ 5654233 w 12199717"/>
              <a:gd name="connsiteY32" fmla="*/ 254643 h 3750197"/>
              <a:gd name="connsiteX33" fmla="*/ 5746831 w 12199717"/>
              <a:gd name="connsiteY33" fmla="*/ 277792 h 3750197"/>
              <a:gd name="connsiteX34" fmla="*/ 5810491 w 12199717"/>
              <a:gd name="connsiteY34" fmla="*/ 289367 h 3750197"/>
              <a:gd name="connsiteX35" fmla="*/ 5868365 w 12199717"/>
              <a:gd name="connsiteY35" fmla="*/ 300941 h 3750197"/>
              <a:gd name="connsiteX36" fmla="*/ 5955175 w 12199717"/>
              <a:gd name="connsiteY36" fmla="*/ 318303 h 3750197"/>
              <a:gd name="connsiteX37" fmla="*/ 6013048 w 12199717"/>
              <a:gd name="connsiteY37" fmla="*/ 335665 h 3750197"/>
              <a:gd name="connsiteX38" fmla="*/ 6117221 w 12199717"/>
              <a:gd name="connsiteY38" fmla="*/ 347240 h 3750197"/>
              <a:gd name="connsiteX39" fmla="*/ 6140370 w 12199717"/>
              <a:gd name="connsiteY39" fmla="*/ 353027 h 3750197"/>
              <a:gd name="connsiteX40" fmla="*/ 6279266 w 12199717"/>
              <a:gd name="connsiteY40" fmla="*/ 364602 h 3750197"/>
              <a:gd name="connsiteX41" fmla="*/ 6412375 w 12199717"/>
              <a:gd name="connsiteY41" fmla="*/ 370389 h 3750197"/>
              <a:gd name="connsiteX42" fmla="*/ 6585995 w 12199717"/>
              <a:gd name="connsiteY42" fmla="*/ 381964 h 3750197"/>
              <a:gd name="connsiteX43" fmla="*/ 6690167 w 12199717"/>
              <a:gd name="connsiteY43" fmla="*/ 387751 h 3750197"/>
              <a:gd name="connsiteX44" fmla="*/ 7275316 w 12199717"/>
              <a:gd name="connsiteY44" fmla="*/ 410901 h 3750197"/>
              <a:gd name="connsiteX45" fmla="*/ 8165940 w 12199717"/>
              <a:gd name="connsiteY45" fmla="*/ 428263 h 3750197"/>
              <a:gd name="connsiteX46" fmla="*/ 9427580 w 12199717"/>
              <a:gd name="connsiteY46" fmla="*/ 410901 h 3750197"/>
              <a:gd name="connsiteX47" fmla="*/ 9531752 w 12199717"/>
              <a:gd name="connsiteY47" fmla="*/ 399326 h 3750197"/>
              <a:gd name="connsiteX48" fmla="*/ 9647499 w 12199717"/>
              <a:gd name="connsiteY48" fmla="*/ 387751 h 3750197"/>
              <a:gd name="connsiteX49" fmla="*/ 9751671 w 12199717"/>
              <a:gd name="connsiteY49" fmla="*/ 376177 h 3750197"/>
              <a:gd name="connsiteX50" fmla="*/ 9878993 w 12199717"/>
              <a:gd name="connsiteY50" fmla="*/ 364602 h 3750197"/>
              <a:gd name="connsiteX51" fmla="*/ 9925291 w 12199717"/>
              <a:gd name="connsiteY51" fmla="*/ 353027 h 3750197"/>
              <a:gd name="connsiteX52" fmla="*/ 9948441 w 12199717"/>
              <a:gd name="connsiteY52" fmla="*/ 347240 h 3750197"/>
              <a:gd name="connsiteX53" fmla="*/ 9983165 w 12199717"/>
              <a:gd name="connsiteY53" fmla="*/ 335665 h 3750197"/>
              <a:gd name="connsiteX54" fmla="*/ 10017889 w 12199717"/>
              <a:gd name="connsiteY54" fmla="*/ 329878 h 3750197"/>
              <a:gd name="connsiteX55" fmla="*/ 10046826 w 12199717"/>
              <a:gd name="connsiteY55" fmla="*/ 318303 h 3750197"/>
              <a:gd name="connsiteX56" fmla="*/ 10081550 w 12199717"/>
              <a:gd name="connsiteY56" fmla="*/ 312516 h 3750197"/>
              <a:gd name="connsiteX57" fmla="*/ 10098912 w 12199717"/>
              <a:gd name="connsiteY57" fmla="*/ 300941 h 3750197"/>
              <a:gd name="connsiteX58" fmla="*/ 10116274 w 12199717"/>
              <a:gd name="connsiteY58" fmla="*/ 295154 h 3750197"/>
              <a:gd name="connsiteX59" fmla="*/ 10174147 w 12199717"/>
              <a:gd name="connsiteY59" fmla="*/ 289367 h 3750197"/>
              <a:gd name="connsiteX60" fmla="*/ 10781818 w 12199717"/>
              <a:gd name="connsiteY60" fmla="*/ 277792 h 3750197"/>
              <a:gd name="connsiteX61" fmla="*/ 10984375 w 12199717"/>
              <a:gd name="connsiteY61" fmla="*/ 266217 h 3750197"/>
              <a:gd name="connsiteX62" fmla="*/ 11129059 w 12199717"/>
              <a:gd name="connsiteY62" fmla="*/ 260430 h 3750197"/>
              <a:gd name="connsiteX63" fmla="*/ 11308466 w 12199717"/>
              <a:gd name="connsiteY63" fmla="*/ 248855 h 3750197"/>
              <a:gd name="connsiteX64" fmla="*/ 11412638 w 12199717"/>
              <a:gd name="connsiteY64" fmla="*/ 243068 h 3750197"/>
              <a:gd name="connsiteX65" fmla="*/ 11603621 w 12199717"/>
              <a:gd name="connsiteY65" fmla="*/ 231493 h 3750197"/>
              <a:gd name="connsiteX66" fmla="*/ 11719367 w 12199717"/>
              <a:gd name="connsiteY66" fmla="*/ 225706 h 3750197"/>
              <a:gd name="connsiteX67" fmla="*/ 11979798 w 12199717"/>
              <a:gd name="connsiteY67" fmla="*/ 219919 h 3750197"/>
              <a:gd name="connsiteX68" fmla="*/ 12026097 w 12199717"/>
              <a:gd name="connsiteY68" fmla="*/ 214131 h 3750197"/>
              <a:gd name="connsiteX69" fmla="*/ 12130269 w 12199717"/>
              <a:gd name="connsiteY69" fmla="*/ 202557 h 3750197"/>
              <a:gd name="connsiteX70" fmla="*/ 12170780 w 12199717"/>
              <a:gd name="connsiteY70" fmla="*/ 190982 h 3750197"/>
              <a:gd name="connsiteX71" fmla="*/ 12193929 w 12199717"/>
              <a:gd name="connsiteY71" fmla="*/ 185195 h 3750197"/>
              <a:gd name="connsiteX72" fmla="*/ 12199717 w 12199717"/>
              <a:gd name="connsiteY72" fmla="*/ 3750197 h 3750197"/>
              <a:gd name="connsiteX73" fmla="*/ 0 w 12199717"/>
              <a:gd name="connsiteY73" fmla="*/ 3744410 h 3750197"/>
              <a:gd name="connsiteX74" fmla="*/ 0 w 12199717"/>
              <a:gd name="connsiteY74"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118167 w 12199717"/>
              <a:gd name="connsiteY15" fmla="*/ 17362 h 3750197"/>
              <a:gd name="connsiteX16" fmla="*/ 2338086 w 12199717"/>
              <a:gd name="connsiteY16" fmla="*/ 5787 h 3750197"/>
              <a:gd name="connsiteX17" fmla="*/ 2772137 w 12199717"/>
              <a:gd name="connsiteY17" fmla="*/ 0 h 3750197"/>
              <a:gd name="connsiteX18" fmla="*/ 2974694 w 12199717"/>
              <a:gd name="connsiteY18" fmla="*/ 11574 h 3750197"/>
              <a:gd name="connsiteX19" fmla="*/ 3269848 w 12199717"/>
              <a:gd name="connsiteY19" fmla="*/ 17362 h 3750197"/>
              <a:gd name="connsiteX20" fmla="*/ 3975904 w 12199717"/>
              <a:gd name="connsiteY20" fmla="*/ 23149 h 3750197"/>
              <a:gd name="connsiteX21" fmla="*/ 4109013 w 12199717"/>
              <a:gd name="connsiteY21" fmla="*/ 28936 h 3750197"/>
              <a:gd name="connsiteX22" fmla="*/ 4178461 w 12199717"/>
              <a:gd name="connsiteY22" fmla="*/ 34724 h 3750197"/>
              <a:gd name="connsiteX23" fmla="*/ 4508340 w 12199717"/>
              <a:gd name="connsiteY23" fmla="*/ 63660 h 3750197"/>
              <a:gd name="connsiteX24" fmla="*/ 4930816 w 12199717"/>
              <a:gd name="connsiteY24" fmla="*/ 127321 h 3750197"/>
              <a:gd name="connsiteX25" fmla="*/ 5029200 w 12199717"/>
              <a:gd name="connsiteY25" fmla="*/ 138896 h 3750197"/>
              <a:gd name="connsiteX26" fmla="*/ 5104436 w 12199717"/>
              <a:gd name="connsiteY26" fmla="*/ 156258 h 3750197"/>
              <a:gd name="connsiteX27" fmla="*/ 5144947 w 12199717"/>
              <a:gd name="connsiteY27" fmla="*/ 162045 h 3750197"/>
              <a:gd name="connsiteX28" fmla="*/ 5359079 w 12199717"/>
              <a:gd name="connsiteY28" fmla="*/ 190982 h 3750197"/>
              <a:gd name="connsiteX29" fmla="*/ 5451676 w 12199717"/>
              <a:gd name="connsiteY29" fmla="*/ 214131 h 3750197"/>
              <a:gd name="connsiteX30" fmla="*/ 5590572 w 12199717"/>
              <a:gd name="connsiteY30" fmla="*/ 237281 h 3750197"/>
              <a:gd name="connsiteX31" fmla="*/ 5654233 w 12199717"/>
              <a:gd name="connsiteY31" fmla="*/ 254643 h 3750197"/>
              <a:gd name="connsiteX32" fmla="*/ 5746831 w 12199717"/>
              <a:gd name="connsiteY32" fmla="*/ 277792 h 3750197"/>
              <a:gd name="connsiteX33" fmla="*/ 5810491 w 12199717"/>
              <a:gd name="connsiteY33" fmla="*/ 289367 h 3750197"/>
              <a:gd name="connsiteX34" fmla="*/ 5868365 w 12199717"/>
              <a:gd name="connsiteY34" fmla="*/ 300941 h 3750197"/>
              <a:gd name="connsiteX35" fmla="*/ 5955175 w 12199717"/>
              <a:gd name="connsiteY35" fmla="*/ 318303 h 3750197"/>
              <a:gd name="connsiteX36" fmla="*/ 6013048 w 12199717"/>
              <a:gd name="connsiteY36" fmla="*/ 335665 h 3750197"/>
              <a:gd name="connsiteX37" fmla="*/ 6117221 w 12199717"/>
              <a:gd name="connsiteY37" fmla="*/ 347240 h 3750197"/>
              <a:gd name="connsiteX38" fmla="*/ 6140370 w 12199717"/>
              <a:gd name="connsiteY38" fmla="*/ 353027 h 3750197"/>
              <a:gd name="connsiteX39" fmla="*/ 6279266 w 12199717"/>
              <a:gd name="connsiteY39" fmla="*/ 364602 h 3750197"/>
              <a:gd name="connsiteX40" fmla="*/ 6412375 w 12199717"/>
              <a:gd name="connsiteY40" fmla="*/ 370389 h 3750197"/>
              <a:gd name="connsiteX41" fmla="*/ 6585995 w 12199717"/>
              <a:gd name="connsiteY41" fmla="*/ 381964 h 3750197"/>
              <a:gd name="connsiteX42" fmla="*/ 6690167 w 12199717"/>
              <a:gd name="connsiteY42" fmla="*/ 387751 h 3750197"/>
              <a:gd name="connsiteX43" fmla="*/ 7275316 w 12199717"/>
              <a:gd name="connsiteY43" fmla="*/ 410901 h 3750197"/>
              <a:gd name="connsiteX44" fmla="*/ 8165940 w 12199717"/>
              <a:gd name="connsiteY44" fmla="*/ 428263 h 3750197"/>
              <a:gd name="connsiteX45" fmla="*/ 9427580 w 12199717"/>
              <a:gd name="connsiteY45" fmla="*/ 410901 h 3750197"/>
              <a:gd name="connsiteX46" fmla="*/ 9531752 w 12199717"/>
              <a:gd name="connsiteY46" fmla="*/ 399326 h 3750197"/>
              <a:gd name="connsiteX47" fmla="*/ 9647499 w 12199717"/>
              <a:gd name="connsiteY47" fmla="*/ 387751 h 3750197"/>
              <a:gd name="connsiteX48" fmla="*/ 9751671 w 12199717"/>
              <a:gd name="connsiteY48" fmla="*/ 376177 h 3750197"/>
              <a:gd name="connsiteX49" fmla="*/ 9878993 w 12199717"/>
              <a:gd name="connsiteY49" fmla="*/ 364602 h 3750197"/>
              <a:gd name="connsiteX50" fmla="*/ 9925291 w 12199717"/>
              <a:gd name="connsiteY50" fmla="*/ 353027 h 3750197"/>
              <a:gd name="connsiteX51" fmla="*/ 9948441 w 12199717"/>
              <a:gd name="connsiteY51" fmla="*/ 347240 h 3750197"/>
              <a:gd name="connsiteX52" fmla="*/ 9983165 w 12199717"/>
              <a:gd name="connsiteY52" fmla="*/ 335665 h 3750197"/>
              <a:gd name="connsiteX53" fmla="*/ 10017889 w 12199717"/>
              <a:gd name="connsiteY53" fmla="*/ 329878 h 3750197"/>
              <a:gd name="connsiteX54" fmla="*/ 10046826 w 12199717"/>
              <a:gd name="connsiteY54" fmla="*/ 318303 h 3750197"/>
              <a:gd name="connsiteX55" fmla="*/ 10081550 w 12199717"/>
              <a:gd name="connsiteY55" fmla="*/ 312516 h 3750197"/>
              <a:gd name="connsiteX56" fmla="*/ 10098912 w 12199717"/>
              <a:gd name="connsiteY56" fmla="*/ 300941 h 3750197"/>
              <a:gd name="connsiteX57" fmla="*/ 10116274 w 12199717"/>
              <a:gd name="connsiteY57" fmla="*/ 295154 h 3750197"/>
              <a:gd name="connsiteX58" fmla="*/ 10174147 w 12199717"/>
              <a:gd name="connsiteY58" fmla="*/ 289367 h 3750197"/>
              <a:gd name="connsiteX59" fmla="*/ 10781818 w 12199717"/>
              <a:gd name="connsiteY59" fmla="*/ 277792 h 3750197"/>
              <a:gd name="connsiteX60" fmla="*/ 10984375 w 12199717"/>
              <a:gd name="connsiteY60" fmla="*/ 266217 h 3750197"/>
              <a:gd name="connsiteX61" fmla="*/ 11129059 w 12199717"/>
              <a:gd name="connsiteY61" fmla="*/ 260430 h 3750197"/>
              <a:gd name="connsiteX62" fmla="*/ 11308466 w 12199717"/>
              <a:gd name="connsiteY62" fmla="*/ 248855 h 3750197"/>
              <a:gd name="connsiteX63" fmla="*/ 11412638 w 12199717"/>
              <a:gd name="connsiteY63" fmla="*/ 243068 h 3750197"/>
              <a:gd name="connsiteX64" fmla="*/ 11603621 w 12199717"/>
              <a:gd name="connsiteY64" fmla="*/ 231493 h 3750197"/>
              <a:gd name="connsiteX65" fmla="*/ 11719367 w 12199717"/>
              <a:gd name="connsiteY65" fmla="*/ 225706 h 3750197"/>
              <a:gd name="connsiteX66" fmla="*/ 11979798 w 12199717"/>
              <a:gd name="connsiteY66" fmla="*/ 219919 h 3750197"/>
              <a:gd name="connsiteX67" fmla="*/ 12026097 w 12199717"/>
              <a:gd name="connsiteY67" fmla="*/ 214131 h 3750197"/>
              <a:gd name="connsiteX68" fmla="*/ 12130269 w 12199717"/>
              <a:gd name="connsiteY68" fmla="*/ 202557 h 3750197"/>
              <a:gd name="connsiteX69" fmla="*/ 12170780 w 12199717"/>
              <a:gd name="connsiteY69" fmla="*/ 190982 h 3750197"/>
              <a:gd name="connsiteX70" fmla="*/ 12193929 w 12199717"/>
              <a:gd name="connsiteY70" fmla="*/ 185195 h 3750197"/>
              <a:gd name="connsiteX71" fmla="*/ 12199717 w 12199717"/>
              <a:gd name="connsiteY71" fmla="*/ 3750197 h 3750197"/>
              <a:gd name="connsiteX72" fmla="*/ 0 w 12199717"/>
              <a:gd name="connsiteY72" fmla="*/ 3744410 h 3750197"/>
              <a:gd name="connsiteX73" fmla="*/ 0 w 12199717"/>
              <a:gd name="connsiteY73"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338086 w 12199717"/>
              <a:gd name="connsiteY15" fmla="*/ 5787 h 3750197"/>
              <a:gd name="connsiteX16" fmla="*/ 2772137 w 12199717"/>
              <a:gd name="connsiteY16" fmla="*/ 0 h 3750197"/>
              <a:gd name="connsiteX17" fmla="*/ 2974694 w 12199717"/>
              <a:gd name="connsiteY17" fmla="*/ 11574 h 3750197"/>
              <a:gd name="connsiteX18" fmla="*/ 3269848 w 12199717"/>
              <a:gd name="connsiteY18" fmla="*/ 17362 h 3750197"/>
              <a:gd name="connsiteX19" fmla="*/ 3975904 w 12199717"/>
              <a:gd name="connsiteY19" fmla="*/ 23149 h 3750197"/>
              <a:gd name="connsiteX20" fmla="*/ 4109013 w 12199717"/>
              <a:gd name="connsiteY20" fmla="*/ 28936 h 3750197"/>
              <a:gd name="connsiteX21" fmla="*/ 4178461 w 12199717"/>
              <a:gd name="connsiteY21" fmla="*/ 34724 h 3750197"/>
              <a:gd name="connsiteX22" fmla="*/ 4508340 w 12199717"/>
              <a:gd name="connsiteY22" fmla="*/ 63660 h 3750197"/>
              <a:gd name="connsiteX23" fmla="*/ 4930816 w 12199717"/>
              <a:gd name="connsiteY23" fmla="*/ 127321 h 3750197"/>
              <a:gd name="connsiteX24" fmla="*/ 5029200 w 12199717"/>
              <a:gd name="connsiteY24" fmla="*/ 138896 h 3750197"/>
              <a:gd name="connsiteX25" fmla="*/ 5104436 w 12199717"/>
              <a:gd name="connsiteY25" fmla="*/ 156258 h 3750197"/>
              <a:gd name="connsiteX26" fmla="*/ 5144947 w 12199717"/>
              <a:gd name="connsiteY26" fmla="*/ 162045 h 3750197"/>
              <a:gd name="connsiteX27" fmla="*/ 5359079 w 12199717"/>
              <a:gd name="connsiteY27" fmla="*/ 190982 h 3750197"/>
              <a:gd name="connsiteX28" fmla="*/ 5451676 w 12199717"/>
              <a:gd name="connsiteY28" fmla="*/ 214131 h 3750197"/>
              <a:gd name="connsiteX29" fmla="*/ 5590572 w 12199717"/>
              <a:gd name="connsiteY29" fmla="*/ 237281 h 3750197"/>
              <a:gd name="connsiteX30" fmla="*/ 5654233 w 12199717"/>
              <a:gd name="connsiteY30" fmla="*/ 254643 h 3750197"/>
              <a:gd name="connsiteX31" fmla="*/ 5746831 w 12199717"/>
              <a:gd name="connsiteY31" fmla="*/ 277792 h 3750197"/>
              <a:gd name="connsiteX32" fmla="*/ 5810491 w 12199717"/>
              <a:gd name="connsiteY32" fmla="*/ 289367 h 3750197"/>
              <a:gd name="connsiteX33" fmla="*/ 5868365 w 12199717"/>
              <a:gd name="connsiteY33" fmla="*/ 300941 h 3750197"/>
              <a:gd name="connsiteX34" fmla="*/ 5955175 w 12199717"/>
              <a:gd name="connsiteY34" fmla="*/ 318303 h 3750197"/>
              <a:gd name="connsiteX35" fmla="*/ 6013048 w 12199717"/>
              <a:gd name="connsiteY35" fmla="*/ 335665 h 3750197"/>
              <a:gd name="connsiteX36" fmla="*/ 6117221 w 12199717"/>
              <a:gd name="connsiteY36" fmla="*/ 347240 h 3750197"/>
              <a:gd name="connsiteX37" fmla="*/ 6140370 w 12199717"/>
              <a:gd name="connsiteY37" fmla="*/ 353027 h 3750197"/>
              <a:gd name="connsiteX38" fmla="*/ 6279266 w 12199717"/>
              <a:gd name="connsiteY38" fmla="*/ 364602 h 3750197"/>
              <a:gd name="connsiteX39" fmla="*/ 6412375 w 12199717"/>
              <a:gd name="connsiteY39" fmla="*/ 370389 h 3750197"/>
              <a:gd name="connsiteX40" fmla="*/ 6585995 w 12199717"/>
              <a:gd name="connsiteY40" fmla="*/ 381964 h 3750197"/>
              <a:gd name="connsiteX41" fmla="*/ 6690167 w 12199717"/>
              <a:gd name="connsiteY41" fmla="*/ 387751 h 3750197"/>
              <a:gd name="connsiteX42" fmla="*/ 7275316 w 12199717"/>
              <a:gd name="connsiteY42" fmla="*/ 410901 h 3750197"/>
              <a:gd name="connsiteX43" fmla="*/ 8165940 w 12199717"/>
              <a:gd name="connsiteY43" fmla="*/ 428263 h 3750197"/>
              <a:gd name="connsiteX44" fmla="*/ 9427580 w 12199717"/>
              <a:gd name="connsiteY44" fmla="*/ 410901 h 3750197"/>
              <a:gd name="connsiteX45" fmla="*/ 9531752 w 12199717"/>
              <a:gd name="connsiteY45" fmla="*/ 399326 h 3750197"/>
              <a:gd name="connsiteX46" fmla="*/ 9647499 w 12199717"/>
              <a:gd name="connsiteY46" fmla="*/ 387751 h 3750197"/>
              <a:gd name="connsiteX47" fmla="*/ 9751671 w 12199717"/>
              <a:gd name="connsiteY47" fmla="*/ 376177 h 3750197"/>
              <a:gd name="connsiteX48" fmla="*/ 9878993 w 12199717"/>
              <a:gd name="connsiteY48" fmla="*/ 364602 h 3750197"/>
              <a:gd name="connsiteX49" fmla="*/ 9925291 w 12199717"/>
              <a:gd name="connsiteY49" fmla="*/ 353027 h 3750197"/>
              <a:gd name="connsiteX50" fmla="*/ 9948441 w 12199717"/>
              <a:gd name="connsiteY50" fmla="*/ 347240 h 3750197"/>
              <a:gd name="connsiteX51" fmla="*/ 9983165 w 12199717"/>
              <a:gd name="connsiteY51" fmla="*/ 335665 h 3750197"/>
              <a:gd name="connsiteX52" fmla="*/ 10017889 w 12199717"/>
              <a:gd name="connsiteY52" fmla="*/ 329878 h 3750197"/>
              <a:gd name="connsiteX53" fmla="*/ 10046826 w 12199717"/>
              <a:gd name="connsiteY53" fmla="*/ 318303 h 3750197"/>
              <a:gd name="connsiteX54" fmla="*/ 10081550 w 12199717"/>
              <a:gd name="connsiteY54" fmla="*/ 312516 h 3750197"/>
              <a:gd name="connsiteX55" fmla="*/ 10098912 w 12199717"/>
              <a:gd name="connsiteY55" fmla="*/ 300941 h 3750197"/>
              <a:gd name="connsiteX56" fmla="*/ 10116274 w 12199717"/>
              <a:gd name="connsiteY56" fmla="*/ 295154 h 3750197"/>
              <a:gd name="connsiteX57" fmla="*/ 10174147 w 12199717"/>
              <a:gd name="connsiteY57" fmla="*/ 289367 h 3750197"/>
              <a:gd name="connsiteX58" fmla="*/ 10781818 w 12199717"/>
              <a:gd name="connsiteY58" fmla="*/ 277792 h 3750197"/>
              <a:gd name="connsiteX59" fmla="*/ 10984375 w 12199717"/>
              <a:gd name="connsiteY59" fmla="*/ 266217 h 3750197"/>
              <a:gd name="connsiteX60" fmla="*/ 11129059 w 12199717"/>
              <a:gd name="connsiteY60" fmla="*/ 260430 h 3750197"/>
              <a:gd name="connsiteX61" fmla="*/ 11308466 w 12199717"/>
              <a:gd name="connsiteY61" fmla="*/ 248855 h 3750197"/>
              <a:gd name="connsiteX62" fmla="*/ 11412638 w 12199717"/>
              <a:gd name="connsiteY62" fmla="*/ 243068 h 3750197"/>
              <a:gd name="connsiteX63" fmla="*/ 11603621 w 12199717"/>
              <a:gd name="connsiteY63" fmla="*/ 231493 h 3750197"/>
              <a:gd name="connsiteX64" fmla="*/ 11719367 w 12199717"/>
              <a:gd name="connsiteY64" fmla="*/ 225706 h 3750197"/>
              <a:gd name="connsiteX65" fmla="*/ 11979798 w 12199717"/>
              <a:gd name="connsiteY65" fmla="*/ 219919 h 3750197"/>
              <a:gd name="connsiteX66" fmla="*/ 12026097 w 12199717"/>
              <a:gd name="connsiteY66" fmla="*/ 214131 h 3750197"/>
              <a:gd name="connsiteX67" fmla="*/ 12130269 w 12199717"/>
              <a:gd name="connsiteY67" fmla="*/ 202557 h 3750197"/>
              <a:gd name="connsiteX68" fmla="*/ 12170780 w 12199717"/>
              <a:gd name="connsiteY68" fmla="*/ 190982 h 3750197"/>
              <a:gd name="connsiteX69" fmla="*/ 12193929 w 12199717"/>
              <a:gd name="connsiteY69" fmla="*/ 185195 h 3750197"/>
              <a:gd name="connsiteX70" fmla="*/ 12199717 w 12199717"/>
              <a:gd name="connsiteY70" fmla="*/ 3750197 h 3750197"/>
              <a:gd name="connsiteX71" fmla="*/ 0 w 12199717"/>
              <a:gd name="connsiteY71" fmla="*/ 3744410 h 3750197"/>
              <a:gd name="connsiteX72" fmla="*/ 0 w 12199717"/>
              <a:gd name="connsiteY72"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1504709 w 12199717"/>
              <a:gd name="connsiteY14" fmla="*/ 52086 h 3750197"/>
              <a:gd name="connsiteX15" fmla="*/ 2772137 w 12199717"/>
              <a:gd name="connsiteY15" fmla="*/ 0 h 3750197"/>
              <a:gd name="connsiteX16" fmla="*/ 2974694 w 12199717"/>
              <a:gd name="connsiteY16" fmla="*/ 11574 h 3750197"/>
              <a:gd name="connsiteX17" fmla="*/ 3269848 w 12199717"/>
              <a:gd name="connsiteY17" fmla="*/ 17362 h 3750197"/>
              <a:gd name="connsiteX18" fmla="*/ 3975904 w 12199717"/>
              <a:gd name="connsiteY18" fmla="*/ 23149 h 3750197"/>
              <a:gd name="connsiteX19" fmla="*/ 4109013 w 12199717"/>
              <a:gd name="connsiteY19" fmla="*/ 28936 h 3750197"/>
              <a:gd name="connsiteX20" fmla="*/ 4178461 w 12199717"/>
              <a:gd name="connsiteY20" fmla="*/ 34724 h 3750197"/>
              <a:gd name="connsiteX21" fmla="*/ 4508340 w 12199717"/>
              <a:gd name="connsiteY21" fmla="*/ 63660 h 3750197"/>
              <a:gd name="connsiteX22" fmla="*/ 4930816 w 12199717"/>
              <a:gd name="connsiteY22" fmla="*/ 127321 h 3750197"/>
              <a:gd name="connsiteX23" fmla="*/ 5029200 w 12199717"/>
              <a:gd name="connsiteY23" fmla="*/ 138896 h 3750197"/>
              <a:gd name="connsiteX24" fmla="*/ 5104436 w 12199717"/>
              <a:gd name="connsiteY24" fmla="*/ 156258 h 3750197"/>
              <a:gd name="connsiteX25" fmla="*/ 5144947 w 12199717"/>
              <a:gd name="connsiteY25" fmla="*/ 162045 h 3750197"/>
              <a:gd name="connsiteX26" fmla="*/ 5359079 w 12199717"/>
              <a:gd name="connsiteY26" fmla="*/ 190982 h 3750197"/>
              <a:gd name="connsiteX27" fmla="*/ 5451676 w 12199717"/>
              <a:gd name="connsiteY27" fmla="*/ 214131 h 3750197"/>
              <a:gd name="connsiteX28" fmla="*/ 5590572 w 12199717"/>
              <a:gd name="connsiteY28" fmla="*/ 237281 h 3750197"/>
              <a:gd name="connsiteX29" fmla="*/ 5654233 w 12199717"/>
              <a:gd name="connsiteY29" fmla="*/ 254643 h 3750197"/>
              <a:gd name="connsiteX30" fmla="*/ 5746831 w 12199717"/>
              <a:gd name="connsiteY30" fmla="*/ 277792 h 3750197"/>
              <a:gd name="connsiteX31" fmla="*/ 5810491 w 12199717"/>
              <a:gd name="connsiteY31" fmla="*/ 289367 h 3750197"/>
              <a:gd name="connsiteX32" fmla="*/ 5868365 w 12199717"/>
              <a:gd name="connsiteY32" fmla="*/ 300941 h 3750197"/>
              <a:gd name="connsiteX33" fmla="*/ 5955175 w 12199717"/>
              <a:gd name="connsiteY33" fmla="*/ 318303 h 3750197"/>
              <a:gd name="connsiteX34" fmla="*/ 6013048 w 12199717"/>
              <a:gd name="connsiteY34" fmla="*/ 335665 h 3750197"/>
              <a:gd name="connsiteX35" fmla="*/ 6117221 w 12199717"/>
              <a:gd name="connsiteY35" fmla="*/ 347240 h 3750197"/>
              <a:gd name="connsiteX36" fmla="*/ 6140370 w 12199717"/>
              <a:gd name="connsiteY36" fmla="*/ 353027 h 3750197"/>
              <a:gd name="connsiteX37" fmla="*/ 6279266 w 12199717"/>
              <a:gd name="connsiteY37" fmla="*/ 364602 h 3750197"/>
              <a:gd name="connsiteX38" fmla="*/ 6412375 w 12199717"/>
              <a:gd name="connsiteY38" fmla="*/ 370389 h 3750197"/>
              <a:gd name="connsiteX39" fmla="*/ 6585995 w 12199717"/>
              <a:gd name="connsiteY39" fmla="*/ 381964 h 3750197"/>
              <a:gd name="connsiteX40" fmla="*/ 6690167 w 12199717"/>
              <a:gd name="connsiteY40" fmla="*/ 387751 h 3750197"/>
              <a:gd name="connsiteX41" fmla="*/ 7275316 w 12199717"/>
              <a:gd name="connsiteY41" fmla="*/ 410901 h 3750197"/>
              <a:gd name="connsiteX42" fmla="*/ 8165940 w 12199717"/>
              <a:gd name="connsiteY42" fmla="*/ 428263 h 3750197"/>
              <a:gd name="connsiteX43" fmla="*/ 9427580 w 12199717"/>
              <a:gd name="connsiteY43" fmla="*/ 410901 h 3750197"/>
              <a:gd name="connsiteX44" fmla="*/ 9531752 w 12199717"/>
              <a:gd name="connsiteY44" fmla="*/ 399326 h 3750197"/>
              <a:gd name="connsiteX45" fmla="*/ 9647499 w 12199717"/>
              <a:gd name="connsiteY45" fmla="*/ 387751 h 3750197"/>
              <a:gd name="connsiteX46" fmla="*/ 9751671 w 12199717"/>
              <a:gd name="connsiteY46" fmla="*/ 376177 h 3750197"/>
              <a:gd name="connsiteX47" fmla="*/ 9878993 w 12199717"/>
              <a:gd name="connsiteY47" fmla="*/ 364602 h 3750197"/>
              <a:gd name="connsiteX48" fmla="*/ 9925291 w 12199717"/>
              <a:gd name="connsiteY48" fmla="*/ 353027 h 3750197"/>
              <a:gd name="connsiteX49" fmla="*/ 9948441 w 12199717"/>
              <a:gd name="connsiteY49" fmla="*/ 347240 h 3750197"/>
              <a:gd name="connsiteX50" fmla="*/ 9983165 w 12199717"/>
              <a:gd name="connsiteY50" fmla="*/ 335665 h 3750197"/>
              <a:gd name="connsiteX51" fmla="*/ 10017889 w 12199717"/>
              <a:gd name="connsiteY51" fmla="*/ 329878 h 3750197"/>
              <a:gd name="connsiteX52" fmla="*/ 10046826 w 12199717"/>
              <a:gd name="connsiteY52" fmla="*/ 318303 h 3750197"/>
              <a:gd name="connsiteX53" fmla="*/ 10081550 w 12199717"/>
              <a:gd name="connsiteY53" fmla="*/ 312516 h 3750197"/>
              <a:gd name="connsiteX54" fmla="*/ 10098912 w 12199717"/>
              <a:gd name="connsiteY54" fmla="*/ 300941 h 3750197"/>
              <a:gd name="connsiteX55" fmla="*/ 10116274 w 12199717"/>
              <a:gd name="connsiteY55" fmla="*/ 295154 h 3750197"/>
              <a:gd name="connsiteX56" fmla="*/ 10174147 w 12199717"/>
              <a:gd name="connsiteY56" fmla="*/ 289367 h 3750197"/>
              <a:gd name="connsiteX57" fmla="*/ 10781818 w 12199717"/>
              <a:gd name="connsiteY57" fmla="*/ 277792 h 3750197"/>
              <a:gd name="connsiteX58" fmla="*/ 10984375 w 12199717"/>
              <a:gd name="connsiteY58" fmla="*/ 266217 h 3750197"/>
              <a:gd name="connsiteX59" fmla="*/ 11129059 w 12199717"/>
              <a:gd name="connsiteY59" fmla="*/ 260430 h 3750197"/>
              <a:gd name="connsiteX60" fmla="*/ 11308466 w 12199717"/>
              <a:gd name="connsiteY60" fmla="*/ 248855 h 3750197"/>
              <a:gd name="connsiteX61" fmla="*/ 11412638 w 12199717"/>
              <a:gd name="connsiteY61" fmla="*/ 243068 h 3750197"/>
              <a:gd name="connsiteX62" fmla="*/ 11603621 w 12199717"/>
              <a:gd name="connsiteY62" fmla="*/ 231493 h 3750197"/>
              <a:gd name="connsiteX63" fmla="*/ 11719367 w 12199717"/>
              <a:gd name="connsiteY63" fmla="*/ 225706 h 3750197"/>
              <a:gd name="connsiteX64" fmla="*/ 11979798 w 12199717"/>
              <a:gd name="connsiteY64" fmla="*/ 219919 h 3750197"/>
              <a:gd name="connsiteX65" fmla="*/ 12026097 w 12199717"/>
              <a:gd name="connsiteY65" fmla="*/ 214131 h 3750197"/>
              <a:gd name="connsiteX66" fmla="*/ 12130269 w 12199717"/>
              <a:gd name="connsiteY66" fmla="*/ 202557 h 3750197"/>
              <a:gd name="connsiteX67" fmla="*/ 12170780 w 12199717"/>
              <a:gd name="connsiteY67" fmla="*/ 190982 h 3750197"/>
              <a:gd name="connsiteX68" fmla="*/ 12193929 w 12199717"/>
              <a:gd name="connsiteY68" fmla="*/ 185195 h 3750197"/>
              <a:gd name="connsiteX69" fmla="*/ 12199717 w 12199717"/>
              <a:gd name="connsiteY69" fmla="*/ 3750197 h 3750197"/>
              <a:gd name="connsiteX70" fmla="*/ 0 w 12199717"/>
              <a:gd name="connsiteY70" fmla="*/ 3744410 h 3750197"/>
              <a:gd name="connsiteX71" fmla="*/ 0 w 12199717"/>
              <a:gd name="connsiteY71"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515074 w 12199717"/>
              <a:gd name="connsiteY3" fmla="*/ 167833 h 3750197"/>
              <a:gd name="connsiteX4" fmla="*/ 700269 w 12199717"/>
              <a:gd name="connsiteY4" fmla="*/ 144683 h 3750197"/>
              <a:gd name="connsiteX5" fmla="*/ 769717 w 12199717"/>
              <a:gd name="connsiteY5" fmla="*/ 133108 h 3750197"/>
              <a:gd name="connsiteX6" fmla="*/ 821803 w 12199717"/>
              <a:gd name="connsiteY6" fmla="*/ 127321 h 3750197"/>
              <a:gd name="connsiteX7" fmla="*/ 856527 w 12199717"/>
              <a:gd name="connsiteY7" fmla="*/ 121534 h 3750197"/>
              <a:gd name="connsiteX8" fmla="*/ 966486 w 12199717"/>
              <a:gd name="connsiteY8" fmla="*/ 104172 h 3750197"/>
              <a:gd name="connsiteX9" fmla="*/ 1070659 w 12199717"/>
              <a:gd name="connsiteY9" fmla="*/ 92597 h 3750197"/>
              <a:gd name="connsiteX10" fmla="*/ 1099595 w 12199717"/>
              <a:gd name="connsiteY10" fmla="*/ 86810 h 3750197"/>
              <a:gd name="connsiteX11" fmla="*/ 1151681 w 12199717"/>
              <a:gd name="connsiteY11" fmla="*/ 75235 h 3750197"/>
              <a:gd name="connsiteX12" fmla="*/ 1261641 w 12199717"/>
              <a:gd name="connsiteY12" fmla="*/ 63660 h 3750197"/>
              <a:gd name="connsiteX13" fmla="*/ 1406324 w 12199717"/>
              <a:gd name="connsiteY13" fmla="*/ 57873 h 3750197"/>
              <a:gd name="connsiteX14" fmla="*/ 2772137 w 12199717"/>
              <a:gd name="connsiteY14" fmla="*/ 0 h 3750197"/>
              <a:gd name="connsiteX15" fmla="*/ 2974694 w 12199717"/>
              <a:gd name="connsiteY15" fmla="*/ 11574 h 3750197"/>
              <a:gd name="connsiteX16" fmla="*/ 3269848 w 12199717"/>
              <a:gd name="connsiteY16" fmla="*/ 17362 h 3750197"/>
              <a:gd name="connsiteX17" fmla="*/ 3975904 w 12199717"/>
              <a:gd name="connsiteY17" fmla="*/ 23149 h 3750197"/>
              <a:gd name="connsiteX18" fmla="*/ 4109013 w 12199717"/>
              <a:gd name="connsiteY18" fmla="*/ 28936 h 3750197"/>
              <a:gd name="connsiteX19" fmla="*/ 4178461 w 12199717"/>
              <a:gd name="connsiteY19" fmla="*/ 34724 h 3750197"/>
              <a:gd name="connsiteX20" fmla="*/ 4508340 w 12199717"/>
              <a:gd name="connsiteY20" fmla="*/ 63660 h 3750197"/>
              <a:gd name="connsiteX21" fmla="*/ 4930816 w 12199717"/>
              <a:gd name="connsiteY21" fmla="*/ 127321 h 3750197"/>
              <a:gd name="connsiteX22" fmla="*/ 5029200 w 12199717"/>
              <a:gd name="connsiteY22" fmla="*/ 138896 h 3750197"/>
              <a:gd name="connsiteX23" fmla="*/ 5104436 w 12199717"/>
              <a:gd name="connsiteY23" fmla="*/ 156258 h 3750197"/>
              <a:gd name="connsiteX24" fmla="*/ 5144947 w 12199717"/>
              <a:gd name="connsiteY24" fmla="*/ 162045 h 3750197"/>
              <a:gd name="connsiteX25" fmla="*/ 5359079 w 12199717"/>
              <a:gd name="connsiteY25" fmla="*/ 190982 h 3750197"/>
              <a:gd name="connsiteX26" fmla="*/ 5451676 w 12199717"/>
              <a:gd name="connsiteY26" fmla="*/ 214131 h 3750197"/>
              <a:gd name="connsiteX27" fmla="*/ 5590572 w 12199717"/>
              <a:gd name="connsiteY27" fmla="*/ 237281 h 3750197"/>
              <a:gd name="connsiteX28" fmla="*/ 5654233 w 12199717"/>
              <a:gd name="connsiteY28" fmla="*/ 254643 h 3750197"/>
              <a:gd name="connsiteX29" fmla="*/ 5746831 w 12199717"/>
              <a:gd name="connsiteY29" fmla="*/ 277792 h 3750197"/>
              <a:gd name="connsiteX30" fmla="*/ 5810491 w 12199717"/>
              <a:gd name="connsiteY30" fmla="*/ 289367 h 3750197"/>
              <a:gd name="connsiteX31" fmla="*/ 5868365 w 12199717"/>
              <a:gd name="connsiteY31" fmla="*/ 300941 h 3750197"/>
              <a:gd name="connsiteX32" fmla="*/ 5955175 w 12199717"/>
              <a:gd name="connsiteY32" fmla="*/ 318303 h 3750197"/>
              <a:gd name="connsiteX33" fmla="*/ 6013048 w 12199717"/>
              <a:gd name="connsiteY33" fmla="*/ 335665 h 3750197"/>
              <a:gd name="connsiteX34" fmla="*/ 6117221 w 12199717"/>
              <a:gd name="connsiteY34" fmla="*/ 347240 h 3750197"/>
              <a:gd name="connsiteX35" fmla="*/ 6140370 w 12199717"/>
              <a:gd name="connsiteY35" fmla="*/ 353027 h 3750197"/>
              <a:gd name="connsiteX36" fmla="*/ 6279266 w 12199717"/>
              <a:gd name="connsiteY36" fmla="*/ 364602 h 3750197"/>
              <a:gd name="connsiteX37" fmla="*/ 6412375 w 12199717"/>
              <a:gd name="connsiteY37" fmla="*/ 370389 h 3750197"/>
              <a:gd name="connsiteX38" fmla="*/ 6585995 w 12199717"/>
              <a:gd name="connsiteY38" fmla="*/ 381964 h 3750197"/>
              <a:gd name="connsiteX39" fmla="*/ 6690167 w 12199717"/>
              <a:gd name="connsiteY39" fmla="*/ 387751 h 3750197"/>
              <a:gd name="connsiteX40" fmla="*/ 7275316 w 12199717"/>
              <a:gd name="connsiteY40" fmla="*/ 410901 h 3750197"/>
              <a:gd name="connsiteX41" fmla="*/ 8165940 w 12199717"/>
              <a:gd name="connsiteY41" fmla="*/ 428263 h 3750197"/>
              <a:gd name="connsiteX42" fmla="*/ 9427580 w 12199717"/>
              <a:gd name="connsiteY42" fmla="*/ 410901 h 3750197"/>
              <a:gd name="connsiteX43" fmla="*/ 9531752 w 12199717"/>
              <a:gd name="connsiteY43" fmla="*/ 399326 h 3750197"/>
              <a:gd name="connsiteX44" fmla="*/ 9647499 w 12199717"/>
              <a:gd name="connsiteY44" fmla="*/ 387751 h 3750197"/>
              <a:gd name="connsiteX45" fmla="*/ 9751671 w 12199717"/>
              <a:gd name="connsiteY45" fmla="*/ 376177 h 3750197"/>
              <a:gd name="connsiteX46" fmla="*/ 9878993 w 12199717"/>
              <a:gd name="connsiteY46" fmla="*/ 364602 h 3750197"/>
              <a:gd name="connsiteX47" fmla="*/ 9925291 w 12199717"/>
              <a:gd name="connsiteY47" fmla="*/ 353027 h 3750197"/>
              <a:gd name="connsiteX48" fmla="*/ 9948441 w 12199717"/>
              <a:gd name="connsiteY48" fmla="*/ 347240 h 3750197"/>
              <a:gd name="connsiteX49" fmla="*/ 9983165 w 12199717"/>
              <a:gd name="connsiteY49" fmla="*/ 335665 h 3750197"/>
              <a:gd name="connsiteX50" fmla="*/ 10017889 w 12199717"/>
              <a:gd name="connsiteY50" fmla="*/ 329878 h 3750197"/>
              <a:gd name="connsiteX51" fmla="*/ 10046826 w 12199717"/>
              <a:gd name="connsiteY51" fmla="*/ 318303 h 3750197"/>
              <a:gd name="connsiteX52" fmla="*/ 10081550 w 12199717"/>
              <a:gd name="connsiteY52" fmla="*/ 312516 h 3750197"/>
              <a:gd name="connsiteX53" fmla="*/ 10098912 w 12199717"/>
              <a:gd name="connsiteY53" fmla="*/ 300941 h 3750197"/>
              <a:gd name="connsiteX54" fmla="*/ 10116274 w 12199717"/>
              <a:gd name="connsiteY54" fmla="*/ 295154 h 3750197"/>
              <a:gd name="connsiteX55" fmla="*/ 10174147 w 12199717"/>
              <a:gd name="connsiteY55" fmla="*/ 289367 h 3750197"/>
              <a:gd name="connsiteX56" fmla="*/ 10781818 w 12199717"/>
              <a:gd name="connsiteY56" fmla="*/ 277792 h 3750197"/>
              <a:gd name="connsiteX57" fmla="*/ 10984375 w 12199717"/>
              <a:gd name="connsiteY57" fmla="*/ 266217 h 3750197"/>
              <a:gd name="connsiteX58" fmla="*/ 11129059 w 12199717"/>
              <a:gd name="connsiteY58" fmla="*/ 260430 h 3750197"/>
              <a:gd name="connsiteX59" fmla="*/ 11308466 w 12199717"/>
              <a:gd name="connsiteY59" fmla="*/ 248855 h 3750197"/>
              <a:gd name="connsiteX60" fmla="*/ 11412638 w 12199717"/>
              <a:gd name="connsiteY60" fmla="*/ 243068 h 3750197"/>
              <a:gd name="connsiteX61" fmla="*/ 11603621 w 12199717"/>
              <a:gd name="connsiteY61" fmla="*/ 231493 h 3750197"/>
              <a:gd name="connsiteX62" fmla="*/ 11719367 w 12199717"/>
              <a:gd name="connsiteY62" fmla="*/ 225706 h 3750197"/>
              <a:gd name="connsiteX63" fmla="*/ 11979798 w 12199717"/>
              <a:gd name="connsiteY63" fmla="*/ 219919 h 3750197"/>
              <a:gd name="connsiteX64" fmla="*/ 12026097 w 12199717"/>
              <a:gd name="connsiteY64" fmla="*/ 214131 h 3750197"/>
              <a:gd name="connsiteX65" fmla="*/ 12130269 w 12199717"/>
              <a:gd name="connsiteY65" fmla="*/ 202557 h 3750197"/>
              <a:gd name="connsiteX66" fmla="*/ 12170780 w 12199717"/>
              <a:gd name="connsiteY66" fmla="*/ 190982 h 3750197"/>
              <a:gd name="connsiteX67" fmla="*/ 12193929 w 12199717"/>
              <a:gd name="connsiteY67" fmla="*/ 185195 h 3750197"/>
              <a:gd name="connsiteX68" fmla="*/ 12199717 w 12199717"/>
              <a:gd name="connsiteY68" fmla="*/ 3750197 h 3750197"/>
              <a:gd name="connsiteX69" fmla="*/ 0 w 12199717"/>
              <a:gd name="connsiteY69" fmla="*/ 3744410 h 3750197"/>
              <a:gd name="connsiteX70" fmla="*/ 0 w 12199717"/>
              <a:gd name="connsiteY70" fmla="*/ 231493 h 3750197"/>
              <a:gd name="connsiteX0" fmla="*/ 0 w 12199717"/>
              <a:gd name="connsiteY0" fmla="*/ 231493 h 3750197"/>
              <a:gd name="connsiteX1" fmla="*/ 0 w 12199717"/>
              <a:gd name="connsiteY1" fmla="*/ 231493 h 3750197"/>
              <a:gd name="connsiteX2" fmla="*/ 457200 w 12199717"/>
              <a:gd name="connsiteY2" fmla="*/ 173620 h 3750197"/>
              <a:gd name="connsiteX3" fmla="*/ 700269 w 12199717"/>
              <a:gd name="connsiteY3" fmla="*/ 144683 h 3750197"/>
              <a:gd name="connsiteX4" fmla="*/ 769717 w 12199717"/>
              <a:gd name="connsiteY4" fmla="*/ 133108 h 3750197"/>
              <a:gd name="connsiteX5" fmla="*/ 821803 w 12199717"/>
              <a:gd name="connsiteY5" fmla="*/ 127321 h 3750197"/>
              <a:gd name="connsiteX6" fmla="*/ 856527 w 12199717"/>
              <a:gd name="connsiteY6" fmla="*/ 121534 h 3750197"/>
              <a:gd name="connsiteX7" fmla="*/ 966486 w 12199717"/>
              <a:gd name="connsiteY7" fmla="*/ 104172 h 3750197"/>
              <a:gd name="connsiteX8" fmla="*/ 1070659 w 12199717"/>
              <a:gd name="connsiteY8" fmla="*/ 92597 h 3750197"/>
              <a:gd name="connsiteX9" fmla="*/ 1099595 w 12199717"/>
              <a:gd name="connsiteY9" fmla="*/ 86810 h 3750197"/>
              <a:gd name="connsiteX10" fmla="*/ 1151681 w 12199717"/>
              <a:gd name="connsiteY10" fmla="*/ 75235 h 3750197"/>
              <a:gd name="connsiteX11" fmla="*/ 1261641 w 12199717"/>
              <a:gd name="connsiteY11" fmla="*/ 63660 h 3750197"/>
              <a:gd name="connsiteX12" fmla="*/ 1406324 w 12199717"/>
              <a:gd name="connsiteY12" fmla="*/ 57873 h 3750197"/>
              <a:gd name="connsiteX13" fmla="*/ 2772137 w 12199717"/>
              <a:gd name="connsiteY13" fmla="*/ 0 h 3750197"/>
              <a:gd name="connsiteX14" fmla="*/ 2974694 w 12199717"/>
              <a:gd name="connsiteY14" fmla="*/ 11574 h 3750197"/>
              <a:gd name="connsiteX15" fmla="*/ 3269848 w 12199717"/>
              <a:gd name="connsiteY15" fmla="*/ 17362 h 3750197"/>
              <a:gd name="connsiteX16" fmla="*/ 3975904 w 12199717"/>
              <a:gd name="connsiteY16" fmla="*/ 23149 h 3750197"/>
              <a:gd name="connsiteX17" fmla="*/ 4109013 w 12199717"/>
              <a:gd name="connsiteY17" fmla="*/ 28936 h 3750197"/>
              <a:gd name="connsiteX18" fmla="*/ 4178461 w 12199717"/>
              <a:gd name="connsiteY18" fmla="*/ 34724 h 3750197"/>
              <a:gd name="connsiteX19" fmla="*/ 4508340 w 12199717"/>
              <a:gd name="connsiteY19" fmla="*/ 63660 h 3750197"/>
              <a:gd name="connsiteX20" fmla="*/ 4930816 w 12199717"/>
              <a:gd name="connsiteY20" fmla="*/ 127321 h 3750197"/>
              <a:gd name="connsiteX21" fmla="*/ 5029200 w 12199717"/>
              <a:gd name="connsiteY21" fmla="*/ 138896 h 3750197"/>
              <a:gd name="connsiteX22" fmla="*/ 5104436 w 12199717"/>
              <a:gd name="connsiteY22" fmla="*/ 156258 h 3750197"/>
              <a:gd name="connsiteX23" fmla="*/ 5144947 w 12199717"/>
              <a:gd name="connsiteY23" fmla="*/ 162045 h 3750197"/>
              <a:gd name="connsiteX24" fmla="*/ 5359079 w 12199717"/>
              <a:gd name="connsiteY24" fmla="*/ 190982 h 3750197"/>
              <a:gd name="connsiteX25" fmla="*/ 5451676 w 12199717"/>
              <a:gd name="connsiteY25" fmla="*/ 214131 h 3750197"/>
              <a:gd name="connsiteX26" fmla="*/ 5590572 w 12199717"/>
              <a:gd name="connsiteY26" fmla="*/ 237281 h 3750197"/>
              <a:gd name="connsiteX27" fmla="*/ 5654233 w 12199717"/>
              <a:gd name="connsiteY27" fmla="*/ 254643 h 3750197"/>
              <a:gd name="connsiteX28" fmla="*/ 5746831 w 12199717"/>
              <a:gd name="connsiteY28" fmla="*/ 277792 h 3750197"/>
              <a:gd name="connsiteX29" fmla="*/ 5810491 w 12199717"/>
              <a:gd name="connsiteY29" fmla="*/ 289367 h 3750197"/>
              <a:gd name="connsiteX30" fmla="*/ 5868365 w 12199717"/>
              <a:gd name="connsiteY30" fmla="*/ 300941 h 3750197"/>
              <a:gd name="connsiteX31" fmla="*/ 5955175 w 12199717"/>
              <a:gd name="connsiteY31" fmla="*/ 318303 h 3750197"/>
              <a:gd name="connsiteX32" fmla="*/ 6013048 w 12199717"/>
              <a:gd name="connsiteY32" fmla="*/ 335665 h 3750197"/>
              <a:gd name="connsiteX33" fmla="*/ 6117221 w 12199717"/>
              <a:gd name="connsiteY33" fmla="*/ 347240 h 3750197"/>
              <a:gd name="connsiteX34" fmla="*/ 6140370 w 12199717"/>
              <a:gd name="connsiteY34" fmla="*/ 353027 h 3750197"/>
              <a:gd name="connsiteX35" fmla="*/ 6279266 w 12199717"/>
              <a:gd name="connsiteY35" fmla="*/ 364602 h 3750197"/>
              <a:gd name="connsiteX36" fmla="*/ 6412375 w 12199717"/>
              <a:gd name="connsiteY36" fmla="*/ 370389 h 3750197"/>
              <a:gd name="connsiteX37" fmla="*/ 6585995 w 12199717"/>
              <a:gd name="connsiteY37" fmla="*/ 381964 h 3750197"/>
              <a:gd name="connsiteX38" fmla="*/ 6690167 w 12199717"/>
              <a:gd name="connsiteY38" fmla="*/ 387751 h 3750197"/>
              <a:gd name="connsiteX39" fmla="*/ 7275316 w 12199717"/>
              <a:gd name="connsiteY39" fmla="*/ 410901 h 3750197"/>
              <a:gd name="connsiteX40" fmla="*/ 8165940 w 12199717"/>
              <a:gd name="connsiteY40" fmla="*/ 428263 h 3750197"/>
              <a:gd name="connsiteX41" fmla="*/ 9427580 w 12199717"/>
              <a:gd name="connsiteY41" fmla="*/ 410901 h 3750197"/>
              <a:gd name="connsiteX42" fmla="*/ 9531752 w 12199717"/>
              <a:gd name="connsiteY42" fmla="*/ 399326 h 3750197"/>
              <a:gd name="connsiteX43" fmla="*/ 9647499 w 12199717"/>
              <a:gd name="connsiteY43" fmla="*/ 387751 h 3750197"/>
              <a:gd name="connsiteX44" fmla="*/ 9751671 w 12199717"/>
              <a:gd name="connsiteY44" fmla="*/ 376177 h 3750197"/>
              <a:gd name="connsiteX45" fmla="*/ 9878993 w 12199717"/>
              <a:gd name="connsiteY45" fmla="*/ 364602 h 3750197"/>
              <a:gd name="connsiteX46" fmla="*/ 9925291 w 12199717"/>
              <a:gd name="connsiteY46" fmla="*/ 353027 h 3750197"/>
              <a:gd name="connsiteX47" fmla="*/ 9948441 w 12199717"/>
              <a:gd name="connsiteY47" fmla="*/ 347240 h 3750197"/>
              <a:gd name="connsiteX48" fmla="*/ 9983165 w 12199717"/>
              <a:gd name="connsiteY48" fmla="*/ 335665 h 3750197"/>
              <a:gd name="connsiteX49" fmla="*/ 10017889 w 12199717"/>
              <a:gd name="connsiteY49" fmla="*/ 329878 h 3750197"/>
              <a:gd name="connsiteX50" fmla="*/ 10046826 w 12199717"/>
              <a:gd name="connsiteY50" fmla="*/ 318303 h 3750197"/>
              <a:gd name="connsiteX51" fmla="*/ 10081550 w 12199717"/>
              <a:gd name="connsiteY51" fmla="*/ 312516 h 3750197"/>
              <a:gd name="connsiteX52" fmla="*/ 10098912 w 12199717"/>
              <a:gd name="connsiteY52" fmla="*/ 300941 h 3750197"/>
              <a:gd name="connsiteX53" fmla="*/ 10116274 w 12199717"/>
              <a:gd name="connsiteY53" fmla="*/ 295154 h 3750197"/>
              <a:gd name="connsiteX54" fmla="*/ 10174147 w 12199717"/>
              <a:gd name="connsiteY54" fmla="*/ 289367 h 3750197"/>
              <a:gd name="connsiteX55" fmla="*/ 10781818 w 12199717"/>
              <a:gd name="connsiteY55" fmla="*/ 277792 h 3750197"/>
              <a:gd name="connsiteX56" fmla="*/ 10984375 w 12199717"/>
              <a:gd name="connsiteY56" fmla="*/ 266217 h 3750197"/>
              <a:gd name="connsiteX57" fmla="*/ 11129059 w 12199717"/>
              <a:gd name="connsiteY57" fmla="*/ 260430 h 3750197"/>
              <a:gd name="connsiteX58" fmla="*/ 11308466 w 12199717"/>
              <a:gd name="connsiteY58" fmla="*/ 248855 h 3750197"/>
              <a:gd name="connsiteX59" fmla="*/ 11412638 w 12199717"/>
              <a:gd name="connsiteY59" fmla="*/ 243068 h 3750197"/>
              <a:gd name="connsiteX60" fmla="*/ 11603621 w 12199717"/>
              <a:gd name="connsiteY60" fmla="*/ 231493 h 3750197"/>
              <a:gd name="connsiteX61" fmla="*/ 11719367 w 12199717"/>
              <a:gd name="connsiteY61" fmla="*/ 225706 h 3750197"/>
              <a:gd name="connsiteX62" fmla="*/ 11979798 w 12199717"/>
              <a:gd name="connsiteY62" fmla="*/ 219919 h 3750197"/>
              <a:gd name="connsiteX63" fmla="*/ 12026097 w 12199717"/>
              <a:gd name="connsiteY63" fmla="*/ 214131 h 3750197"/>
              <a:gd name="connsiteX64" fmla="*/ 12130269 w 12199717"/>
              <a:gd name="connsiteY64" fmla="*/ 202557 h 3750197"/>
              <a:gd name="connsiteX65" fmla="*/ 12170780 w 12199717"/>
              <a:gd name="connsiteY65" fmla="*/ 190982 h 3750197"/>
              <a:gd name="connsiteX66" fmla="*/ 12193929 w 12199717"/>
              <a:gd name="connsiteY66" fmla="*/ 185195 h 3750197"/>
              <a:gd name="connsiteX67" fmla="*/ 12199717 w 12199717"/>
              <a:gd name="connsiteY67" fmla="*/ 3750197 h 3750197"/>
              <a:gd name="connsiteX68" fmla="*/ 0 w 12199717"/>
              <a:gd name="connsiteY68" fmla="*/ 3744410 h 3750197"/>
              <a:gd name="connsiteX69" fmla="*/ 0 w 12199717"/>
              <a:gd name="connsiteY69" fmla="*/ 231493 h 3750197"/>
              <a:gd name="connsiteX0" fmla="*/ 0 w 12199717"/>
              <a:gd name="connsiteY0" fmla="*/ 231493 h 3750197"/>
              <a:gd name="connsiteX1" fmla="*/ 0 w 12199717"/>
              <a:gd name="connsiteY1" fmla="*/ 231493 h 3750197"/>
              <a:gd name="connsiteX2" fmla="*/ 700269 w 12199717"/>
              <a:gd name="connsiteY2" fmla="*/ 144683 h 3750197"/>
              <a:gd name="connsiteX3" fmla="*/ 769717 w 12199717"/>
              <a:gd name="connsiteY3" fmla="*/ 133108 h 3750197"/>
              <a:gd name="connsiteX4" fmla="*/ 821803 w 12199717"/>
              <a:gd name="connsiteY4" fmla="*/ 127321 h 3750197"/>
              <a:gd name="connsiteX5" fmla="*/ 856527 w 12199717"/>
              <a:gd name="connsiteY5" fmla="*/ 121534 h 3750197"/>
              <a:gd name="connsiteX6" fmla="*/ 966486 w 12199717"/>
              <a:gd name="connsiteY6" fmla="*/ 104172 h 3750197"/>
              <a:gd name="connsiteX7" fmla="*/ 1070659 w 12199717"/>
              <a:gd name="connsiteY7" fmla="*/ 92597 h 3750197"/>
              <a:gd name="connsiteX8" fmla="*/ 1099595 w 12199717"/>
              <a:gd name="connsiteY8" fmla="*/ 86810 h 3750197"/>
              <a:gd name="connsiteX9" fmla="*/ 1151681 w 12199717"/>
              <a:gd name="connsiteY9" fmla="*/ 75235 h 3750197"/>
              <a:gd name="connsiteX10" fmla="*/ 1261641 w 12199717"/>
              <a:gd name="connsiteY10" fmla="*/ 63660 h 3750197"/>
              <a:gd name="connsiteX11" fmla="*/ 1406324 w 12199717"/>
              <a:gd name="connsiteY11" fmla="*/ 57873 h 3750197"/>
              <a:gd name="connsiteX12" fmla="*/ 2772137 w 12199717"/>
              <a:gd name="connsiteY12" fmla="*/ 0 h 3750197"/>
              <a:gd name="connsiteX13" fmla="*/ 2974694 w 12199717"/>
              <a:gd name="connsiteY13" fmla="*/ 11574 h 3750197"/>
              <a:gd name="connsiteX14" fmla="*/ 3269848 w 12199717"/>
              <a:gd name="connsiteY14" fmla="*/ 17362 h 3750197"/>
              <a:gd name="connsiteX15" fmla="*/ 3975904 w 12199717"/>
              <a:gd name="connsiteY15" fmla="*/ 23149 h 3750197"/>
              <a:gd name="connsiteX16" fmla="*/ 4109013 w 12199717"/>
              <a:gd name="connsiteY16" fmla="*/ 28936 h 3750197"/>
              <a:gd name="connsiteX17" fmla="*/ 4178461 w 12199717"/>
              <a:gd name="connsiteY17" fmla="*/ 34724 h 3750197"/>
              <a:gd name="connsiteX18" fmla="*/ 4508340 w 12199717"/>
              <a:gd name="connsiteY18" fmla="*/ 63660 h 3750197"/>
              <a:gd name="connsiteX19" fmla="*/ 4930816 w 12199717"/>
              <a:gd name="connsiteY19" fmla="*/ 127321 h 3750197"/>
              <a:gd name="connsiteX20" fmla="*/ 5029200 w 12199717"/>
              <a:gd name="connsiteY20" fmla="*/ 138896 h 3750197"/>
              <a:gd name="connsiteX21" fmla="*/ 5104436 w 12199717"/>
              <a:gd name="connsiteY21" fmla="*/ 156258 h 3750197"/>
              <a:gd name="connsiteX22" fmla="*/ 5144947 w 12199717"/>
              <a:gd name="connsiteY22" fmla="*/ 162045 h 3750197"/>
              <a:gd name="connsiteX23" fmla="*/ 5359079 w 12199717"/>
              <a:gd name="connsiteY23" fmla="*/ 190982 h 3750197"/>
              <a:gd name="connsiteX24" fmla="*/ 5451676 w 12199717"/>
              <a:gd name="connsiteY24" fmla="*/ 214131 h 3750197"/>
              <a:gd name="connsiteX25" fmla="*/ 5590572 w 12199717"/>
              <a:gd name="connsiteY25" fmla="*/ 237281 h 3750197"/>
              <a:gd name="connsiteX26" fmla="*/ 5654233 w 12199717"/>
              <a:gd name="connsiteY26" fmla="*/ 254643 h 3750197"/>
              <a:gd name="connsiteX27" fmla="*/ 5746831 w 12199717"/>
              <a:gd name="connsiteY27" fmla="*/ 277792 h 3750197"/>
              <a:gd name="connsiteX28" fmla="*/ 5810491 w 12199717"/>
              <a:gd name="connsiteY28" fmla="*/ 289367 h 3750197"/>
              <a:gd name="connsiteX29" fmla="*/ 5868365 w 12199717"/>
              <a:gd name="connsiteY29" fmla="*/ 300941 h 3750197"/>
              <a:gd name="connsiteX30" fmla="*/ 5955175 w 12199717"/>
              <a:gd name="connsiteY30" fmla="*/ 318303 h 3750197"/>
              <a:gd name="connsiteX31" fmla="*/ 6013048 w 12199717"/>
              <a:gd name="connsiteY31" fmla="*/ 335665 h 3750197"/>
              <a:gd name="connsiteX32" fmla="*/ 6117221 w 12199717"/>
              <a:gd name="connsiteY32" fmla="*/ 347240 h 3750197"/>
              <a:gd name="connsiteX33" fmla="*/ 6140370 w 12199717"/>
              <a:gd name="connsiteY33" fmla="*/ 353027 h 3750197"/>
              <a:gd name="connsiteX34" fmla="*/ 6279266 w 12199717"/>
              <a:gd name="connsiteY34" fmla="*/ 364602 h 3750197"/>
              <a:gd name="connsiteX35" fmla="*/ 6412375 w 12199717"/>
              <a:gd name="connsiteY35" fmla="*/ 370389 h 3750197"/>
              <a:gd name="connsiteX36" fmla="*/ 6585995 w 12199717"/>
              <a:gd name="connsiteY36" fmla="*/ 381964 h 3750197"/>
              <a:gd name="connsiteX37" fmla="*/ 6690167 w 12199717"/>
              <a:gd name="connsiteY37" fmla="*/ 387751 h 3750197"/>
              <a:gd name="connsiteX38" fmla="*/ 7275316 w 12199717"/>
              <a:gd name="connsiteY38" fmla="*/ 410901 h 3750197"/>
              <a:gd name="connsiteX39" fmla="*/ 8165940 w 12199717"/>
              <a:gd name="connsiteY39" fmla="*/ 428263 h 3750197"/>
              <a:gd name="connsiteX40" fmla="*/ 9427580 w 12199717"/>
              <a:gd name="connsiteY40" fmla="*/ 410901 h 3750197"/>
              <a:gd name="connsiteX41" fmla="*/ 9531752 w 12199717"/>
              <a:gd name="connsiteY41" fmla="*/ 399326 h 3750197"/>
              <a:gd name="connsiteX42" fmla="*/ 9647499 w 12199717"/>
              <a:gd name="connsiteY42" fmla="*/ 387751 h 3750197"/>
              <a:gd name="connsiteX43" fmla="*/ 9751671 w 12199717"/>
              <a:gd name="connsiteY43" fmla="*/ 376177 h 3750197"/>
              <a:gd name="connsiteX44" fmla="*/ 9878993 w 12199717"/>
              <a:gd name="connsiteY44" fmla="*/ 364602 h 3750197"/>
              <a:gd name="connsiteX45" fmla="*/ 9925291 w 12199717"/>
              <a:gd name="connsiteY45" fmla="*/ 353027 h 3750197"/>
              <a:gd name="connsiteX46" fmla="*/ 9948441 w 12199717"/>
              <a:gd name="connsiteY46" fmla="*/ 347240 h 3750197"/>
              <a:gd name="connsiteX47" fmla="*/ 9983165 w 12199717"/>
              <a:gd name="connsiteY47" fmla="*/ 335665 h 3750197"/>
              <a:gd name="connsiteX48" fmla="*/ 10017889 w 12199717"/>
              <a:gd name="connsiteY48" fmla="*/ 329878 h 3750197"/>
              <a:gd name="connsiteX49" fmla="*/ 10046826 w 12199717"/>
              <a:gd name="connsiteY49" fmla="*/ 318303 h 3750197"/>
              <a:gd name="connsiteX50" fmla="*/ 10081550 w 12199717"/>
              <a:gd name="connsiteY50" fmla="*/ 312516 h 3750197"/>
              <a:gd name="connsiteX51" fmla="*/ 10098912 w 12199717"/>
              <a:gd name="connsiteY51" fmla="*/ 300941 h 3750197"/>
              <a:gd name="connsiteX52" fmla="*/ 10116274 w 12199717"/>
              <a:gd name="connsiteY52" fmla="*/ 295154 h 3750197"/>
              <a:gd name="connsiteX53" fmla="*/ 10174147 w 12199717"/>
              <a:gd name="connsiteY53" fmla="*/ 289367 h 3750197"/>
              <a:gd name="connsiteX54" fmla="*/ 10781818 w 12199717"/>
              <a:gd name="connsiteY54" fmla="*/ 277792 h 3750197"/>
              <a:gd name="connsiteX55" fmla="*/ 10984375 w 12199717"/>
              <a:gd name="connsiteY55" fmla="*/ 266217 h 3750197"/>
              <a:gd name="connsiteX56" fmla="*/ 11129059 w 12199717"/>
              <a:gd name="connsiteY56" fmla="*/ 260430 h 3750197"/>
              <a:gd name="connsiteX57" fmla="*/ 11308466 w 12199717"/>
              <a:gd name="connsiteY57" fmla="*/ 248855 h 3750197"/>
              <a:gd name="connsiteX58" fmla="*/ 11412638 w 12199717"/>
              <a:gd name="connsiteY58" fmla="*/ 243068 h 3750197"/>
              <a:gd name="connsiteX59" fmla="*/ 11603621 w 12199717"/>
              <a:gd name="connsiteY59" fmla="*/ 231493 h 3750197"/>
              <a:gd name="connsiteX60" fmla="*/ 11719367 w 12199717"/>
              <a:gd name="connsiteY60" fmla="*/ 225706 h 3750197"/>
              <a:gd name="connsiteX61" fmla="*/ 11979798 w 12199717"/>
              <a:gd name="connsiteY61" fmla="*/ 219919 h 3750197"/>
              <a:gd name="connsiteX62" fmla="*/ 12026097 w 12199717"/>
              <a:gd name="connsiteY62" fmla="*/ 214131 h 3750197"/>
              <a:gd name="connsiteX63" fmla="*/ 12130269 w 12199717"/>
              <a:gd name="connsiteY63" fmla="*/ 202557 h 3750197"/>
              <a:gd name="connsiteX64" fmla="*/ 12170780 w 12199717"/>
              <a:gd name="connsiteY64" fmla="*/ 190982 h 3750197"/>
              <a:gd name="connsiteX65" fmla="*/ 12193929 w 12199717"/>
              <a:gd name="connsiteY65" fmla="*/ 185195 h 3750197"/>
              <a:gd name="connsiteX66" fmla="*/ 12199717 w 12199717"/>
              <a:gd name="connsiteY66" fmla="*/ 3750197 h 3750197"/>
              <a:gd name="connsiteX67" fmla="*/ 0 w 12199717"/>
              <a:gd name="connsiteY67" fmla="*/ 3744410 h 3750197"/>
              <a:gd name="connsiteX68" fmla="*/ 0 w 12199717"/>
              <a:gd name="connsiteY68"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856527 w 12199717"/>
              <a:gd name="connsiteY4" fmla="*/ 121534 h 3750197"/>
              <a:gd name="connsiteX5" fmla="*/ 966486 w 12199717"/>
              <a:gd name="connsiteY5" fmla="*/ 104172 h 3750197"/>
              <a:gd name="connsiteX6" fmla="*/ 1070659 w 12199717"/>
              <a:gd name="connsiteY6" fmla="*/ 92597 h 3750197"/>
              <a:gd name="connsiteX7" fmla="*/ 1099595 w 12199717"/>
              <a:gd name="connsiteY7" fmla="*/ 86810 h 3750197"/>
              <a:gd name="connsiteX8" fmla="*/ 1151681 w 12199717"/>
              <a:gd name="connsiteY8" fmla="*/ 75235 h 3750197"/>
              <a:gd name="connsiteX9" fmla="*/ 1261641 w 12199717"/>
              <a:gd name="connsiteY9" fmla="*/ 63660 h 3750197"/>
              <a:gd name="connsiteX10" fmla="*/ 1406324 w 12199717"/>
              <a:gd name="connsiteY10" fmla="*/ 57873 h 3750197"/>
              <a:gd name="connsiteX11" fmla="*/ 2772137 w 12199717"/>
              <a:gd name="connsiteY11" fmla="*/ 0 h 3750197"/>
              <a:gd name="connsiteX12" fmla="*/ 2974694 w 12199717"/>
              <a:gd name="connsiteY12" fmla="*/ 11574 h 3750197"/>
              <a:gd name="connsiteX13" fmla="*/ 3269848 w 12199717"/>
              <a:gd name="connsiteY13" fmla="*/ 17362 h 3750197"/>
              <a:gd name="connsiteX14" fmla="*/ 3975904 w 12199717"/>
              <a:gd name="connsiteY14" fmla="*/ 23149 h 3750197"/>
              <a:gd name="connsiteX15" fmla="*/ 4109013 w 12199717"/>
              <a:gd name="connsiteY15" fmla="*/ 28936 h 3750197"/>
              <a:gd name="connsiteX16" fmla="*/ 4178461 w 12199717"/>
              <a:gd name="connsiteY16" fmla="*/ 34724 h 3750197"/>
              <a:gd name="connsiteX17" fmla="*/ 4508340 w 12199717"/>
              <a:gd name="connsiteY17" fmla="*/ 63660 h 3750197"/>
              <a:gd name="connsiteX18" fmla="*/ 4930816 w 12199717"/>
              <a:gd name="connsiteY18" fmla="*/ 127321 h 3750197"/>
              <a:gd name="connsiteX19" fmla="*/ 5029200 w 12199717"/>
              <a:gd name="connsiteY19" fmla="*/ 138896 h 3750197"/>
              <a:gd name="connsiteX20" fmla="*/ 5104436 w 12199717"/>
              <a:gd name="connsiteY20" fmla="*/ 156258 h 3750197"/>
              <a:gd name="connsiteX21" fmla="*/ 5144947 w 12199717"/>
              <a:gd name="connsiteY21" fmla="*/ 162045 h 3750197"/>
              <a:gd name="connsiteX22" fmla="*/ 5359079 w 12199717"/>
              <a:gd name="connsiteY22" fmla="*/ 190982 h 3750197"/>
              <a:gd name="connsiteX23" fmla="*/ 5451676 w 12199717"/>
              <a:gd name="connsiteY23" fmla="*/ 214131 h 3750197"/>
              <a:gd name="connsiteX24" fmla="*/ 5590572 w 12199717"/>
              <a:gd name="connsiteY24" fmla="*/ 237281 h 3750197"/>
              <a:gd name="connsiteX25" fmla="*/ 5654233 w 12199717"/>
              <a:gd name="connsiteY25" fmla="*/ 254643 h 3750197"/>
              <a:gd name="connsiteX26" fmla="*/ 5746831 w 12199717"/>
              <a:gd name="connsiteY26" fmla="*/ 277792 h 3750197"/>
              <a:gd name="connsiteX27" fmla="*/ 5810491 w 12199717"/>
              <a:gd name="connsiteY27" fmla="*/ 289367 h 3750197"/>
              <a:gd name="connsiteX28" fmla="*/ 5868365 w 12199717"/>
              <a:gd name="connsiteY28" fmla="*/ 300941 h 3750197"/>
              <a:gd name="connsiteX29" fmla="*/ 5955175 w 12199717"/>
              <a:gd name="connsiteY29" fmla="*/ 318303 h 3750197"/>
              <a:gd name="connsiteX30" fmla="*/ 6013048 w 12199717"/>
              <a:gd name="connsiteY30" fmla="*/ 335665 h 3750197"/>
              <a:gd name="connsiteX31" fmla="*/ 6117221 w 12199717"/>
              <a:gd name="connsiteY31" fmla="*/ 347240 h 3750197"/>
              <a:gd name="connsiteX32" fmla="*/ 6140370 w 12199717"/>
              <a:gd name="connsiteY32" fmla="*/ 353027 h 3750197"/>
              <a:gd name="connsiteX33" fmla="*/ 6279266 w 12199717"/>
              <a:gd name="connsiteY33" fmla="*/ 364602 h 3750197"/>
              <a:gd name="connsiteX34" fmla="*/ 6412375 w 12199717"/>
              <a:gd name="connsiteY34" fmla="*/ 370389 h 3750197"/>
              <a:gd name="connsiteX35" fmla="*/ 6585995 w 12199717"/>
              <a:gd name="connsiteY35" fmla="*/ 381964 h 3750197"/>
              <a:gd name="connsiteX36" fmla="*/ 6690167 w 12199717"/>
              <a:gd name="connsiteY36" fmla="*/ 387751 h 3750197"/>
              <a:gd name="connsiteX37" fmla="*/ 7275316 w 12199717"/>
              <a:gd name="connsiteY37" fmla="*/ 410901 h 3750197"/>
              <a:gd name="connsiteX38" fmla="*/ 8165940 w 12199717"/>
              <a:gd name="connsiteY38" fmla="*/ 428263 h 3750197"/>
              <a:gd name="connsiteX39" fmla="*/ 9427580 w 12199717"/>
              <a:gd name="connsiteY39" fmla="*/ 410901 h 3750197"/>
              <a:gd name="connsiteX40" fmla="*/ 9531752 w 12199717"/>
              <a:gd name="connsiteY40" fmla="*/ 399326 h 3750197"/>
              <a:gd name="connsiteX41" fmla="*/ 9647499 w 12199717"/>
              <a:gd name="connsiteY41" fmla="*/ 387751 h 3750197"/>
              <a:gd name="connsiteX42" fmla="*/ 9751671 w 12199717"/>
              <a:gd name="connsiteY42" fmla="*/ 376177 h 3750197"/>
              <a:gd name="connsiteX43" fmla="*/ 9878993 w 12199717"/>
              <a:gd name="connsiteY43" fmla="*/ 364602 h 3750197"/>
              <a:gd name="connsiteX44" fmla="*/ 9925291 w 12199717"/>
              <a:gd name="connsiteY44" fmla="*/ 353027 h 3750197"/>
              <a:gd name="connsiteX45" fmla="*/ 9948441 w 12199717"/>
              <a:gd name="connsiteY45" fmla="*/ 347240 h 3750197"/>
              <a:gd name="connsiteX46" fmla="*/ 9983165 w 12199717"/>
              <a:gd name="connsiteY46" fmla="*/ 335665 h 3750197"/>
              <a:gd name="connsiteX47" fmla="*/ 10017889 w 12199717"/>
              <a:gd name="connsiteY47" fmla="*/ 329878 h 3750197"/>
              <a:gd name="connsiteX48" fmla="*/ 10046826 w 12199717"/>
              <a:gd name="connsiteY48" fmla="*/ 318303 h 3750197"/>
              <a:gd name="connsiteX49" fmla="*/ 10081550 w 12199717"/>
              <a:gd name="connsiteY49" fmla="*/ 312516 h 3750197"/>
              <a:gd name="connsiteX50" fmla="*/ 10098912 w 12199717"/>
              <a:gd name="connsiteY50" fmla="*/ 300941 h 3750197"/>
              <a:gd name="connsiteX51" fmla="*/ 10116274 w 12199717"/>
              <a:gd name="connsiteY51" fmla="*/ 295154 h 3750197"/>
              <a:gd name="connsiteX52" fmla="*/ 10174147 w 12199717"/>
              <a:gd name="connsiteY52" fmla="*/ 289367 h 3750197"/>
              <a:gd name="connsiteX53" fmla="*/ 10781818 w 12199717"/>
              <a:gd name="connsiteY53" fmla="*/ 277792 h 3750197"/>
              <a:gd name="connsiteX54" fmla="*/ 10984375 w 12199717"/>
              <a:gd name="connsiteY54" fmla="*/ 266217 h 3750197"/>
              <a:gd name="connsiteX55" fmla="*/ 11129059 w 12199717"/>
              <a:gd name="connsiteY55" fmla="*/ 260430 h 3750197"/>
              <a:gd name="connsiteX56" fmla="*/ 11308466 w 12199717"/>
              <a:gd name="connsiteY56" fmla="*/ 248855 h 3750197"/>
              <a:gd name="connsiteX57" fmla="*/ 11412638 w 12199717"/>
              <a:gd name="connsiteY57" fmla="*/ 243068 h 3750197"/>
              <a:gd name="connsiteX58" fmla="*/ 11603621 w 12199717"/>
              <a:gd name="connsiteY58" fmla="*/ 231493 h 3750197"/>
              <a:gd name="connsiteX59" fmla="*/ 11719367 w 12199717"/>
              <a:gd name="connsiteY59" fmla="*/ 225706 h 3750197"/>
              <a:gd name="connsiteX60" fmla="*/ 11979798 w 12199717"/>
              <a:gd name="connsiteY60" fmla="*/ 219919 h 3750197"/>
              <a:gd name="connsiteX61" fmla="*/ 12026097 w 12199717"/>
              <a:gd name="connsiteY61" fmla="*/ 214131 h 3750197"/>
              <a:gd name="connsiteX62" fmla="*/ 12130269 w 12199717"/>
              <a:gd name="connsiteY62" fmla="*/ 202557 h 3750197"/>
              <a:gd name="connsiteX63" fmla="*/ 12170780 w 12199717"/>
              <a:gd name="connsiteY63" fmla="*/ 190982 h 3750197"/>
              <a:gd name="connsiteX64" fmla="*/ 12193929 w 12199717"/>
              <a:gd name="connsiteY64" fmla="*/ 185195 h 3750197"/>
              <a:gd name="connsiteX65" fmla="*/ 12199717 w 12199717"/>
              <a:gd name="connsiteY65" fmla="*/ 3750197 h 3750197"/>
              <a:gd name="connsiteX66" fmla="*/ 0 w 12199717"/>
              <a:gd name="connsiteY66" fmla="*/ 3744410 h 3750197"/>
              <a:gd name="connsiteX67" fmla="*/ 0 w 12199717"/>
              <a:gd name="connsiteY67"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70659 w 12199717"/>
              <a:gd name="connsiteY5" fmla="*/ 92597 h 3750197"/>
              <a:gd name="connsiteX6" fmla="*/ 1099595 w 12199717"/>
              <a:gd name="connsiteY6" fmla="*/ 86810 h 3750197"/>
              <a:gd name="connsiteX7" fmla="*/ 1151681 w 12199717"/>
              <a:gd name="connsiteY7" fmla="*/ 75235 h 3750197"/>
              <a:gd name="connsiteX8" fmla="*/ 1261641 w 12199717"/>
              <a:gd name="connsiteY8" fmla="*/ 63660 h 3750197"/>
              <a:gd name="connsiteX9" fmla="*/ 1406324 w 12199717"/>
              <a:gd name="connsiteY9" fmla="*/ 57873 h 3750197"/>
              <a:gd name="connsiteX10" fmla="*/ 2772137 w 12199717"/>
              <a:gd name="connsiteY10" fmla="*/ 0 h 3750197"/>
              <a:gd name="connsiteX11" fmla="*/ 2974694 w 12199717"/>
              <a:gd name="connsiteY11" fmla="*/ 11574 h 3750197"/>
              <a:gd name="connsiteX12" fmla="*/ 3269848 w 12199717"/>
              <a:gd name="connsiteY12" fmla="*/ 17362 h 3750197"/>
              <a:gd name="connsiteX13" fmla="*/ 3975904 w 12199717"/>
              <a:gd name="connsiteY13" fmla="*/ 23149 h 3750197"/>
              <a:gd name="connsiteX14" fmla="*/ 4109013 w 12199717"/>
              <a:gd name="connsiteY14" fmla="*/ 28936 h 3750197"/>
              <a:gd name="connsiteX15" fmla="*/ 4178461 w 12199717"/>
              <a:gd name="connsiteY15" fmla="*/ 34724 h 3750197"/>
              <a:gd name="connsiteX16" fmla="*/ 4508340 w 12199717"/>
              <a:gd name="connsiteY16" fmla="*/ 63660 h 3750197"/>
              <a:gd name="connsiteX17" fmla="*/ 4930816 w 12199717"/>
              <a:gd name="connsiteY17" fmla="*/ 127321 h 3750197"/>
              <a:gd name="connsiteX18" fmla="*/ 5029200 w 12199717"/>
              <a:gd name="connsiteY18" fmla="*/ 138896 h 3750197"/>
              <a:gd name="connsiteX19" fmla="*/ 5104436 w 12199717"/>
              <a:gd name="connsiteY19" fmla="*/ 156258 h 3750197"/>
              <a:gd name="connsiteX20" fmla="*/ 5144947 w 12199717"/>
              <a:gd name="connsiteY20" fmla="*/ 162045 h 3750197"/>
              <a:gd name="connsiteX21" fmla="*/ 5359079 w 12199717"/>
              <a:gd name="connsiteY21" fmla="*/ 190982 h 3750197"/>
              <a:gd name="connsiteX22" fmla="*/ 5451676 w 12199717"/>
              <a:gd name="connsiteY22" fmla="*/ 214131 h 3750197"/>
              <a:gd name="connsiteX23" fmla="*/ 5590572 w 12199717"/>
              <a:gd name="connsiteY23" fmla="*/ 237281 h 3750197"/>
              <a:gd name="connsiteX24" fmla="*/ 5654233 w 12199717"/>
              <a:gd name="connsiteY24" fmla="*/ 254643 h 3750197"/>
              <a:gd name="connsiteX25" fmla="*/ 5746831 w 12199717"/>
              <a:gd name="connsiteY25" fmla="*/ 277792 h 3750197"/>
              <a:gd name="connsiteX26" fmla="*/ 5810491 w 12199717"/>
              <a:gd name="connsiteY26" fmla="*/ 289367 h 3750197"/>
              <a:gd name="connsiteX27" fmla="*/ 5868365 w 12199717"/>
              <a:gd name="connsiteY27" fmla="*/ 300941 h 3750197"/>
              <a:gd name="connsiteX28" fmla="*/ 5955175 w 12199717"/>
              <a:gd name="connsiteY28" fmla="*/ 318303 h 3750197"/>
              <a:gd name="connsiteX29" fmla="*/ 6013048 w 12199717"/>
              <a:gd name="connsiteY29" fmla="*/ 335665 h 3750197"/>
              <a:gd name="connsiteX30" fmla="*/ 6117221 w 12199717"/>
              <a:gd name="connsiteY30" fmla="*/ 347240 h 3750197"/>
              <a:gd name="connsiteX31" fmla="*/ 6140370 w 12199717"/>
              <a:gd name="connsiteY31" fmla="*/ 353027 h 3750197"/>
              <a:gd name="connsiteX32" fmla="*/ 6279266 w 12199717"/>
              <a:gd name="connsiteY32" fmla="*/ 364602 h 3750197"/>
              <a:gd name="connsiteX33" fmla="*/ 6412375 w 12199717"/>
              <a:gd name="connsiteY33" fmla="*/ 370389 h 3750197"/>
              <a:gd name="connsiteX34" fmla="*/ 6585995 w 12199717"/>
              <a:gd name="connsiteY34" fmla="*/ 381964 h 3750197"/>
              <a:gd name="connsiteX35" fmla="*/ 6690167 w 12199717"/>
              <a:gd name="connsiteY35" fmla="*/ 387751 h 3750197"/>
              <a:gd name="connsiteX36" fmla="*/ 7275316 w 12199717"/>
              <a:gd name="connsiteY36" fmla="*/ 410901 h 3750197"/>
              <a:gd name="connsiteX37" fmla="*/ 8165940 w 12199717"/>
              <a:gd name="connsiteY37" fmla="*/ 428263 h 3750197"/>
              <a:gd name="connsiteX38" fmla="*/ 9427580 w 12199717"/>
              <a:gd name="connsiteY38" fmla="*/ 410901 h 3750197"/>
              <a:gd name="connsiteX39" fmla="*/ 9531752 w 12199717"/>
              <a:gd name="connsiteY39" fmla="*/ 399326 h 3750197"/>
              <a:gd name="connsiteX40" fmla="*/ 9647499 w 12199717"/>
              <a:gd name="connsiteY40" fmla="*/ 387751 h 3750197"/>
              <a:gd name="connsiteX41" fmla="*/ 9751671 w 12199717"/>
              <a:gd name="connsiteY41" fmla="*/ 376177 h 3750197"/>
              <a:gd name="connsiteX42" fmla="*/ 9878993 w 12199717"/>
              <a:gd name="connsiteY42" fmla="*/ 364602 h 3750197"/>
              <a:gd name="connsiteX43" fmla="*/ 9925291 w 12199717"/>
              <a:gd name="connsiteY43" fmla="*/ 353027 h 3750197"/>
              <a:gd name="connsiteX44" fmla="*/ 9948441 w 12199717"/>
              <a:gd name="connsiteY44" fmla="*/ 347240 h 3750197"/>
              <a:gd name="connsiteX45" fmla="*/ 9983165 w 12199717"/>
              <a:gd name="connsiteY45" fmla="*/ 335665 h 3750197"/>
              <a:gd name="connsiteX46" fmla="*/ 10017889 w 12199717"/>
              <a:gd name="connsiteY46" fmla="*/ 329878 h 3750197"/>
              <a:gd name="connsiteX47" fmla="*/ 10046826 w 12199717"/>
              <a:gd name="connsiteY47" fmla="*/ 318303 h 3750197"/>
              <a:gd name="connsiteX48" fmla="*/ 10081550 w 12199717"/>
              <a:gd name="connsiteY48" fmla="*/ 312516 h 3750197"/>
              <a:gd name="connsiteX49" fmla="*/ 10098912 w 12199717"/>
              <a:gd name="connsiteY49" fmla="*/ 300941 h 3750197"/>
              <a:gd name="connsiteX50" fmla="*/ 10116274 w 12199717"/>
              <a:gd name="connsiteY50" fmla="*/ 295154 h 3750197"/>
              <a:gd name="connsiteX51" fmla="*/ 10174147 w 12199717"/>
              <a:gd name="connsiteY51" fmla="*/ 289367 h 3750197"/>
              <a:gd name="connsiteX52" fmla="*/ 10781818 w 12199717"/>
              <a:gd name="connsiteY52" fmla="*/ 277792 h 3750197"/>
              <a:gd name="connsiteX53" fmla="*/ 10984375 w 12199717"/>
              <a:gd name="connsiteY53" fmla="*/ 266217 h 3750197"/>
              <a:gd name="connsiteX54" fmla="*/ 11129059 w 12199717"/>
              <a:gd name="connsiteY54" fmla="*/ 260430 h 3750197"/>
              <a:gd name="connsiteX55" fmla="*/ 11308466 w 12199717"/>
              <a:gd name="connsiteY55" fmla="*/ 248855 h 3750197"/>
              <a:gd name="connsiteX56" fmla="*/ 11412638 w 12199717"/>
              <a:gd name="connsiteY56" fmla="*/ 243068 h 3750197"/>
              <a:gd name="connsiteX57" fmla="*/ 11603621 w 12199717"/>
              <a:gd name="connsiteY57" fmla="*/ 231493 h 3750197"/>
              <a:gd name="connsiteX58" fmla="*/ 11719367 w 12199717"/>
              <a:gd name="connsiteY58" fmla="*/ 225706 h 3750197"/>
              <a:gd name="connsiteX59" fmla="*/ 11979798 w 12199717"/>
              <a:gd name="connsiteY59" fmla="*/ 219919 h 3750197"/>
              <a:gd name="connsiteX60" fmla="*/ 12026097 w 12199717"/>
              <a:gd name="connsiteY60" fmla="*/ 214131 h 3750197"/>
              <a:gd name="connsiteX61" fmla="*/ 12130269 w 12199717"/>
              <a:gd name="connsiteY61" fmla="*/ 202557 h 3750197"/>
              <a:gd name="connsiteX62" fmla="*/ 12170780 w 12199717"/>
              <a:gd name="connsiteY62" fmla="*/ 190982 h 3750197"/>
              <a:gd name="connsiteX63" fmla="*/ 12193929 w 12199717"/>
              <a:gd name="connsiteY63" fmla="*/ 185195 h 3750197"/>
              <a:gd name="connsiteX64" fmla="*/ 12199717 w 12199717"/>
              <a:gd name="connsiteY64" fmla="*/ 3750197 h 3750197"/>
              <a:gd name="connsiteX65" fmla="*/ 0 w 12199717"/>
              <a:gd name="connsiteY65" fmla="*/ 3744410 h 3750197"/>
              <a:gd name="connsiteX66" fmla="*/ 0 w 12199717"/>
              <a:gd name="connsiteY66"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151681 w 12199717"/>
              <a:gd name="connsiteY6" fmla="*/ 75235 h 3750197"/>
              <a:gd name="connsiteX7" fmla="*/ 1261641 w 12199717"/>
              <a:gd name="connsiteY7" fmla="*/ 63660 h 3750197"/>
              <a:gd name="connsiteX8" fmla="*/ 1406324 w 12199717"/>
              <a:gd name="connsiteY8" fmla="*/ 57873 h 3750197"/>
              <a:gd name="connsiteX9" fmla="*/ 2772137 w 12199717"/>
              <a:gd name="connsiteY9" fmla="*/ 0 h 3750197"/>
              <a:gd name="connsiteX10" fmla="*/ 2974694 w 12199717"/>
              <a:gd name="connsiteY10" fmla="*/ 11574 h 3750197"/>
              <a:gd name="connsiteX11" fmla="*/ 3269848 w 12199717"/>
              <a:gd name="connsiteY11" fmla="*/ 17362 h 3750197"/>
              <a:gd name="connsiteX12" fmla="*/ 3975904 w 12199717"/>
              <a:gd name="connsiteY12" fmla="*/ 23149 h 3750197"/>
              <a:gd name="connsiteX13" fmla="*/ 4109013 w 12199717"/>
              <a:gd name="connsiteY13" fmla="*/ 28936 h 3750197"/>
              <a:gd name="connsiteX14" fmla="*/ 4178461 w 12199717"/>
              <a:gd name="connsiteY14" fmla="*/ 34724 h 3750197"/>
              <a:gd name="connsiteX15" fmla="*/ 4508340 w 12199717"/>
              <a:gd name="connsiteY15" fmla="*/ 63660 h 3750197"/>
              <a:gd name="connsiteX16" fmla="*/ 4930816 w 12199717"/>
              <a:gd name="connsiteY16" fmla="*/ 127321 h 3750197"/>
              <a:gd name="connsiteX17" fmla="*/ 5029200 w 12199717"/>
              <a:gd name="connsiteY17" fmla="*/ 138896 h 3750197"/>
              <a:gd name="connsiteX18" fmla="*/ 5104436 w 12199717"/>
              <a:gd name="connsiteY18" fmla="*/ 156258 h 3750197"/>
              <a:gd name="connsiteX19" fmla="*/ 5144947 w 12199717"/>
              <a:gd name="connsiteY19" fmla="*/ 162045 h 3750197"/>
              <a:gd name="connsiteX20" fmla="*/ 5359079 w 12199717"/>
              <a:gd name="connsiteY20" fmla="*/ 190982 h 3750197"/>
              <a:gd name="connsiteX21" fmla="*/ 5451676 w 12199717"/>
              <a:gd name="connsiteY21" fmla="*/ 214131 h 3750197"/>
              <a:gd name="connsiteX22" fmla="*/ 5590572 w 12199717"/>
              <a:gd name="connsiteY22" fmla="*/ 237281 h 3750197"/>
              <a:gd name="connsiteX23" fmla="*/ 5654233 w 12199717"/>
              <a:gd name="connsiteY23" fmla="*/ 254643 h 3750197"/>
              <a:gd name="connsiteX24" fmla="*/ 5746831 w 12199717"/>
              <a:gd name="connsiteY24" fmla="*/ 277792 h 3750197"/>
              <a:gd name="connsiteX25" fmla="*/ 5810491 w 12199717"/>
              <a:gd name="connsiteY25" fmla="*/ 289367 h 3750197"/>
              <a:gd name="connsiteX26" fmla="*/ 5868365 w 12199717"/>
              <a:gd name="connsiteY26" fmla="*/ 300941 h 3750197"/>
              <a:gd name="connsiteX27" fmla="*/ 5955175 w 12199717"/>
              <a:gd name="connsiteY27" fmla="*/ 318303 h 3750197"/>
              <a:gd name="connsiteX28" fmla="*/ 6013048 w 12199717"/>
              <a:gd name="connsiteY28" fmla="*/ 335665 h 3750197"/>
              <a:gd name="connsiteX29" fmla="*/ 6117221 w 12199717"/>
              <a:gd name="connsiteY29" fmla="*/ 347240 h 3750197"/>
              <a:gd name="connsiteX30" fmla="*/ 6140370 w 12199717"/>
              <a:gd name="connsiteY30" fmla="*/ 353027 h 3750197"/>
              <a:gd name="connsiteX31" fmla="*/ 6279266 w 12199717"/>
              <a:gd name="connsiteY31" fmla="*/ 364602 h 3750197"/>
              <a:gd name="connsiteX32" fmla="*/ 6412375 w 12199717"/>
              <a:gd name="connsiteY32" fmla="*/ 370389 h 3750197"/>
              <a:gd name="connsiteX33" fmla="*/ 6585995 w 12199717"/>
              <a:gd name="connsiteY33" fmla="*/ 381964 h 3750197"/>
              <a:gd name="connsiteX34" fmla="*/ 6690167 w 12199717"/>
              <a:gd name="connsiteY34" fmla="*/ 387751 h 3750197"/>
              <a:gd name="connsiteX35" fmla="*/ 7275316 w 12199717"/>
              <a:gd name="connsiteY35" fmla="*/ 410901 h 3750197"/>
              <a:gd name="connsiteX36" fmla="*/ 8165940 w 12199717"/>
              <a:gd name="connsiteY36" fmla="*/ 428263 h 3750197"/>
              <a:gd name="connsiteX37" fmla="*/ 9427580 w 12199717"/>
              <a:gd name="connsiteY37" fmla="*/ 410901 h 3750197"/>
              <a:gd name="connsiteX38" fmla="*/ 9531752 w 12199717"/>
              <a:gd name="connsiteY38" fmla="*/ 399326 h 3750197"/>
              <a:gd name="connsiteX39" fmla="*/ 9647499 w 12199717"/>
              <a:gd name="connsiteY39" fmla="*/ 387751 h 3750197"/>
              <a:gd name="connsiteX40" fmla="*/ 9751671 w 12199717"/>
              <a:gd name="connsiteY40" fmla="*/ 376177 h 3750197"/>
              <a:gd name="connsiteX41" fmla="*/ 9878993 w 12199717"/>
              <a:gd name="connsiteY41" fmla="*/ 364602 h 3750197"/>
              <a:gd name="connsiteX42" fmla="*/ 9925291 w 12199717"/>
              <a:gd name="connsiteY42" fmla="*/ 353027 h 3750197"/>
              <a:gd name="connsiteX43" fmla="*/ 9948441 w 12199717"/>
              <a:gd name="connsiteY43" fmla="*/ 347240 h 3750197"/>
              <a:gd name="connsiteX44" fmla="*/ 9983165 w 12199717"/>
              <a:gd name="connsiteY44" fmla="*/ 335665 h 3750197"/>
              <a:gd name="connsiteX45" fmla="*/ 10017889 w 12199717"/>
              <a:gd name="connsiteY45" fmla="*/ 329878 h 3750197"/>
              <a:gd name="connsiteX46" fmla="*/ 10046826 w 12199717"/>
              <a:gd name="connsiteY46" fmla="*/ 318303 h 3750197"/>
              <a:gd name="connsiteX47" fmla="*/ 10081550 w 12199717"/>
              <a:gd name="connsiteY47" fmla="*/ 312516 h 3750197"/>
              <a:gd name="connsiteX48" fmla="*/ 10098912 w 12199717"/>
              <a:gd name="connsiteY48" fmla="*/ 300941 h 3750197"/>
              <a:gd name="connsiteX49" fmla="*/ 10116274 w 12199717"/>
              <a:gd name="connsiteY49" fmla="*/ 295154 h 3750197"/>
              <a:gd name="connsiteX50" fmla="*/ 10174147 w 12199717"/>
              <a:gd name="connsiteY50" fmla="*/ 289367 h 3750197"/>
              <a:gd name="connsiteX51" fmla="*/ 10781818 w 12199717"/>
              <a:gd name="connsiteY51" fmla="*/ 277792 h 3750197"/>
              <a:gd name="connsiteX52" fmla="*/ 10984375 w 12199717"/>
              <a:gd name="connsiteY52" fmla="*/ 266217 h 3750197"/>
              <a:gd name="connsiteX53" fmla="*/ 11129059 w 12199717"/>
              <a:gd name="connsiteY53" fmla="*/ 260430 h 3750197"/>
              <a:gd name="connsiteX54" fmla="*/ 11308466 w 12199717"/>
              <a:gd name="connsiteY54" fmla="*/ 248855 h 3750197"/>
              <a:gd name="connsiteX55" fmla="*/ 11412638 w 12199717"/>
              <a:gd name="connsiteY55" fmla="*/ 243068 h 3750197"/>
              <a:gd name="connsiteX56" fmla="*/ 11603621 w 12199717"/>
              <a:gd name="connsiteY56" fmla="*/ 231493 h 3750197"/>
              <a:gd name="connsiteX57" fmla="*/ 11719367 w 12199717"/>
              <a:gd name="connsiteY57" fmla="*/ 225706 h 3750197"/>
              <a:gd name="connsiteX58" fmla="*/ 11979798 w 12199717"/>
              <a:gd name="connsiteY58" fmla="*/ 219919 h 3750197"/>
              <a:gd name="connsiteX59" fmla="*/ 12026097 w 12199717"/>
              <a:gd name="connsiteY59" fmla="*/ 214131 h 3750197"/>
              <a:gd name="connsiteX60" fmla="*/ 12130269 w 12199717"/>
              <a:gd name="connsiteY60" fmla="*/ 202557 h 3750197"/>
              <a:gd name="connsiteX61" fmla="*/ 12170780 w 12199717"/>
              <a:gd name="connsiteY61" fmla="*/ 190982 h 3750197"/>
              <a:gd name="connsiteX62" fmla="*/ 12193929 w 12199717"/>
              <a:gd name="connsiteY62" fmla="*/ 185195 h 3750197"/>
              <a:gd name="connsiteX63" fmla="*/ 12199717 w 12199717"/>
              <a:gd name="connsiteY63" fmla="*/ 3750197 h 3750197"/>
              <a:gd name="connsiteX64" fmla="*/ 0 w 12199717"/>
              <a:gd name="connsiteY64" fmla="*/ 3744410 h 3750197"/>
              <a:gd name="connsiteX65" fmla="*/ 0 w 12199717"/>
              <a:gd name="connsiteY65"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261641 w 12199717"/>
              <a:gd name="connsiteY6" fmla="*/ 63660 h 3750197"/>
              <a:gd name="connsiteX7" fmla="*/ 1406324 w 12199717"/>
              <a:gd name="connsiteY7" fmla="*/ 57873 h 3750197"/>
              <a:gd name="connsiteX8" fmla="*/ 2772137 w 12199717"/>
              <a:gd name="connsiteY8" fmla="*/ 0 h 3750197"/>
              <a:gd name="connsiteX9" fmla="*/ 2974694 w 12199717"/>
              <a:gd name="connsiteY9" fmla="*/ 11574 h 3750197"/>
              <a:gd name="connsiteX10" fmla="*/ 3269848 w 12199717"/>
              <a:gd name="connsiteY10" fmla="*/ 17362 h 3750197"/>
              <a:gd name="connsiteX11" fmla="*/ 3975904 w 12199717"/>
              <a:gd name="connsiteY11" fmla="*/ 23149 h 3750197"/>
              <a:gd name="connsiteX12" fmla="*/ 4109013 w 12199717"/>
              <a:gd name="connsiteY12" fmla="*/ 28936 h 3750197"/>
              <a:gd name="connsiteX13" fmla="*/ 4178461 w 12199717"/>
              <a:gd name="connsiteY13" fmla="*/ 34724 h 3750197"/>
              <a:gd name="connsiteX14" fmla="*/ 4508340 w 12199717"/>
              <a:gd name="connsiteY14" fmla="*/ 63660 h 3750197"/>
              <a:gd name="connsiteX15" fmla="*/ 4930816 w 12199717"/>
              <a:gd name="connsiteY15" fmla="*/ 127321 h 3750197"/>
              <a:gd name="connsiteX16" fmla="*/ 5029200 w 12199717"/>
              <a:gd name="connsiteY16" fmla="*/ 138896 h 3750197"/>
              <a:gd name="connsiteX17" fmla="*/ 5104436 w 12199717"/>
              <a:gd name="connsiteY17" fmla="*/ 156258 h 3750197"/>
              <a:gd name="connsiteX18" fmla="*/ 5144947 w 12199717"/>
              <a:gd name="connsiteY18" fmla="*/ 162045 h 3750197"/>
              <a:gd name="connsiteX19" fmla="*/ 5359079 w 12199717"/>
              <a:gd name="connsiteY19" fmla="*/ 190982 h 3750197"/>
              <a:gd name="connsiteX20" fmla="*/ 5451676 w 12199717"/>
              <a:gd name="connsiteY20" fmla="*/ 214131 h 3750197"/>
              <a:gd name="connsiteX21" fmla="*/ 5590572 w 12199717"/>
              <a:gd name="connsiteY21" fmla="*/ 237281 h 3750197"/>
              <a:gd name="connsiteX22" fmla="*/ 5654233 w 12199717"/>
              <a:gd name="connsiteY22" fmla="*/ 254643 h 3750197"/>
              <a:gd name="connsiteX23" fmla="*/ 5746831 w 12199717"/>
              <a:gd name="connsiteY23" fmla="*/ 277792 h 3750197"/>
              <a:gd name="connsiteX24" fmla="*/ 5810491 w 12199717"/>
              <a:gd name="connsiteY24" fmla="*/ 289367 h 3750197"/>
              <a:gd name="connsiteX25" fmla="*/ 5868365 w 12199717"/>
              <a:gd name="connsiteY25" fmla="*/ 300941 h 3750197"/>
              <a:gd name="connsiteX26" fmla="*/ 5955175 w 12199717"/>
              <a:gd name="connsiteY26" fmla="*/ 318303 h 3750197"/>
              <a:gd name="connsiteX27" fmla="*/ 6013048 w 12199717"/>
              <a:gd name="connsiteY27" fmla="*/ 335665 h 3750197"/>
              <a:gd name="connsiteX28" fmla="*/ 6117221 w 12199717"/>
              <a:gd name="connsiteY28" fmla="*/ 347240 h 3750197"/>
              <a:gd name="connsiteX29" fmla="*/ 6140370 w 12199717"/>
              <a:gd name="connsiteY29" fmla="*/ 353027 h 3750197"/>
              <a:gd name="connsiteX30" fmla="*/ 6279266 w 12199717"/>
              <a:gd name="connsiteY30" fmla="*/ 364602 h 3750197"/>
              <a:gd name="connsiteX31" fmla="*/ 6412375 w 12199717"/>
              <a:gd name="connsiteY31" fmla="*/ 370389 h 3750197"/>
              <a:gd name="connsiteX32" fmla="*/ 6585995 w 12199717"/>
              <a:gd name="connsiteY32" fmla="*/ 381964 h 3750197"/>
              <a:gd name="connsiteX33" fmla="*/ 6690167 w 12199717"/>
              <a:gd name="connsiteY33" fmla="*/ 387751 h 3750197"/>
              <a:gd name="connsiteX34" fmla="*/ 7275316 w 12199717"/>
              <a:gd name="connsiteY34" fmla="*/ 410901 h 3750197"/>
              <a:gd name="connsiteX35" fmla="*/ 8165940 w 12199717"/>
              <a:gd name="connsiteY35" fmla="*/ 428263 h 3750197"/>
              <a:gd name="connsiteX36" fmla="*/ 9427580 w 12199717"/>
              <a:gd name="connsiteY36" fmla="*/ 410901 h 3750197"/>
              <a:gd name="connsiteX37" fmla="*/ 9531752 w 12199717"/>
              <a:gd name="connsiteY37" fmla="*/ 399326 h 3750197"/>
              <a:gd name="connsiteX38" fmla="*/ 9647499 w 12199717"/>
              <a:gd name="connsiteY38" fmla="*/ 387751 h 3750197"/>
              <a:gd name="connsiteX39" fmla="*/ 9751671 w 12199717"/>
              <a:gd name="connsiteY39" fmla="*/ 376177 h 3750197"/>
              <a:gd name="connsiteX40" fmla="*/ 9878993 w 12199717"/>
              <a:gd name="connsiteY40" fmla="*/ 364602 h 3750197"/>
              <a:gd name="connsiteX41" fmla="*/ 9925291 w 12199717"/>
              <a:gd name="connsiteY41" fmla="*/ 353027 h 3750197"/>
              <a:gd name="connsiteX42" fmla="*/ 9948441 w 12199717"/>
              <a:gd name="connsiteY42" fmla="*/ 347240 h 3750197"/>
              <a:gd name="connsiteX43" fmla="*/ 9983165 w 12199717"/>
              <a:gd name="connsiteY43" fmla="*/ 335665 h 3750197"/>
              <a:gd name="connsiteX44" fmla="*/ 10017889 w 12199717"/>
              <a:gd name="connsiteY44" fmla="*/ 329878 h 3750197"/>
              <a:gd name="connsiteX45" fmla="*/ 10046826 w 12199717"/>
              <a:gd name="connsiteY45" fmla="*/ 318303 h 3750197"/>
              <a:gd name="connsiteX46" fmla="*/ 10081550 w 12199717"/>
              <a:gd name="connsiteY46" fmla="*/ 312516 h 3750197"/>
              <a:gd name="connsiteX47" fmla="*/ 10098912 w 12199717"/>
              <a:gd name="connsiteY47" fmla="*/ 300941 h 3750197"/>
              <a:gd name="connsiteX48" fmla="*/ 10116274 w 12199717"/>
              <a:gd name="connsiteY48" fmla="*/ 295154 h 3750197"/>
              <a:gd name="connsiteX49" fmla="*/ 10174147 w 12199717"/>
              <a:gd name="connsiteY49" fmla="*/ 289367 h 3750197"/>
              <a:gd name="connsiteX50" fmla="*/ 10781818 w 12199717"/>
              <a:gd name="connsiteY50" fmla="*/ 277792 h 3750197"/>
              <a:gd name="connsiteX51" fmla="*/ 10984375 w 12199717"/>
              <a:gd name="connsiteY51" fmla="*/ 266217 h 3750197"/>
              <a:gd name="connsiteX52" fmla="*/ 11129059 w 12199717"/>
              <a:gd name="connsiteY52" fmla="*/ 260430 h 3750197"/>
              <a:gd name="connsiteX53" fmla="*/ 11308466 w 12199717"/>
              <a:gd name="connsiteY53" fmla="*/ 248855 h 3750197"/>
              <a:gd name="connsiteX54" fmla="*/ 11412638 w 12199717"/>
              <a:gd name="connsiteY54" fmla="*/ 243068 h 3750197"/>
              <a:gd name="connsiteX55" fmla="*/ 11603621 w 12199717"/>
              <a:gd name="connsiteY55" fmla="*/ 231493 h 3750197"/>
              <a:gd name="connsiteX56" fmla="*/ 11719367 w 12199717"/>
              <a:gd name="connsiteY56" fmla="*/ 225706 h 3750197"/>
              <a:gd name="connsiteX57" fmla="*/ 11979798 w 12199717"/>
              <a:gd name="connsiteY57" fmla="*/ 219919 h 3750197"/>
              <a:gd name="connsiteX58" fmla="*/ 12026097 w 12199717"/>
              <a:gd name="connsiteY58" fmla="*/ 214131 h 3750197"/>
              <a:gd name="connsiteX59" fmla="*/ 12130269 w 12199717"/>
              <a:gd name="connsiteY59" fmla="*/ 202557 h 3750197"/>
              <a:gd name="connsiteX60" fmla="*/ 12170780 w 12199717"/>
              <a:gd name="connsiteY60" fmla="*/ 190982 h 3750197"/>
              <a:gd name="connsiteX61" fmla="*/ 12193929 w 12199717"/>
              <a:gd name="connsiteY61" fmla="*/ 185195 h 3750197"/>
              <a:gd name="connsiteX62" fmla="*/ 12199717 w 12199717"/>
              <a:gd name="connsiteY62" fmla="*/ 3750197 h 3750197"/>
              <a:gd name="connsiteX63" fmla="*/ 0 w 12199717"/>
              <a:gd name="connsiteY63" fmla="*/ 3744410 h 3750197"/>
              <a:gd name="connsiteX64" fmla="*/ 0 w 12199717"/>
              <a:gd name="connsiteY64"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1406324 w 12199717"/>
              <a:gd name="connsiteY6" fmla="*/ 57873 h 3750197"/>
              <a:gd name="connsiteX7" fmla="*/ 2772137 w 12199717"/>
              <a:gd name="connsiteY7" fmla="*/ 0 h 3750197"/>
              <a:gd name="connsiteX8" fmla="*/ 2974694 w 12199717"/>
              <a:gd name="connsiteY8" fmla="*/ 11574 h 3750197"/>
              <a:gd name="connsiteX9" fmla="*/ 3269848 w 12199717"/>
              <a:gd name="connsiteY9" fmla="*/ 17362 h 3750197"/>
              <a:gd name="connsiteX10" fmla="*/ 3975904 w 12199717"/>
              <a:gd name="connsiteY10" fmla="*/ 23149 h 3750197"/>
              <a:gd name="connsiteX11" fmla="*/ 4109013 w 12199717"/>
              <a:gd name="connsiteY11" fmla="*/ 28936 h 3750197"/>
              <a:gd name="connsiteX12" fmla="*/ 4178461 w 12199717"/>
              <a:gd name="connsiteY12" fmla="*/ 34724 h 3750197"/>
              <a:gd name="connsiteX13" fmla="*/ 4508340 w 12199717"/>
              <a:gd name="connsiteY13" fmla="*/ 63660 h 3750197"/>
              <a:gd name="connsiteX14" fmla="*/ 4930816 w 12199717"/>
              <a:gd name="connsiteY14" fmla="*/ 127321 h 3750197"/>
              <a:gd name="connsiteX15" fmla="*/ 5029200 w 12199717"/>
              <a:gd name="connsiteY15" fmla="*/ 138896 h 3750197"/>
              <a:gd name="connsiteX16" fmla="*/ 5104436 w 12199717"/>
              <a:gd name="connsiteY16" fmla="*/ 156258 h 3750197"/>
              <a:gd name="connsiteX17" fmla="*/ 5144947 w 12199717"/>
              <a:gd name="connsiteY17" fmla="*/ 162045 h 3750197"/>
              <a:gd name="connsiteX18" fmla="*/ 5359079 w 12199717"/>
              <a:gd name="connsiteY18" fmla="*/ 190982 h 3750197"/>
              <a:gd name="connsiteX19" fmla="*/ 5451676 w 12199717"/>
              <a:gd name="connsiteY19" fmla="*/ 214131 h 3750197"/>
              <a:gd name="connsiteX20" fmla="*/ 5590572 w 12199717"/>
              <a:gd name="connsiteY20" fmla="*/ 237281 h 3750197"/>
              <a:gd name="connsiteX21" fmla="*/ 5654233 w 12199717"/>
              <a:gd name="connsiteY21" fmla="*/ 254643 h 3750197"/>
              <a:gd name="connsiteX22" fmla="*/ 5746831 w 12199717"/>
              <a:gd name="connsiteY22" fmla="*/ 277792 h 3750197"/>
              <a:gd name="connsiteX23" fmla="*/ 5810491 w 12199717"/>
              <a:gd name="connsiteY23" fmla="*/ 289367 h 3750197"/>
              <a:gd name="connsiteX24" fmla="*/ 5868365 w 12199717"/>
              <a:gd name="connsiteY24" fmla="*/ 300941 h 3750197"/>
              <a:gd name="connsiteX25" fmla="*/ 5955175 w 12199717"/>
              <a:gd name="connsiteY25" fmla="*/ 318303 h 3750197"/>
              <a:gd name="connsiteX26" fmla="*/ 6013048 w 12199717"/>
              <a:gd name="connsiteY26" fmla="*/ 335665 h 3750197"/>
              <a:gd name="connsiteX27" fmla="*/ 6117221 w 12199717"/>
              <a:gd name="connsiteY27" fmla="*/ 347240 h 3750197"/>
              <a:gd name="connsiteX28" fmla="*/ 6140370 w 12199717"/>
              <a:gd name="connsiteY28" fmla="*/ 353027 h 3750197"/>
              <a:gd name="connsiteX29" fmla="*/ 6279266 w 12199717"/>
              <a:gd name="connsiteY29" fmla="*/ 364602 h 3750197"/>
              <a:gd name="connsiteX30" fmla="*/ 6412375 w 12199717"/>
              <a:gd name="connsiteY30" fmla="*/ 370389 h 3750197"/>
              <a:gd name="connsiteX31" fmla="*/ 6585995 w 12199717"/>
              <a:gd name="connsiteY31" fmla="*/ 381964 h 3750197"/>
              <a:gd name="connsiteX32" fmla="*/ 6690167 w 12199717"/>
              <a:gd name="connsiteY32" fmla="*/ 387751 h 3750197"/>
              <a:gd name="connsiteX33" fmla="*/ 7275316 w 12199717"/>
              <a:gd name="connsiteY33" fmla="*/ 410901 h 3750197"/>
              <a:gd name="connsiteX34" fmla="*/ 8165940 w 12199717"/>
              <a:gd name="connsiteY34" fmla="*/ 428263 h 3750197"/>
              <a:gd name="connsiteX35" fmla="*/ 9427580 w 12199717"/>
              <a:gd name="connsiteY35" fmla="*/ 410901 h 3750197"/>
              <a:gd name="connsiteX36" fmla="*/ 9531752 w 12199717"/>
              <a:gd name="connsiteY36" fmla="*/ 399326 h 3750197"/>
              <a:gd name="connsiteX37" fmla="*/ 9647499 w 12199717"/>
              <a:gd name="connsiteY37" fmla="*/ 387751 h 3750197"/>
              <a:gd name="connsiteX38" fmla="*/ 9751671 w 12199717"/>
              <a:gd name="connsiteY38" fmla="*/ 376177 h 3750197"/>
              <a:gd name="connsiteX39" fmla="*/ 9878993 w 12199717"/>
              <a:gd name="connsiteY39" fmla="*/ 364602 h 3750197"/>
              <a:gd name="connsiteX40" fmla="*/ 9925291 w 12199717"/>
              <a:gd name="connsiteY40" fmla="*/ 353027 h 3750197"/>
              <a:gd name="connsiteX41" fmla="*/ 9948441 w 12199717"/>
              <a:gd name="connsiteY41" fmla="*/ 347240 h 3750197"/>
              <a:gd name="connsiteX42" fmla="*/ 9983165 w 12199717"/>
              <a:gd name="connsiteY42" fmla="*/ 335665 h 3750197"/>
              <a:gd name="connsiteX43" fmla="*/ 10017889 w 12199717"/>
              <a:gd name="connsiteY43" fmla="*/ 329878 h 3750197"/>
              <a:gd name="connsiteX44" fmla="*/ 10046826 w 12199717"/>
              <a:gd name="connsiteY44" fmla="*/ 318303 h 3750197"/>
              <a:gd name="connsiteX45" fmla="*/ 10081550 w 12199717"/>
              <a:gd name="connsiteY45" fmla="*/ 312516 h 3750197"/>
              <a:gd name="connsiteX46" fmla="*/ 10098912 w 12199717"/>
              <a:gd name="connsiteY46" fmla="*/ 300941 h 3750197"/>
              <a:gd name="connsiteX47" fmla="*/ 10116274 w 12199717"/>
              <a:gd name="connsiteY47" fmla="*/ 295154 h 3750197"/>
              <a:gd name="connsiteX48" fmla="*/ 10174147 w 12199717"/>
              <a:gd name="connsiteY48" fmla="*/ 289367 h 3750197"/>
              <a:gd name="connsiteX49" fmla="*/ 10781818 w 12199717"/>
              <a:gd name="connsiteY49" fmla="*/ 277792 h 3750197"/>
              <a:gd name="connsiteX50" fmla="*/ 10984375 w 12199717"/>
              <a:gd name="connsiteY50" fmla="*/ 266217 h 3750197"/>
              <a:gd name="connsiteX51" fmla="*/ 11129059 w 12199717"/>
              <a:gd name="connsiteY51" fmla="*/ 260430 h 3750197"/>
              <a:gd name="connsiteX52" fmla="*/ 11308466 w 12199717"/>
              <a:gd name="connsiteY52" fmla="*/ 248855 h 3750197"/>
              <a:gd name="connsiteX53" fmla="*/ 11412638 w 12199717"/>
              <a:gd name="connsiteY53" fmla="*/ 243068 h 3750197"/>
              <a:gd name="connsiteX54" fmla="*/ 11603621 w 12199717"/>
              <a:gd name="connsiteY54" fmla="*/ 231493 h 3750197"/>
              <a:gd name="connsiteX55" fmla="*/ 11719367 w 12199717"/>
              <a:gd name="connsiteY55" fmla="*/ 225706 h 3750197"/>
              <a:gd name="connsiteX56" fmla="*/ 11979798 w 12199717"/>
              <a:gd name="connsiteY56" fmla="*/ 219919 h 3750197"/>
              <a:gd name="connsiteX57" fmla="*/ 12026097 w 12199717"/>
              <a:gd name="connsiteY57" fmla="*/ 214131 h 3750197"/>
              <a:gd name="connsiteX58" fmla="*/ 12130269 w 12199717"/>
              <a:gd name="connsiteY58" fmla="*/ 202557 h 3750197"/>
              <a:gd name="connsiteX59" fmla="*/ 12170780 w 12199717"/>
              <a:gd name="connsiteY59" fmla="*/ 190982 h 3750197"/>
              <a:gd name="connsiteX60" fmla="*/ 12193929 w 12199717"/>
              <a:gd name="connsiteY60" fmla="*/ 185195 h 3750197"/>
              <a:gd name="connsiteX61" fmla="*/ 12199717 w 12199717"/>
              <a:gd name="connsiteY61" fmla="*/ 3750197 h 3750197"/>
              <a:gd name="connsiteX62" fmla="*/ 0 w 12199717"/>
              <a:gd name="connsiteY62" fmla="*/ 3744410 h 3750197"/>
              <a:gd name="connsiteX63" fmla="*/ 0 w 12199717"/>
              <a:gd name="connsiteY63"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1099595 w 12199717"/>
              <a:gd name="connsiteY5" fmla="*/ 86810 h 3750197"/>
              <a:gd name="connsiteX6" fmla="*/ 2772137 w 12199717"/>
              <a:gd name="connsiteY6" fmla="*/ 0 h 3750197"/>
              <a:gd name="connsiteX7" fmla="*/ 2974694 w 12199717"/>
              <a:gd name="connsiteY7" fmla="*/ 11574 h 3750197"/>
              <a:gd name="connsiteX8" fmla="*/ 3269848 w 12199717"/>
              <a:gd name="connsiteY8" fmla="*/ 17362 h 3750197"/>
              <a:gd name="connsiteX9" fmla="*/ 3975904 w 12199717"/>
              <a:gd name="connsiteY9" fmla="*/ 23149 h 3750197"/>
              <a:gd name="connsiteX10" fmla="*/ 4109013 w 12199717"/>
              <a:gd name="connsiteY10" fmla="*/ 28936 h 3750197"/>
              <a:gd name="connsiteX11" fmla="*/ 4178461 w 12199717"/>
              <a:gd name="connsiteY11" fmla="*/ 34724 h 3750197"/>
              <a:gd name="connsiteX12" fmla="*/ 4508340 w 12199717"/>
              <a:gd name="connsiteY12" fmla="*/ 63660 h 3750197"/>
              <a:gd name="connsiteX13" fmla="*/ 4930816 w 12199717"/>
              <a:gd name="connsiteY13" fmla="*/ 127321 h 3750197"/>
              <a:gd name="connsiteX14" fmla="*/ 5029200 w 12199717"/>
              <a:gd name="connsiteY14" fmla="*/ 138896 h 3750197"/>
              <a:gd name="connsiteX15" fmla="*/ 5104436 w 12199717"/>
              <a:gd name="connsiteY15" fmla="*/ 156258 h 3750197"/>
              <a:gd name="connsiteX16" fmla="*/ 5144947 w 12199717"/>
              <a:gd name="connsiteY16" fmla="*/ 162045 h 3750197"/>
              <a:gd name="connsiteX17" fmla="*/ 5359079 w 12199717"/>
              <a:gd name="connsiteY17" fmla="*/ 190982 h 3750197"/>
              <a:gd name="connsiteX18" fmla="*/ 5451676 w 12199717"/>
              <a:gd name="connsiteY18" fmla="*/ 214131 h 3750197"/>
              <a:gd name="connsiteX19" fmla="*/ 5590572 w 12199717"/>
              <a:gd name="connsiteY19" fmla="*/ 237281 h 3750197"/>
              <a:gd name="connsiteX20" fmla="*/ 5654233 w 12199717"/>
              <a:gd name="connsiteY20" fmla="*/ 254643 h 3750197"/>
              <a:gd name="connsiteX21" fmla="*/ 5746831 w 12199717"/>
              <a:gd name="connsiteY21" fmla="*/ 277792 h 3750197"/>
              <a:gd name="connsiteX22" fmla="*/ 5810491 w 12199717"/>
              <a:gd name="connsiteY22" fmla="*/ 289367 h 3750197"/>
              <a:gd name="connsiteX23" fmla="*/ 5868365 w 12199717"/>
              <a:gd name="connsiteY23" fmla="*/ 300941 h 3750197"/>
              <a:gd name="connsiteX24" fmla="*/ 5955175 w 12199717"/>
              <a:gd name="connsiteY24" fmla="*/ 318303 h 3750197"/>
              <a:gd name="connsiteX25" fmla="*/ 6013048 w 12199717"/>
              <a:gd name="connsiteY25" fmla="*/ 335665 h 3750197"/>
              <a:gd name="connsiteX26" fmla="*/ 6117221 w 12199717"/>
              <a:gd name="connsiteY26" fmla="*/ 347240 h 3750197"/>
              <a:gd name="connsiteX27" fmla="*/ 6140370 w 12199717"/>
              <a:gd name="connsiteY27" fmla="*/ 353027 h 3750197"/>
              <a:gd name="connsiteX28" fmla="*/ 6279266 w 12199717"/>
              <a:gd name="connsiteY28" fmla="*/ 364602 h 3750197"/>
              <a:gd name="connsiteX29" fmla="*/ 6412375 w 12199717"/>
              <a:gd name="connsiteY29" fmla="*/ 370389 h 3750197"/>
              <a:gd name="connsiteX30" fmla="*/ 6585995 w 12199717"/>
              <a:gd name="connsiteY30" fmla="*/ 381964 h 3750197"/>
              <a:gd name="connsiteX31" fmla="*/ 6690167 w 12199717"/>
              <a:gd name="connsiteY31" fmla="*/ 387751 h 3750197"/>
              <a:gd name="connsiteX32" fmla="*/ 7275316 w 12199717"/>
              <a:gd name="connsiteY32" fmla="*/ 410901 h 3750197"/>
              <a:gd name="connsiteX33" fmla="*/ 8165940 w 12199717"/>
              <a:gd name="connsiteY33" fmla="*/ 428263 h 3750197"/>
              <a:gd name="connsiteX34" fmla="*/ 9427580 w 12199717"/>
              <a:gd name="connsiteY34" fmla="*/ 410901 h 3750197"/>
              <a:gd name="connsiteX35" fmla="*/ 9531752 w 12199717"/>
              <a:gd name="connsiteY35" fmla="*/ 399326 h 3750197"/>
              <a:gd name="connsiteX36" fmla="*/ 9647499 w 12199717"/>
              <a:gd name="connsiteY36" fmla="*/ 387751 h 3750197"/>
              <a:gd name="connsiteX37" fmla="*/ 9751671 w 12199717"/>
              <a:gd name="connsiteY37" fmla="*/ 376177 h 3750197"/>
              <a:gd name="connsiteX38" fmla="*/ 9878993 w 12199717"/>
              <a:gd name="connsiteY38" fmla="*/ 364602 h 3750197"/>
              <a:gd name="connsiteX39" fmla="*/ 9925291 w 12199717"/>
              <a:gd name="connsiteY39" fmla="*/ 353027 h 3750197"/>
              <a:gd name="connsiteX40" fmla="*/ 9948441 w 12199717"/>
              <a:gd name="connsiteY40" fmla="*/ 347240 h 3750197"/>
              <a:gd name="connsiteX41" fmla="*/ 9983165 w 12199717"/>
              <a:gd name="connsiteY41" fmla="*/ 335665 h 3750197"/>
              <a:gd name="connsiteX42" fmla="*/ 10017889 w 12199717"/>
              <a:gd name="connsiteY42" fmla="*/ 329878 h 3750197"/>
              <a:gd name="connsiteX43" fmla="*/ 10046826 w 12199717"/>
              <a:gd name="connsiteY43" fmla="*/ 318303 h 3750197"/>
              <a:gd name="connsiteX44" fmla="*/ 10081550 w 12199717"/>
              <a:gd name="connsiteY44" fmla="*/ 312516 h 3750197"/>
              <a:gd name="connsiteX45" fmla="*/ 10098912 w 12199717"/>
              <a:gd name="connsiteY45" fmla="*/ 300941 h 3750197"/>
              <a:gd name="connsiteX46" fmla="*/ 10116274 w 12199717"/>
              <a:gd name="connsiteY46" fmla="*/ 295154 h 3750197"/>
              <a:gd name="connsiteX47" fmla="*/ 10174147 w 12199717"/>
              <a:gd name="connsiteY47" fmla="*/ 289367 h 3750197"/>
              <a:gd name="connsiteX48" fmla="*/ 10781818 w 12199717"/>
              <a:gd name="connsiteY48" fmla="*/ 277792 h 3750197"/>
              <a:gd name="connsiteX49" fmla="*/ 10984375 w 12199717"/>
              <a:gd name="connsiteY49" fmla="*/ 266217 h 3750197"/>
              <a:gd name="connsiteX50" fmla="*/ 11129059 w 12199717"/>
              <a:gd name="connsiteY50" fmla="*/ 260430 h 3750197"/>
              <a:gd name="connsiteX51" fmla="*/ 11308466 w 12199717"/>
              <a:gd name="connsiteY51" fmla="*/ 248855 h 3750197"/>
              <a:gd name="connsiteX52" fmla="*/ 11412638 w 12199717"/>
              <a:gd name="connsiteY52" fmla="*/ 243068 h 3750197"/>
              <a:gd name="connsiteX53" fmla="*/ 11603621 w 12199717"/>
              <a:gd name="connsiteY53" fmla="*/ 231493 h 3750197"/>
              <a:gd name="connsiteX54" fmla="*/ 11719367 w 12199717"/>
              <a:gd name="connsiteY54" fmla="*/ 225706 h 3750197"/>
              <a:gd name="connsiteX55" fmla="*/ 11979798 w 12199717"/>
              <a:gd name="connsiteY55" fmla="*/ 219919 h 3750197"/>
              <a:gd name="connsiteX56" fmla="*/ 12026097 w 12199717"/>
              <a:gd name="connsiteY56" fmla="*/ 214131 h 3750197"/>
              <a:gd name="connsiteX57" fmla="*/ 12130269 w 12199717"/>
              <a:gd name="connsiteY57" fmla="*/ 202557 h 3750197"/>
              <a:gd name="connsiteX58" fmla="*/ 12170780 w 12199717"/>
              <a:gd name="connsiteY58" fmla="*/ 190982 h 3750197"/>
              <a:gd name="connsiteX59" fmla="*/ 12193929 w 12199717"/>
              <a:gd name="connsiteY59" fmla="*/ 185195 h 3750197"/>
              <a:gd name="connsiteX60" fmla="*/ 12199717 w 12199717"/>
              <a:gd name="connsiteY60" fmla="*/ 3750197 h 3750197"/>
              <a:gd name="connsiteX61" fmla="*/ 0 w 12199717"/>
              <a:gd name="connsiteY61" fmla="*/ 3744410 h 3750197"/>
              <a:gd name="connsiteX62" fmla="*/ 0 w 12199717"/>
              <a:gd name="connsiteY62"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821803 w 12199717"/>
              <a:gd name="connsiteY3" fmla="*/ 127321 h 3750197"/>
              <a:gd name="connsiteX4" fmla="*/ 966486 w 12199717"/>
              <a:gd name="connsiteY4" fmla="*/ 104172 h 3750197"/>
              <a:gd name="connsiteX5" fmla="*/ 2772137 w 12199717"/>
              <a:gd name="connsiteY5" fmla="*/ 0 h 3750197"/>
              <a:gd name="connsiteX6" fmla="*/ 2974694 w 12199717"/>
              <a:gd name="connsiteY6" fmla="*/ 11574 h 3750197"/>
              <a:gd name="connsiteX7" fmla="*/ 3269848 w 12199717"/>
              <a:gd name="connsiteY7" fmla="*/ 17362 h 3750197"/>
              <a:gd name="connsiteX8" fmla="*/ 3975904 w 12199717"/>
              <a:gd name="connsiteY8" fmla="*/ 23149 h 3750197"/>
              <a:gd name="connsiteX9" fmla="*/ 4109013 w 12199717"/>
              <a:gd name="connsiteY9" fmla="*/ 28936 h 3750197"/>
              <a:gd name="connsiteX10" fmla="*/ 4178461 w 12199717"/>
              <a:gd name="connsiteY10" fmla="*/ 34724 h 3750197"/>
              <a:gd name="connsiteX11" fmla="*/ 4508340 w 12199717"/>
              <a:gd name="connsiteY11" fmla="*/ 63660 h 3750197"/>
              <a:gd name="connsiteX12" fmla="*/ 4930816 w 12199717"/>
              <a:gd name="connsiteY12" fmla="*/ 127321 h 3750197"/>
              <a:gd name="connsiteX13" fmla="*/ 5029200 w 12199717"/>
              <a:gd name="connsiteY13" fmla="*/ 138896 h 3750197"/>
              <a:gd name="connsiteX14" fmla="*/ 5104436 w 12199717"/>
              <a:gd name="connsiteY14" fmla="*/ 156258 h 3750197"/>
              <a:gd name="connsiteX15" fmla="*/ 5144947 w 12199717"/>
              <a:gd name="connsiteY15" fmla="*/ 162045 h 3750197"/>
              <a:gd name="connsiteX16" fmla="*/ 5359079 w 12199717"/>
              <a:gd name="connsiteY16" fmla="*/ 190982 h 3750197"/>
              <a:gd name="connsiteX17" fmla="*/ 5451676 w 12199717"/>
              <a:gd name="connsiteY17" fmla="*/ 214131 h 3750197"/>
              <a:gd name="connsiteX18" fmla="*/ 5590572 w 12199717"/>
              <a:gd name="connsiteY18" fmla="*/ 237281 h 3750197"/>
              <a:gd name="connsiteX19" fmla="*/ 5654233 w 12199717"/>
              <a:gd name="connsiteY19" fmla="*/ 254643 h 3750197"/>
              <a:gd name="connsiteX20" fmla="*/ 5746831 w 12199717"/>
              <a:gd name="connsiteY20" fmla="*/ 277792 h 3750197"/>
              <a:gd name="connsiteX21" fmla="*/ 5810491 w 12199717"/>
              <a:gd name="connsiteY21" fmla="*/ 289367 h 3750197"/>
              <a:gd name="connsiteX22" fmla="*/ 5868365 w 12199717"/>
              <a:gd name="connsiteY22" fmla="*/ 300941 h 3750197"/>
              <a:gd name="connsiteX23" fmla="*/ 5955175 w 12199717"/>
              <a:gd name="connsiteY23" fmla="*/ 318303 h 3750197"/>
              <a:gd name="connsiteX24" fmla="*/ 6013048 w 12199717"/>
              <a:gd name="connsiteY24" fmla="*/ 335665 h 3750197"/>
              <a:gd name="connsiteX25" fmla="*/ 6117221 w 12199717"/>
              <a:gd name="connsiteY25" fmla="*/ 347240 h 3750197"/>
              <a:gd name="connsiteX26" fmla="*/ 6140370 w 12199717"/>
              <a:gd name="connsiteY26" fmla="*/ 353027 h 3750197"/>
              <a:gd name="connsiteX27" fmla="*/ 6279266 w 12199717"/>
              <a:gd name="connsiteY27" fmla="*/ 364602 h 3750197"/>
              <a:gd name="connsiteX28" fmla="*/ 6412375 w 12199717"/>
              <a:gd name="connsiteY28" fmla="*/ 370389 h 3750197"/>
              <a:gd name="connsiteX29" fmla="*/ 6585995 w 12199717"/>
              <a:gd name="connsiteY29" fmla="*/ 381964 h 3750197"/>
              <a:gd name="connsiteX30" fmla="*/ 6690167 w 12199717"/>
              <a:gd name="connsiteY30" fmla="*/ 387751 h 3750197"/>
              <a:gd name="connsiteX31" fmla="*/ 7275316 w 12199717"/>
              <a:gd name="connsiteY31" fmla="*/ 410901 h 3750197"/>
              <a:gd name="connsiteX32" fmla="*/ 8165940 w 12199717"/>
              <a:gd name="connsiteY32" fmla="*/ 428263 h 3750197"/>
              <a:gd name="connsiteX33" fmla="*/ 9427580 w 12199717"/>
              <a:gd name="connsiteY33" fmla="*/ 410901 h 3750197"/>
              <a:gd name="connsiteX34" fmla="*/ 9531752 w 12199717"/>
              <a:gd name="connsiteY34" fmla="*/ 399326 h 3750197"/>
              <a:gd name="connsiteX35" fmla="*/ 9647499 w 12199717"/>
              <a:gd name="connsiteY35" fmla="*/ 387751 h 3750197"/>
              <a:gd name="connsiteX36" fmla="*/ 9751671 w 12199717"/>
              <a:gd name="connsiteY36" fmla="*/ 376177 h 3750197"/>
              <a:gd name="connsiteX37" fmla="*/ 9878993 w 12199717"/>
              <a:gd name="connsiteY37" fmla="*/ 364602 h 3750197"/>
              <a:gd name="connsiteX38" fmla="*/ 9925291 w 12199717"/>
              <a:gd name="connsiteY38" fmla="*/ 353027 h 3750197"/>
              <a:gd name="connsiteX39" fmla="*/ 9948441 w 12199717"/>
              <a:gd name="connsiteY39" fmla="*/ 347240 h 3750197"/>
              <a:gd name="connsiteX40" fmla="*/ 9983165 w 12199717"/>
              <a:gd name="connsiteY40" fmla="*/ 335665 h 3750197"/>
              <a:gd name="connsiteX41" fmla="*/ 10017889 w 12199717"/>
              <a:gd name="connsiteY41" fmla="*/ 329878 h 3750197"/>
              <a:gd name="connsiteX42" fmla="*/ 10046826 w 12199717"/>
              <a:gd name="connsiteY42" fmla="*/ 318303 h 3750197"/>
              <a:gd name="connsiteX43" fmla="*/ 10081550 w 12199717"/>
              <a:gd name="connsiteY43" fmla="*/ 312516 h 3750197"/>
              <a:gd name="connsiteX44" fmla="*/ 10098912 w 12199717"/>
              <a:gd name="connsiteY44" fmla="*/ 300941 h 3750197"/>
              <a:gd name="connsiteX45" fmla="*/ 10116274 w 12199717"/>
              <a:gd name="connsiteY45" fmla="*/ 295154 h 3750197"/>
              <a:gd name="connsiteX46" fmla="*/ 10174147 w 12199717"/>
              <a:gd name="connsiteY46" fmla="*/ 289367 h 3750197"/>
              <a:gd name="connsiteX47" fmla="*/ 10781818 w 12199717"/>
              <a:gd name="connsiteY47" fmla="*/ 277792 h 3750197"/>
              <a:gd name="connsiteX48" fmla="*/ 10984375 w 12199717"/>
              <a:gd name="connsiteY48" fmla="*/ 266217 h 3750197"/>
              <a:gd name="connsiteX49" fmla="*/ 11129059 w 12199717"/>
              <a:gd name="connsiteY49" fmla="*/ 260430 h 3750197"/>
              <a:gd name="connsiteX50" fmla="*/ 11308466 w 12199717"/>
              <a:gd name="connsiteY50" fmla="*/ 248855 h 3750197"/>
              <a:gd name="connsiteX51" fmla="*/ 11412638 w 12199717"/>
              <a:gd name="connsiteY51" fmla="*/ 243068 h 3750197"/>
              <a:gd name="connsiteX52" fmla="*/ 11603621 w 12199717"/>
              <a:gd name="connsiteY52" fmla="*/ 231493 h 3750197"/>
              <a:gd name="connsiteX53" fmla="*/ 11719367 w 12199717"/>
              <a:gd name="connsiteY53" fmla="*/ 225706 h 3750197"/>
              <a:gd name="connsiteX54" fmla="*/ 11979798 w 12199717"/>
              <a:gd name="connsiteY54" fmla="*/ 219919 h 3750197"/>
              <a:gd name="connsiteX55" fmla="*/ 12026097 w 12199717"/>
              <a:gd name="connsiteY55" fmla="*/ 214131 h 3750197"/>
              <a:gd name="connsiteX56" fmla="*/ 12130269 w 12199717"/>
              <a:gd name="connsiteY56" fmla="*/ 202557 h 3750197"/>
              <a:gd name="connsiteX57" fmla="*/ 12170780 w 12199717"/>
              <a:gd name="connsiteY57" fmla="*/ 190982 h 3750197"/>
              <a:gd name="connsiteX58" fmla="*/ 12193929 w 12199717"/>
              <a:gd name="connsiteY58" fmla="*/ 185195 h 3750197"/>
              <a:gd name="connsiteX59" fmla="*/ 12199717 w 12199717"/>
              <a:gd name="connsiteY59" fmla="*/ 3750197 h 3750197"/>
              <a:gd name="connsiteX60" fmla="*/ 0 w 12199717"/>
              <a:gd name="connsiteY60" fmla="*/ 3744410 h 3750197"/>
              <a:gd name="connsiteX61" fmla="*/ 0 w 12199717"/>
              <a:gd name="connsiteY61"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966486 w 12199717"/>
              <a:gd name="connsiteY3" fmla="*/ 104172 h 3750197"/>
              <a:gd name="connsiteX4" fmla="*/ 2772137 w 12199717"/>
              <a:gd name="connsiteY4" fmla="*/ 0 h 3750197"/>
              <a:gd name="connsiteX5" fmla="*/ 2974694 w 12199717"/>
              <a:gd name="connsiteY5" fmla="*/ 11574 h 3750197"/>
              <a:gd name="connsiteX6" fmla="*/ 3269848 w 12199717"/>
              <a:gd name="connsiteY6" fmla="*/ 17362 h 3750197"/>
              <a:gd name="connsiteX7" fmla="*/ 3975904 w 12199717"/>
              <a:gd name="connsiteY7" fmla="*/ 23149 h 3750197"/>
              <a:gd name="connsiteX8" fmla="*/ 4109013 w 12199717"/>
              <a:gd name="connsiteY8" fmla="*/ 28936 h 3750197"/>
              <a:gd name="connsiteX9" fmla="*/ 4178461 w 12199717"/>
              <a:gd name="connsiteY9" fmla="*/ 34724 h 3750197"/>
              <a:gd name="connsiteX10" fmla="*/ 4508340 w 12199717"/>
              <a:gd name="connsiteY10" fmla="*/ 63660 h 3750197"/>
              <a:gd name="connsiteX11" fmla="*/ 4930816 w 12199717"/>
              <a:gd name="connsiteY11" fmla="*/ 127321 h 3750197"/>
              <a:gd name="connsiteX12" fmla="*/ 5029200 w 12199717"/>
              <a:gd name="connsiteY12" fmla="*/ 138896 h 3750197"/>
              <a:gd name="connsiteX13" fmla="*/ 5104436 w 12199717"/>
              <a:gd name="connsiteY13" fmla="*/ 156258 h 3750197"/>
              <a:gd name="connsiteX14" fmla="*/ 5144947 w 12199717"/>
              <a:gd name="connsiteY14" fmla="*/ 162045 h 3750197"/>
              <a:gd name="connsiteX15" fmla="*/ 5359079 w 12199717"/>
              <a:gd name="connsiteY15" fmla="*/ 190982 h 3750197"/>
              <a:gd name="connsiteX16" fmla="*/ 5451676 w 12199717"/>
              <a:gd name="connsiteY16" fmla="*/ 214131 h 3750197"/>
              <a:gd name="connsiteX17" fmla="*/ 5590572 w 12199717"/>
              <a:gd name="connsiteY17" fmla="*/ 237281 h 3750197"/>
              <a:gd name="connsiteX18" fmla="*/ 5654233 w 12199717"/>
              <a:gd name="connsiteY18" fmla="*/ 254643 h 3750197"/>
              <a:gd name="connsiteX19" fmla="*/ 5746831 w 12199717"/>
              <a:gd name="connsiteY19" fmla="*/ 277792 h 3750197"/>
              <a:gd name="connsiteX20" fmla="*/ 5810491 w 12199717"/>
              <a:gd name="connsiteY20" fmla="*/ 289367 h 3750197"/>
              <a:gd name="connsiteX21" fmla="*/ 5868365 w 12199717"/>
              <a:gd name="connsiteY21" fmla="*/ 300941 h 3750197"/>
              <a:gd name="connsiteX22" fmla="*/ 5955175 w 12199717"/>
              <a:gd name="connsiteY22" fmla="*/ 318303 h 3750197"/>
              <a:gd name="connsiteX23" fmla="*/ 6013048 w 12199717"/>
              <a:gd name="connsiteY23" fmla="*/ 335665 h 3750197"/>
              <a:gd name="connsiteX24" fmla="*/ 6117221 w 12199717"/>
              <a:gd name="connsiteY24" fmla="*/ 347240 h 3750197"/>
              <a:gd name="connsiteX25" fmla="*/ 6140370 w 12199717"/>
              <a:gd name="connsiteY25" fmla="*/ 353027 h 3750197"/>
              <a:gd name="connsiteX26" fmla="*/ 6279266 w 12199717"/>
              <a:gd name="connsiteY26" fmla="*/ 364602 h 3750197"/>
              <a:gd name="connsiteX27" fmla="*/ 6412375 w 12199717"/>
              <a:gd name="connsiteY27" fmla="*/ 370389 h 3750197"/>
              <a:gd name="connsiteX28" fmla="*/ 6585995 w 12199717"/>
              <a:gd name="connsiteY28" fmla="*/ 381964 h 3750197"/>
              <a:gd name="connsiteX29" fmla="*/ 6690167 w 12199717"/>
              <a:gd name="connsiteY29" fmla="*/ 387751 h 3750197"/>
              <a:gd name="connsiteX30" fmla="*/ 7275316 w 12199717"/>
              <a:gd name="connsiteY30" fmla="*/ 410901 h 3750197"/>
              <a:gd name="connsiteX31" fmla="*/ 8165940 w 12199717"/>
              <a:gd name="connsiteY31" fmla="*/ 428263 h 3750197"/>
              <a:gd name="connsiteX32" fmla="*/ 9427580 w 12199717"/>
              <a:gd name="connsiteY32" fmla="*/ 410901 h 3750197"/>
              <a:gd name="connsiteX33" fmla="*/ 9531752 w 12199717"/>
              <a:gd name="connsiteY33" fmla="*/ 399326 h 3750197"/>
              <a:gd name="connsiteX34" fmla="*/ 9647499 w 12199717"/>
              <a:gd name="connsiteY34" fmla="*/ 387751 h 3750197"/>
              <a:gd name="connsiteX35" fmla="*/ 9751671 w 12199717"/>
              <a:gd name="connsiteY35" fmla="*/ 376177 h 3750197"/>
              <a:gd name="connsiteX36" fmla="*/ 9878993 w 12199717"/>
              <a:gd name="connsiteY36" fmla="*/ 364602 h 3750197"/>
              <a:gd name="connsiteX37" fmla="*/ 9925291 w 12199717"/>
              <a:gd name="connsiteY37" fmla="*/ 353027 h 3750197"/>
              <a:gd name="connsiteX38" fmla="*/ 9948441 w 12199717"/>
              <a:gd name="connsiteY38" fmla="*/ 347240 h 3750197"/>
              <a:gd name="connsiteX39" fmla="*/ 9983165 w 12199717"/>
              <a:gd name="connsiteY39" fmla="*/ 335665 h 3750197"/>
              <a:gd name="connsiteX40" fmla="*/ 10017889 w 12199717"/>
              <a:gd name="connsiteY40" fmla="*/ 329878 h 3750197"/>
              <a:gd name="connsiteX41" fmla="*/ 10046826 w 12199717"/>
              <a:gd name="connsiteY41" fmla="*/ 318303 h 3750197"/>
              <a:gd name="connsiteX42" fmla="*/ 10081550 w 12199717"/>
              <a:gd name="connsiteY42" fmla="*/ 312516 h 3750197"/>
              <a:gd name="connsiteX43" fmla="*/ 10098912 w 12199717"/>
              <a:gd name="connsiteY43" fmla="*/ 300941 h 3750197"/>
              <a:gd name="connsiteX44" fmla="*/ 10116274 w 12199717"/>
              <a:gd name="connsiteY44" fmla="*/ 295154 h 3750197"/>
              <a:gd name="connsiteX45" fmla="*/ 10174147 w 12199717"/>
              <a:gd name="connsiteY45" fmla="*/ 289367 h 3750197"/>
              <a:gd name="connsiteX46" fmla="*/ 10781818 w 12199717"/>
              <a:gd name="connsiteY46" fmla="*/ 277792 h 3750197"/>
              <a:gd name="connsiteX47" fmla="*/ 10984375 w 12199717"/>
              <a:gd name="connsiteY47" fmla="*/ 266217 h 3750197"/>
              <a:gd name="connsiteX48" fmla="*/ 11129059 w 12199717"/>
              <a:gd name="connsiteY48" fmla="*/ 260430 h 3750197"/>
              <a:gd name="connsiteX49" fmla="*/ 11308466 w 12199717"/>
              <a:gd name="connsiteY49" fmla="*/ 248855 h 3750197"/>
              <a:gd name="connsiteX50" fmla="*/ 11412638 w 12199717"/>
              <a:gd name="connsiteY50" fmla="*/ 243068 h 3750197"/>
              <a:gd name="connsiteX51" fmla="*/ 11603621 w 12199717"/>
              <a:gd name="connsiteY51" fmla="*/ 231493 h 3750197"/>
              <a:gd name="connsiteX52" fmla="*/ 11719367 w 12199717"/>
              <a:gd name="connsiteY52" fmla="*/ 225706 h 3750197"/>
              <a:gd name="connsiteX53" fmla="*/ 11979798 w 12199717"/>
              <a:gd name="connsiteY53" fmla="*/ 219919 h 3750197"/>
              <a:gd name="connsiteX54" fmla="*/ 12026097 w 12199717"/>
              <a:gd name="connsiteY54" fmla="*/ 214131 h 3750197"/>
              <a:gd name="connsiteX55" fmla="*/ 12130269 w 12199717"/>
              <a:gd name="connsiteY55" fmla="*/ 202557 h 3750197"/>
              <a:gd name="connsiteX56" fmla="*/ 12170780 w 12199717"/>
              <a:gd name="connsiteY56" fmla="*/ 190982 h 3750197"/>
              <a:gd name="connsiteX57" fmla="*/ 12193929 w 12199717"/>
              <a:gd name="connsiteY57" fmla="*/ 185195 h 3750197"/>
              <a:gd name="connsiteX58" fmla="*/ 12199717 w 12199717"/>
              <a:gd name="connsiteY58" fmla="*/ 3750197 h 3750197"/>
              <a:gd name="connsiteX59" fmla="*/ 0 w 12199717"/>
              <a:gd name="connsiteY59" fmla="*/ 3744410 h 3750197"/>
              <a:gd name="connsiteX60" fmla="*/ 0 w 12199717"/>
              <a:gd name="connsiteY60" fmla="*/ 231493 h 3750197"/>
              <a:gd name="connsiteX0" fmla="*/ 0 w 12199717"/>
              <a:gd name="connsiteY0" fmla="*/ 231493 h 3750197"/>
              <a:gd name="connsiteX1" fmla="*/ 0 w 12199717"/>
              <a:gd name="connsiteY1" fmla="*/ 231493 h 3750197"/>
              <a:gd name="connsiteX2" fmla="*/ 769717 w 12199717"/>
              <a:gd name="connsiteY2" fmla="*/ 133108 h 3750197"/>
              <a:gd name="connsiteX3" fmla="*/ 2772137 w 12199717"/>
              <a:gd name="connsiteY3" fmla="*/ 0 h 3750197"/>
              <a:gd name="connsiteX4" fmla="*/ 2974694 w 12199717"/>
              <a:gd name="connsiteY4" fmla="*/ 11574 h 3750197"/>
              <a:gd name="connsiteX5" fmla="*/ 3269848 w 12199717"/>
              <a:gd name="connsiteY5" fmla="*/ 17362 h 3750197"/>
              <a:gd name="connsiteX6" fmla="*/ 3975904 w 12199717"/>
              <a:gd name="connsiteY6" fmla="*/ 23149 h 3750197"/>
              <a:gd name="connsiteX7" fmla="*/ 4109013 w 12199717"/>
              <a:gd name="connsiteY7" fmla="*/ 28936 h 3750197"/>
              <a:gd name="connsiteX8" fmla="*/ 4178461 w 12199717"/>
              <a:gd name="connsiteY8" fmla="*/ 34724 h 3750197"/>
              <a:gd name="connsiteX9" fmla="*/ 4508340 w 12199717"/>
              <a:gd name="connsiteY9" fmla="*/ 63660 h 3750197"/>
              <a:gd name="connsiteX10" fmla="*/ 4930816 w 12199717"/>
              <a:gd name="connsiteY10" fmla="*/ 127321 h 3750197"/>
              <a:gd name="connsiteX11" fmla="*/ 5029200 w 12199717"/>
              <a:gd name="connsiteY11" fmla="*/ 138896 h 3750197"/>
              <a:gd name="connsiteX12" fmla="*/ 5104436 w 12199717"/>
              <a:gd name="connsiteY12" fmla="*/ 156258 h 3750197"/>
              <a:gd name="connsiteX13" fmla="*/ 5144947 w 12199717"/>
              <a:gd name="connsiteY13" fmla="*/ 162045 h 3750197"/>
              <a:gd name="connsiteX14" fmla="*/ 5359079 w 12199717"/>
              <a:gd name="connsiteY14" fmla="*/ 190982 h 3750197"/>
              <a:gd name="connsiteX15" fmla="*/ 5451676 w 12199717"/>
              <a:gd name="connsiteY15" fmla="*/ 214131 h 3750197"/>
              <a:gd name="connsiteX16" fmla="*/ 5590572 w 12199717"/>
              <a:gd name="connsiteY16" fmla="*/ 237281 h 3750197"/>
              <a:gd name="connsiteX17" fmla="*/ 5654233 w 12199717"/>
              <a:gd name="connsiteY17" fmla="*/ 254643 h 3750197"/>
              <a:gd name="connsiteX18" fmla="*/ 5746831 w 12199717"/>
              <a:gd name="connsiteY18" fmla="*/ 277792 h 3750197"/>
              <a:gd name="connsiteX19" fmla="*/ 5810491 w 12199717"/>
              <a:gd name="connsiteY19" fmla="*/ 289367 h 3750197"/>
              <a:gd name="connsiteX20" fmla="*/ 5868365 w 12199717"/>
              <a:gd name="connsiteY20" fmla="*/ 300941 h 3750197"/>
              <a:gd name="connsiteX21" fmla="*/ 5955175 w 12199717"/>
              <a:gd name="connsiteY21" fmla="*/ 318303 h 3750197"/>
              <a:gd name="connsiteX22" fmla="*/ 6013048 w 12199717"/>
              <a:gd name="connsiteY22" fmla="*/ 335665 h 3750197"/>
              <a:gd name="connsiteX23" fmla="*/ 6117221 w 12199717"/>
              <a:gd name="connsiteY23" fmla="*/ 347240 h 3750197"/>
              <a:gd name="connsiteX24" fmla="*/ 6140370 w 12199717"/>
              <a:gd name="connsiteY24" fmla="*/ 353027 h 3750197"/>
              <a:gd name="connsiteX25" fmla="*/ 6279266 w 12199717"/>
              <a:gd name="connsiteY25" fmla="*/ 364602 h 3750197"/>
              <a:gd name="connsiteX26" fmla="*/ 6412375 w 12199717"/>
              <a:gd name="connsiteY26" fmla="*/ 370389 h 3750197"/>
              <a:gd name="connsiteX27" fmla="*/ 6585995 w 12199717"/>
              <a:gd name="connsiteY27" fmla="*/ 381964 h 3750197"/>
              <a:gd name="connsiteX28" fmla="*/ 6690167 w 12199717"/>
              <a:gd name="connsiteY28" fmla="*/ 387751 h 3750197"/>
              <a:gd name="connsiteX29" fmla="*/ 7275316 w 12199717"/>
              <a:gd name="connsiteY29" fmla="*/ 410901 h 3750197"/>
              <a:gd name="connsiteX30" fmla="*/ 8165940 w 12199717"/>
              <a:gd name="connsiteY30" fmla="*/ 428263 h 3750197"/>
              <a:gd name="connsiteX31" fmla="*/ 9427580 w 12199717"/>
              <a:gd name="connsiteY31" fmla="*/ 410901 h 3750197"/>
              <a:gd name="connsiteX32" fmla="*/ 9531752 w 12199717"/>
              <a:gd name="connsiteY32" fmla="*/ 399326 h 3750197"/>
              <a:gd name="connsiteX33" fmla="*/ 9647499 w 12199717"/>
              <a:gd name="connsiteY33" fmla="*/ 387751 h 3750197"/>
              <a:gd name="connsiteX34" fmla="*/ 9751671 w 12199717"/>
              <a:gd name="connsiteY34" fmla="*/ 376177 h 3750197"/>
              <a:gd name="connsiteX35" fmla="*/ 9878993 w 12199717"/>
              <a:gd name="connsiteY35" fmla="*/ 364602 h 3750197"/>
              <a:gd name="connsiteX36" fmla="*/ 9925291 w 12199717"/>
              <a:gd name="connsiteY36" fmla="*/ 353027 h 3750197"/>
              <a:gd name="connsiteX37" fmla="*/ 9948441 w 12199717"/>
              <a:gd name="connsiteY37" fmla="*/ 347240 h 3750197"/>
              <a:gd name="connsiteX38" fmla="*/ 9983165 w 12199717"/>
              <a:gd name="connsiteY38" fmla="*/ 335665 h 3750197"/>
              <a:gd name="connsiteX39" fmla="*/ 10017889 w 12199717"/>
              <a:gd name="connsiteY39" fmla="*/ 329878 h 3750197"/>
              <a:gd name="connsiteX40" fmla="*/ 10046826 w 12199717"/>
              <a:gd name="connsiteY40" fmla="*/ 318303 h 3750197"/>
              <a:gd name="connsiteX41" fmla="*/ 10081550 w 12199717"/>
              <a:gd name="connsiteY41" fmla="*/ 312516 h 3750197"/>
              <a:gd name="connsiteX42" fmla="*/ 10098912 w 12199717"/>
              <a:gd name="connsiteY42" fmla="*/ 300941 h 3750197"/>
              <a:gd name="connsiteX43" fmla="*/ 10116274 w 12199717"/>
              <a:gd name="connsiteY43" fmla="*/ 295154 h 3750197"/>
              <a:gd name="connsiteX44" fmla="*/ 10174147 w 12199717"/>
              <a:gd name="connsiteY44" fmla="*/ 289367 h 3750197"/>
              <a:gd name="connsiteX45" fmla="*/ 10781818 w 12199717"/>
              <a:gd name="connsiteY45" fmla="*/ 277792 h 3750197"/>
              <a:gd name="connsiteX46" fmla="*/ 10984375 w 12199717"/>
              <a:gd name="connsiteY46" fmla="*/ 266217 h 3750197"/>
              <a:gd name="connsiteX47" fmla="*/ 11129059 w 12199717"/>
              <a:gd name="connsiteY47" fmla="*/ 260430 h 3750197"/>
              <a:gd name="connsiteX48" fmla="*/ 11308466 w 12199717"/>
              <a:gd name="connsiteY48" fmla="*/ 248855 h 3750197"/>
              <a:gd name="connsiteX49" fmla="*/ 11412638 w 12199717"/>
              <a:gd name="connsiteY49" fmla="*/ 243068 h 3750197"/>
              <a:gd name="connsiteX50" fmla="*/ 11603621 w 12199717"/>
              <a:gd name="connsiteY50" fmla="*/ 231493 h 3750197"/>
              <a:gd name="connsiteX51" fmla="*/ 11719367 w 12199717"/>
              <a:gd name="connsiteY51" fmla="*/ 225706 h 3750197"/>
              <a:gd name="connsiteX52" fmla="*/ 11979798 w 12199717"/>
              <a:gd name="connsiteY52" fmla="*/ 219919 h 3750197"/>
              <a:gd name="connsiteX53" fmla="*/ 12026097 w 12199717"/>
              <a:gd name="connsiteY53" fmla="*/ 214131 h 3750197"/>
              <a:gd name="connsiteX54" fmla="*/ 12130269 w 12199717"/>
              <a:gd name="connsiteY54" fmla="*/ 202557 h 3750197"/>
              <a:gd name="connsiteX55" fmla="*/ 12170780 w 12199717"/>
              <a:gd name="connsiteY55" fmla="*/ 190982 h 3750197"/>
              <a:gd name="connsiteX56" fmla="*/ 12193929 w 12199717"/>
              <a:gd name="connsiteY56" fmla="*/ 185195 h 3750197"/>
              <a:gd name="connsiteX57" fmla="*/ 12199717 w 12199717"/>
              <a:gd name="connsiteY57" fmla="*/ 3750197 h 3750197"/>
              <a:gd name="connsiteX58" fmla="*/ 0 w 12199717"/>
              <a:gd name="connsiteY58" fmla="*/ 3744410 h 3750197"/>
              <a:gd name="connsiteX59" fmla="*/ 0 w 12199717"/>
              <a:gd name="connsiteY59" fmla="*/ 231493 h 3750197"/>
              <a:gd name="connsiteX0" fmla="*/ 0 w 12199717"/>
              <a:gd name="connsiteY0" fmla="*/ 231493 h 3750197"/>
              <a:gd name="connsiteX1" fmla="*/ 0 w 12199717"/>
              <a:gd name="connsiteY1" fmla="*/ 231493 h 3750197"/>
              <a:gd name="connsiteX2" fmla="*/ 2772137 w 12199717"/>
              <a:gd name="connsiteY2" fmla="*/ 0 h 3750197"/>
              <a:gd name="connsiteX3" fmla="*/ 2974694 w 12199717"/>
              <a:gd name="connsiteY3" fmla="*/ 11574 h 3750197"/>
              <a:gd name="connsiteX4" fmla="*/ 3269848 w 12199717"/>
              <a:gd name="connsiteY4" fmla="*/ 17362 h 3750197"/>
              <a:gd name="connsiteX5" fmla="*/ 3975904 w 12199717"/>
              <a:gd name="connsiteY5" fmla="*/ 23149 h 3750197"/>
              <a:gd name="connsiteX6" fmla="*/ 4109013 w 12199717"/>
              <a:gd name="connsiteY6" fmla="*/ 28936 h 3750197"/>
              <a:gd name="connsiteX7" fmla="*/ 4178461 w 12199717"/>
              <a:gd name="connsiteY7" fmla="*/ 34724 h 3750197"/>
              <a:gd name="connsiteX8" fmla="*/ 4508340 w 12199717"/>
              <a:gd name="connsiteY8" fmla="*/ 63660 h 3750197"/>
              <a:gd name="connsiteX9" fmla="*/ 4930816 w 12199717"/>
              <a:gd name="connsiteY9" fmla="*/ 127321 h 3750197"/>
              <a:gd name="connsiteX10" fmla="*/ 5029200 w 12199717"/>
              <a:gd name="connsiteY10" fmla="*/ 138896 h 3750197"/>
              <a:gd name="connsiteX11" fmla="*/ 5104436 w 12199717"/>
              <a:gd name="connsiteY11" fmla="*/ 156258 h 3750197"/>
              <a:gd name="connsiteX12" fmla="*/ 5144947 w 12199717"/>
              <a:gd name="connsiteY12" fmla="*/ 162045 h 3750197"/>
              <a:gd name="connsiteX13" fmla="*/ 5359079 w 12199717"/>
              <a:gd name="connsiteY13" fmla="*/ 190982 h 3750197"/>
              <a:gd name="connsiteX14" fmla="*/ 5451676 w 12199717"/>
              <a:gd name="connsiteY14" fmla="*/ 214131 h 3750197"/>
              <a:gd name="connsiteX15" fmla="*/ 5590572 w 12199717"/>
              <a:gd name="connsiteY15" fmla="*/ 237281 h 3750197"/>
              <a:gd name="connsiteX16" fmla="*/ 5654233 w 12199717"/>
              <a:gd name="connsiteY16" fmla="*/ 254643 h 3750197"/>
              <a:gd name="connsiteX17" fmla="*/ 5746831 w 12199717"/>
              <a:gd name="connsiteY17" fmla="*/ 277792 h 3750197"/>
              <a:gd name="connsiteX18" fmla="*/ 5810491 w 12199717"/>
              <a:gd name="connsiteY18" fmla="*/ 289367 h 3750197"/>
              <a:gd name="connsiteX19" fmla="*/ 5868365 w 12199717"/>
              <a:gd name="connsiteY19" fmla="*/ 300941 h 3750197"/>
              <a:gd name="connsiteX20" fmla="*/ 5955175 w 12199717"/>
              <a:gd name="connsiteY20" fmla="*/ 318303 h 3750197"/>
              <a:gd name="connsiteX21" fmla="*/ 6013048 w 12199717"/>
              <a:gd name="connsiteY21" fmla="*/ 335665 h 3750197"/>
              <a:gd name="connsiteX22" fmla="*/ 6117221 w 12199717"/>
              <a:gd name="connsiteY22" fmla="*/ 347240 h 3750197"/>
              <a:gd name="connsiteX23" fmla="*/ 6140370 w 12199717"/>
              <a:gd name="connsiteY23" fmla="*/ 353027 h 3750197"/>
              <a:gd name="connsiteX24" fmla="*/ 6279266 w 12199717"/>
              <a:gd name="connsiteY24" fmla="*/ 364602 h 3750197"/>
              <a:gd name="connsiteX25" fmla="*/ 6412375 w 12199717"/>
              <a:gd name="connsiteY25" fmla="*/ 370389 h 3750197"/>
              <a:gd name="connsiteX26" fmla="*/ 6585995 w 12199717"/>
              <a:gd name="connsiteY26" fmla="*/ 381964 h 3750197"/>
              <a:gd name="connsiteX27" fmla="*/ 6690167 w 12199717"/>
              <a:gd name="connsiteY27" fmla="*/ 387751 h 3750197"/>
              <a:gd name="connsiteX28" fmla="*/ 7275316 w 12199717"/>
              <a:gd name="connsiteY28" fmla="*/ 410901 h 3750197"/>
              <a:gd name="connsiteX29" fmla="*/ 8165940 w 12199717"/>
              <a:gd name="connsiteY29" fmla="*/ 428263 h 3750197"/>
              <a:gd name="connsiteX30" fmla="*/ 9427580 w 12199717"/>
              <a:gd name="connsiteY30" fmla="*/ 410901 h 3750197"/>
              <a:gd name="connsiteX31" fmla="*/ 9531752 w 12199717"/>
              <a:gd name="connsiteY31" fmla="*/ 399326 h 3750197"/>
              <a:gd name="connsiteX32" fmla="*/ 9647499 w 12199717"/>
              <a:gd name="connsiteY32" fmla="*/ 387751 h 3750197"/>
              <a:gd name="connsiteX33" fmla="*/ 9751671 w 12199717"/>
              <a:gd name="connsiteY33" fmla="*/ 376177 h 3750197"/>
              <a:gd name="connsiteX34" fmla="*/ 9878993 w 12199717"/>
              <a:gd name="connsiteY34" fmla="*/ 364602 h 3750197"/>
              <a:gd name="connsiteX35" fmla="*/ 9925291 w 12199717"/>
              <a:gd name="connsiteY35" fmla="*/ 353027 h 3750197"/>
              <a:gd name="connsiteX36" fmla="*/ 9948441 w 12199717"/>
              <a:gd name="connsiteY36" fmla="*/ 347240 h 3750197"/>
              <a:gd name="connsiteX37" fmla="*/ 9983165 w 12199717"/>
              <a:gd name="connsiteY37" fmla="*/ 335665 h 3750197"/>
              <a:gd name="connsiteX38" fmla="*/ 10017889 w 12199717"/>
              <a:gd name="connsiteY38" fmla="*/ 329878 h 3750197"/>
              <a:gd name="connsiteX39" fmla="*/ 10046826 w 12199717"/>
              <a:gd name="connsiteY39" fmla="*/ 318303 h 3750197"/>
              <a:gd name="connsiteX40" fmla="*/ 10081550 w 12199717"/>
              <a:gd name="connsiteY40" fmla="*/ 312516 h 3750197"/>
              <a:gd name="connsiteX41" fmla="*/ 10098912 w 12199717"/>
              <a:gd name="connsiteY41" fmla="*/ 300941 h 3750197"/>
              <a:gd name="connsiteX42" fmla="*/ 10116274 w 12199717"/>
              <a:gd name="connsiteY42" fmla="*/ 295154 h 3750197"/>
              <a:gd name="connsiteX43" fmla="*/ 10174147 w 12199717"/>
              <a:gd name="connsiteY43" fmla="*/ 289367 h 3750197"/>
              <a:gd name="connsiteX44" fmla="*/ 10781818 w 12199717"/>
              <a:gd name="connsiteY44" fmla="*/ 277792 h 3750197"/>
              <a:gd name="connsiteX45" fmla="*/ 10984375 w 12199717"/>
              <a:gd name="connsiteY45" fmla="*/ 266217 h 3750197"/>
              <a:gd name="connsiteX46" fmla="*/ 11129059 w 12199717"/>
              <a:gd name="connsiteY46" fmla="*/ 260430 h 3750197"/>
              <a:gd name="connsiteX47" fmla="*/ 11308466 w 12199717"/>
              <a:gd name="connsiteY47" fmla="*/ 248855 h 3750197"/>
              <a:gd name="connsiteX48" fmla="*/ 11412638 w 12199717"/>
              <a:gd name="connsiteY48" fmla="*/ 243068 h 3750197"/>
              <a:gd name="connsiteX49" fmla="*/ 11603621 w 12199717"/>
              <a:gd name="connsiteY49" fmla="*/ 231493 h 3750197"/>
              <a:gd name="connsiteX50" fmla="*/ 11719367 w 12199717"/>
              <a:gd name="connsiteY50" fmla="*/ 225706 h 3750197"/>
              <a:gd name="connsiteX51" fmla="*/ 11979798 w 12199717"/>
              <a:gd name="connsiteY51" fmla="*/ 219919 h 3750197"/>
              <a:gd name="connsiteX52" fmla="*/ 12026097 w 12199717"/>
              <a:gd name="connsiteY52" fmla="*/ 214131 h 3750197"/>
              <a:gd name="connsiteX53" fmla="*/ 12130269 w 12199717"/>
              <a:gd name="connsiteY53" fmla="*/ 202557 h 3750197"/>
              <a:gd name="connsiteX54" fmla="*/ 12170780 w 12199717"/>
              <a:gd name="connsiteY54" fmla="*/ 190982 h 3750197"/>
              <a:gd name="connsiteX55" fmla="*/ 12193929 w 12199717"/>
              <a:gd name="connsiteY55" fmla="*/ 185195 h 3750197"/>
              <a:gd name="connsiteX56" fmla="*/ 12199717 w 12199717"/>
              <a:gd name="connsiteY56" fmla="*/ 3750197 h 3750197"/>
              <a:gd name="connsiteX57" fmla="*/ 0 w 12199717"/>
              <a:gd name="connsiteY57" fmla="*/ 3744410 h 3750197"/>
              <a:gd name="connsiteX58" fmla="*/ 0 w 12199717"/>
              <a:gd name="connsiteY58" fmla="*/ 231493 h 3750197"/>
              <a:gd name="connsiteX0" fmla="*/ 0 w 12199717"/>
              <a:gd name="connsiteY0" fmla="*/ 244406 h 3763110"/>
              <a:gd name="connsiteX1" fmla="*/ 0 w 12199717"/>
              <a:gd name="connsiteY1" fmla="*/ 244406 h 3763110"/>
              <a:gd name="connsiteX2" fmla="*/ 2772137 w 12199717"/>
              <a:gd name="connsiteY2" fmla="*/ 12913 h 3763110"/>
              <a:gd name="connsiteX3" fmla="*/ 3269848 w 12199717"/>
              <a:gd name="connsiteY3" fmla="*/ 30275 h 3763110"/>
              <a:gd name="connsiteX4" fmla="*/ 3975904 w 12199717"/>
              <a:gd name="connsiteY4" fmla="*/ 36062 h 3763110"/>
              <a:gd name="connsiteX5" fmla="*/ 4109013 w 12199717"/>
              <a:gd name="connsiteY5" fmla="*/ 41849 h 3763110"/>
              <a:gd name="connsiteX6" fmla="*/ 4178461 w 12199717"/>
              <a:gd name="connsiteY6" fmla="*/ 47637 h 3763110"/>
              <a:gd name="connsiteX7" fmla="*/ 4508340 w 12199717"/>
              <a:gd name="connsiteY7" fmla="*/ 76573 h 3763110"/>
              <a:gd name="connsiteX8" fmla="*/ 4930816 w 12199717"/>
              <a:gd name="connsiteY8" fmla="*/ 140234 h 3763110"/>
              <a:gd name="connsiteX9" fmla="*/ 5029200 w 12199717"/>
              <a:gd name="connsiteY9" fmla="*/ 151809 h 3763110"/>
              <a:gd name="connsiteX10" fmla="*/ 5104436 w 12199717"/>
              <a:gd name="connsiteY10" fmla="*/ 169171 h 3763110"/>
              <a:gd name="connsiteX11" fmla="*/ 5144947 w 12199717"/>
              <a:gd name="connsiteY11" fmla="*/ 174958 h 3763110"/>
              <a:gd name="connsiteX12" fmla="*/ 5359079 w 12199717"/>
              <a:gd name="connsiteY12" fmla="*/ 203895 h 3763110"/>
              <a:gd name="connsiteX13" fmla="*/ 5451676 w 12199717"/>
              <a:gd name="connsiteY13" fmla="*/ 227044 h 3763110"/>
              <a:gd name="connsiteX14" fmla="*/ 5590572 w 12199717"/>
              <a:gd name="connsiteY14" fmla="*/ 250194 h 3763110"/>
              <a:gd name="connsiteX15" fmla="*/ 5654233 w 12199717"/>
              <a:gd name="connsiteY15" fmla="*/ 267556 h 3763110"/>
              <a:gd name="connsiteX16" fmla="*/ 5746831 w 12199717"/>
              <a:gd name="connsiteY16" fmla="*/ 290705 h 3763110"/>
              <a:gd name="connsiteX17" fmla="*/ 5810491 w 12199717"/>
              <a:gd name="connsiteY17" fmla="*/ 302280 h 3763110"/>
              <a:gd name="connsiteX18" fmla="*/ 5868365 w 12199717"/>
              <a:gd name="connsiteY18" fmla="*/ 313854 h 3763110"/>
              <a:gd name="connsiteX19" fmla="*/ 5955175 w 12199717"/>
              <a:gd name="connsiteY19" fmla="*/ 331216 h 3763110"/>
              <a:gd name="connsiteX20" fmla="*/ 6013048 w 12199717"/>
              <a:gd name="connsiteY20" fmla="*/ 348578 h 3763110"/>
              <a:gd name="connsiteX21" fmla="*/ 6117221 w 12199717"/>
              <a:gd name="connsiteY21" fmla="*/ 360153 h 3763110"/>
              <a:gd name="connsiteX22" fmla="*/ 6140370 w 12199717"/>
              <a:gd name="connsiteY22" fmla="*/ 365940 h 3763110"/>
              <a:gd name="connsiteX23" fmla="*/ 6279266 w 12199717"/>
              <a:gd name="connsiteY23" fmla="*/ 377515 h 3763110"/>
              <a:gd name="connsiteX24" fmla="*/ 6412375 w 12199717"/>
              <a:gd name="connsiteY24" fmla="*/ 383302 h 3763110"/>
              <a:gd name="connsiteX25" fmla="*/ 6585995 w 12199717"/>
              <a:gd name="connsiteY25" fmla="*/ 394877 h 3763110"/>
              <a:gd name="connsiteX26" fmla="*/ 6690167 w 12199717"/>
              <a:gd name="connsiteY26" fmla="*/ 400664 h 3763110"/>
              <a:gd name="connsiteX27" fmla="*/ 7275316 w 12199717"/>
              <a:gd name="connsiteY27" fmla="*/ 423814 h 3763110"/>
              <a:gd name="connsiteX28" fmla="*/ 8165940 w 12199717"/>
              <a:gd name="connsiteY28" fmla="*/ 441176 h 3763110"/>
              <a:gd name="connsiteX29" fmla="*/ 9427580 w 12199717"/>
              <a:gd name="connsiteY29" fmla="*/ 423814 h 3763110"/>
              <a:gd name="connsiteX30" fmla="*/ 9531752 w 12199717"/>
              <a:gd name="connsiteY30" fmla="*/ 412239 h 3763110"/>
              <a:gd name="connsiteX31" fmla="*/ 9647499 w 12199717"/>
              <a:gd name="connsiteY31" fmla="*/ 400664 h 3763110"/>
              <a:gd name="connsiteX32" fmla="*/ 9751671 w 12199717"/>
              <a:gd name="connsiteY32" fmla="*/ 389090 h 3763110"/>
              <a:gd name="connsiteX33" fmla="*/ 9878993 w 12199717"/>
              <a:gd name="connsiteY33" fmla="*/ 377515 h 3763110"/>
              <a:gd name="connsiteX34" fmla="*/ 9925291 w 12199717"/>
              <a:gd name="connsiteY34" fmla="*/ 365940 h 3763110"/>
              <a:gd name="connsiteX35" fmla="*/ 9948441 w 12199717"/>
              <a:gd name="connsiteY35" fmla="*/ 360153 h 3763110"/>
              <a:gd name="connsiteX36" fmla="*/ 9983165 w 12199717"/>
              <a:gd name="connsiteY36" fmla="*/ 348578 h 3763110"/>
              <a:gd name="connsiteX37" fmla="*/ 10017889 w 12199717"/>
              <a:gd name="connsiteY37" fmla="*/ 342791 h 3763110"/>
              <a:gd name="connsiteX38" fmla="*/ 10046826 w 12199717"/>
              <a:gd name="connsiteY38" fmla="*/ 331216 h 3763110"/>
              <a:gd name="connsiteX39" fmla="*/ 10081550 w 12199717"/>
              <a:gd name="connsiteY39" fmla="*/ 325429 h 3763110"/>
              <a:gd name="connsiteX40" fmla="*/ 10098912 w 12199717"/>
              <a:gd name="connsiteY40" fmla="*/ 313854 h 3763110"/>
              <a:gd name="connsiteX41" fmla="*/ 10116274 w 12199717"/>
              <a:gd name="connsiteY41" fmla="*/ 308067 h 3763110"/>
              <a:gd name="connsiteX42" fmla="*/ 10174147 w 12199717"/>
              <a:gd name="connsiteY42" fmla="*/ 302280 h 3763110"/>
              <a:gd name="connsiteX43" fmla="*/ 10781818 w 12199717"/>
              <a:gd name="connsiteY43" fmla="*/ 290705 h 3763110"/>
              <a:gd name="connsiteX44" fmla="*/ 10984375 w 12199717"/>
              <a:gd name="connsiteY44" fmla="*/ 279130 h 3763110"/>
              <a:gd name="connsiteX45" fmla="*/ 11129059 w 12199717"/>
              <a:gd name="connsiteY45" fmla="*/ 273343 h 3763110"/>
              <a:gd name="connsiteX46" fmla="*/ 11308466 w 12199717"/>
              <a:gd name="connsiteY46" fmla="*/ 261768 h 3763110"/>
              <a:gd name="connsiteX47" fmla="*/ 11412638 w 12199717"/>
              <a:gd name="connsiteY47" fmla="*/ 255981 h 3763110"/>
              <a:gd name="connsiteX48" fmla="*/ 11603621 w 12199717"/>
              <a:gd name="connsiteY48" fmla="*/ 244406 h 3763110"/>
              <a:gd name="connsiteX49" fmla="*/ 11719367 w 12199717"/>
              <a:gd name="connsiteY49" fmla="*/ 238619 h 3763110"/>
              <a:gd name="connsiteX50" fmla="*/ 11979798 w 12199717"/>
              <a:gd name="connsiteY50" fmla="*/ 232832 h 3763110"/>
              <a:gd name="connsiteX51" fmla="*/ 12026097 w 12199717"/>
              <a:gd name="connsiteY51" fmla="*/ 227044 h 3763110"/>
              <a:gd name="connsiteX52" fmla="*/ 12130269 w 12199717"/>
              <a:gd name="connsiteY52" fmla="*/ 215470 h 3763110"/>
              <a:gd name="connsiteX53" fmla="*/ 12170780 w 12199717"/>
              <a:gd name="connsiteY53" fmla="*/ 203895 h 3763110"/>
              <a:gd name="connsiteX54" fmla="*/ 12193929 w 12199717"/>
              <a:gd name="connsiteY54" fmla="*/ 198108 h 3763110"/>
              <a:gd name="connsiteX55" fmla="*/ 12199717 w 12199717"/>
              <a:gd name="connsiteY55" fmla="*/ 3763110 h 3763110"/>
              <a:gd name="connsiteX56" fmla="*/ 0 w 12199717"/>
              <a:gd name="connsiteY56" fmla="*/ 3757323 h 3763110"/>
              <a:gd name="connsiteX57" fmla="*/ 0 w 12199717"/>
              <a:gd name="connsiteY57" fmla="*/ 244406 h 3763110"/>
              <a:gd name="connsiteX0" fmla="*/ 0 w 12199717"/>
              <a:gd name="connsiteY0" fmla="*/ 243210 h 3761914"/>
              <a:gd name="connsiteX1" fmla="*/ 0 w 12199717"/>
              <a:gd name="connsiteY1" fmla="*/ 243210 h 3761914"/>
              <a:gd name="connsiteX2" fmla="*/ 2772137 w 12199717"/>
              <a:gd name="connsiteY2" fmla="*/ 11717 h 3761914"/>
              <a:gd name="connsiteX3" fmla="*/ 3975904 w 12199717"/>
              <a:gd name="connsiteY3" fmla="*/ 34866 h 3761914"/>
              <a:gd name="connsiteX4" fmla="*/ 4109013 w 12199717"/>
              <a:gd name="connsiteY4" fmla="*/ 40653 h 3761914"/>
              <a:gd name="connsiteX5" fmla="*/ 4178461 w 12199717"/>
              <a:gd name="connsiteY5" fmla="*/ 46441 h 3761914"/>
              <a:gd name="connsiteX6" fmla="*/ 4508340 w 12199717"/>
              <a:gd name="connsiteY6" fmla="*/ 75377 h 3761914"/>
              <a:gd name="connsiteX7" fmla="*/ 4930816 w 12199717"/>
              <a:gd name="connsiteY7" fmla="*/ 139038 h 3761914"/>
              <a:gd name="connsiteX8" fmla="*/ 5029200 w 12199717"/>
              <a:gd name="connsiteY8" fmla="*/ 150613 h 3761914"/>
              <a:gd name="connsiteX9" fmla="*/ 5104436 w 12199717"/>
              <a:gd name="connsiteY9" fmla="*/ 167975 h 3761914"/>
              <a:gd name="connsiteX10" fmla="*/ 5144947 w 12199717"/>
              <a:gd name="connsiteY10" fmla="*/ 173762 h 3761914"/>
              <a:gd name="connsiteX11" fmla="*/ 5359079 w 12199717"/>
              <a:gd name="connsiteY11" fmla="*/ 202699 h 3761914"/>
              <a:gd name="connsiteX12" fmla="*/ 5451676 w 12199717"/>
              <a:gd name="connsiteY12" fmla="*/ 225848 h 3761914"/>
              <a:gd name="connsiteX13" fmla="*/ 5590572 w 12199717"/>
              <a:gd name="connsiteY13" fmla="*/ 248998 h 3761914"/>
              <a:gd name="connsiteX14" fmla="*/ 5654233 w 12199717"/>
              <a:gd name="connsiteY14" fmla="*/ 266360 h 3761914"/>
              <a:gd name="connsiteX15" fmla="*/ 5746831 w 12199717"/>
              <a:gd name="connsiteY15" fmla="*/ 289509 h 3761914"/>
              <a:gd name="connsiteX16" fmla="*/ 5810491 w 12199717"/>
              <a:gd name="connsiteY16" fmla="*/ 301084 h 3761914"/>
              <a:gd name="connsiteX17" fmla="*/ 5868365 w 12199717"/>
              <a:gd name="connsiteY17" fmla="*/ 312658 h 3761914"/>
              <a:gd name="connsiteX18" fmla="*/ 5955175 w 12199717"/>
              <a:gd name="connsiteY18" fmla="*/ 330020 h 3761914"/>
              <a:gd name="connsiteX19" fmla="*/ 6013048 w 12199717"/>
              <a:gd name="connsiteY19" fmla="*/ 347382 h 3761914"/>
              <a:gd name="connsiteX20" fmla="*/ 6117221 w 12199717"/>
              <a:gd name="connsiteY20" fmla="*/ 358957 h 3761914"/>
              <a:gd name="connsiteX21" fmla="*/ 6140370 w 12199717"/>
              <a:gd name="connsiteY21" fmla="*/ 364744 h 3761914"/>
              <a:gd name="connsiteX22" fmla="*/ 6279266 w 12199717"/>
              <a:gd name="connsiteY22" fmla="*/ 376319 h 3761914"/>
              <a:gd name="connsiteX23" fmla="*/ 6412375 w 12199717"/>
              <a:gd name="connsiteY23" fmla="*/ 382106 h 3761914"/>
              <a:gd name="connsiteX24" fmla="*/ 6585995 w 12199717"/>
              <a:gd name="connsiteY24" fmla="*/ 393681 h 3761914"/>
              <a:gd name="connsiteX25" fmla="*/ 6690167 w 12199717"/>
              <a:gd name="connsiteY25" fmla="*/ 399468 h 3761914"/>
              <a:gd name="connsiteX26" fmla="*/ 7275316 w 12199717"/>
              <a:gd name="connsiteY26" fmla="*/ 422618 h 3761914"/>
              <a:gd name="connsiteX27" fmla="*/ 8165940 w 12199717"/>
              <a:gd name="connsiteY27" fmla="*/ 439980 h 3761914"/>
              <a:gd name="connsiteX28" fmla="*/ 9427580 w 12199717"/>
              <a:gd name="connsiteY28" fmla="*/ 422618 h 3761914"/>
              <a:gd name="connsiteX29" fmla="*/ 9531752 w 12199717"/>
              <a:gd name="connsiteY29" fmla="*/ 411043 h 3761914"/>
              <a:gd name="connsiteX30" fmla="*/ 9647499 w 12199717"/>
              <a:gd name="connsiteY30" fmla="*/ 399468 h 3761914"/>
              <a:gd name="connsiteX31" fmla="*/ 9751671 w 12199717"/>
              <a:gd name="connsiteY31" fmla="*/ 387894 h 3761914"/>
              <a:gd name="connsiteX32" fmla="*/ 9878993 w 12199717"/>
              <a:gd name="connsiteY32" fmla="*/ 376319 h 3761914"/>
              <a:gd name="connsiteX33" fmla="*/ 9925291 w 12199717"/>
              <a:gd name="connsiteY33" fmla="*/ 364744 h 3761914"/>
              <a:gd name="connsiteX34" fmla="*/ 9948441 w 12199717"/>
              <a:gd name="connsiteY34" fmla="*/ 358957 h 3761914"/>
              <a:gd name="connsiteX35" fmla="*/ 9983165 w 12199717"/>
              <a:gd name="connsiteY35" fmla="*/ 347382 h 3761914"/>
              <a:gd name="connsiteX36" fmla="*/ 10017889 w 12199717"/>
              <a:gd name="connsiteY36" fmla="*/ 341595 h 3761914"/>
              <a:gd name="connsiteX37" fmla="*/ 10046826 w 12199717"/>
              <a:gd name="connsiteY37" fmla="*/ 330020 h 3761914"/>
              <a:gd name="connsiteX38" fmla="*/ 10081550 w 12199717"/>
              <a:gd name="connsiteY38" fmla="*/ 324233 h 3761914"/>
              <a:gd name="connsiteX39" fmla="*/ 10098912 w 12199717"/>
              <a:gd name="connsiteY39" fmla="*/ 312658 h 3761914"/>
              <a:gd name="connsiteX40" fmla="*/ 10116274 w 12199717"/>
              <a:gd name="connsiteY40" fmla="*/ 306871 h 3761914"/>
              <a:gd name="connsiteX41" fmla="*/ 10174147 w 12199717"/>
              <a:gd name="connsiteY41" fmla="*/ 301084 h 3761914"/>
              <a:gd name="connsiteX42" fmla="*/ 10781818 w 12199717"/>
              <a:gd name="connsiteY42" fmla="*/ 289509 h 3761914"/>
              <a:gd name="connsiteX43" fmla="*/ 10984375 w 12199717"/>
              <a:gd name="connsiteY43" fmla="*/ 277934 h 3761914"/>
              <a:gd name="connsiteX44" fmla="*/ 11129059 w 12199717"/>
              <a:gd name="connsiteY44" fmla="*/ 272147 h 3761914"/>
              <a:gd name="connsiteX45" fmla="*/ 11308466 w 12199717"/>
              <a:gd name="connsiteY45" fmla="*/ 260572 h 3761914"/>
              <a:gd name="connsiteX46" fmla="*/ 11412638 w 12199717"/>
              <a:gd name="connsiteY46" fmla="*/ 254785 h 3761914"/>
              <a:gd name="connsiteX47" fmla="*/ 11603621 w 12199717"/>
              <a:gd name="connsiteY47" fmla="*/ 243210 h 3761914"/>
              <a:gd name="connsiteX48" fmla="*/ 11719367 w 12199717"/>
              <a:gd name="connsiteY48" fmla="*/ 237423 h 3761914"/>
              <a:gd name="connsiteX49" fmla="*/ 11979798 w 12199717"/>
              <a:gd name="connsiteY49" fmla="*/ 231636 h 3761914"/>
              <a:gd name="connsiteX50" fmla="*/ 12026097 w 12199717"/>
              <a:gd name="connsiteY50" fmla="*/ 225848 h 3761914"/>
              <a:gd name="connsiteX51" fmla="*/ 12130269 w 12199717"/>
              <a:gd name="connsiteY51" fmla="*/ 214274 h 3761914"/>
              <a:gd name="connsiteX52" fmla="*/ 12170780 w 12199717"/>
              <a:gd name="connsiteY52" fmla="*/ 202699 h 3761914"/>
              <a:gd name="connsiteX53" fmla="*/ 12193929 w 12199717"/>
              <a:gd name="connsiteY53" fmla="*/ 196912 h 3761914"/>
              <a:gd name="connsiteX54" fmla="*/ 12199717 w 12199717"/>
              <a:gd name="connsiteY54" fmla="*/ 3761914 h 3761914"/>
              <a:gd name="connsiteX55" fmla="*/ 0 w 12199717"/>
              <a:gd name="connsiteY55" fmla="*/ 3756127 h 3761914"/>
              <a:gd name="connsiteX56" fmla="*/ 0 w 12199717"/>
              <a:gd name="connsiteY56" fmla="*/ 243210 h 3761914"/>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026 h 4000730"/>
              <a:gd name="connsiteX1" fmla="*/ 0 w 12199717"/>
              <a:gd name="connsiteY1" fmla="*/ 482026 h 4000730"/>
              <a:gd name="connsiteX2" fmla="*/ 2749615 w 12199717"/>
              <a:gd name="connsiteY2" fmla="*/ 2789 h 4000730"/>
              <a:gd name="connsiteX3" fmla="*/ 3975904 w 12199717"/>
              <a:gd name="connsiteY3" fmla="*/ 273682 h 4000730"/>
              <a:gd name="connsiteX4" fmla="*/ 4109013 w 12199717"/>
              <a:gd name="connsiteY4" fmla="*/ 279469 h 4000730"/>
              <a:gd name="connsiteX5" fmla="*/ 4178461 w 12199717"/>
              <a:gd name="connsiteY5" fmla="*/ 285257 h 4000730"/>
              <a:gd name="connsiteX6" fmla="*/ 4508340 w 12199717"/>
              <a:gd name="connsiteY6" fmla="*/ 314193 h 4000730"/>
              <a:gd name="connsiteX7" fmla="*/ 4930816 w 12199717"/>
              <a:gd name="connsiteY7" fmla="*/ 377854 h 4000730"/>
              <a:gd name="connsiteX8" fmla="*/ 5029200 w 12199717"/>
              <a:gd name="connsiteY8" fmla="*/ 389429 h 4000730"/>
              <a:gd name="connsiteX9" fmla="*/ 5104436 w 12199717"/>
              <a:gd name="connsiteY9" fmla="*/ 406791 h 4000730"/>
              <a:gd name="connsiteX10" fmla="*/ 5144947 w 12199717"/>
              <a:gd name="connsiteY10" fmla="*/ 412578 h 4000730"/>
              <a:gd name="connsiteX11" fmla="*/ 5359079 w 12199717"/>
              <a:gd name="connsiteY11" fmla="*/ 441515 h 4000730"/>
              <a:gd name="connsiteX12" fmla="*/ 5451676 w 12199717"/>
              <a:gd name="connsiteY12" fmla="*/ 464664 h 4000730"/>
              <a:gd name="connsiteX13" fmla="*/ 5590572 w 12199717"/>
              <a:gd name="connsiteY13" fmla="*/ 487814 h 4000730"/>
              <a:gd name="connsiteX14" fmla="*/ 5654233 w 12199717"/>
              <a:gd name="connsiteY14" fmla="*/ 505176 h 4000730"/>
              <a:gd name="connsiteX15" fmla="*/ 5746831 w 12199717"/>
              <a:gd name="connsiteY15" fmla="*/ 528325 h 4000730"/>
              <a:gd name="connsiteX16" fmla="*/ 5810491 w 12199717"/>
              <a:gd name="connsiteY16" fmla="*/ 539900 h 4000730"/>
              <a:gd name="connsiteX17" fmla="*/ 5868365 w 12199717"/>
              <a:gd name="connsiteY17" fmla="*/ 551474 h 4000730"/>
              <a:gd name="connsiteX18" fmla="*/ 5955175 w 12199717"/>
              <a:gd name="connsiteY18" fmla="*/ 568836 h 4000730"/>
              <a:gd name="connsiteX19" fmla="*/ 6013048 w 12199717"/>
              <a:gd name="connsiteY19" fmla="*/ 586198 h 4000730"/>
              <a:gd name="connsiteX20" fmla="*/ 6117221 w 12199717"/>
              <a:gd name="connsiteY20" fmla="*/ 597773 h 4000730"/>
              <a:gd name="connsiteX21" fmla="*/ 6140370 w 12199717"/>
              <a:gd name="connsiteY21" fmla="*/ 603560 h 4000730"/>
              <a:gd name="connsiteX22" fmla="*/ 6279266 w 12199717"/>
              <a:gd name="connsiteY22" fmla="*/ 615135 h 4000730"/>
              <a:gd name="connsiteX23" fmla="*/ 6412375 w 12199717"/>
              <a:gd name="connsiteY23" fmla="*/ 620922 h 4000730"/>
              <a:gd name="connsiteX24" fmla="*/ 6585995 w 12199717"/>
              <a:gd name="connsiteY24" fmla="*/ 632497 h 4000730"/>
              <a:gd name="connsiteX25" fmla="*/ 6690167 w 12199717"/>
              <a:gd name="connsiteY25" fmla="*/ 638284 h 4000730"/>
              <a:gd name="connsiteX26" fmla="*/ 7275316 w 12199717"/>
              <a:gd name="connsiteY26" fmla="*/ 661434 h 4000730"/>
              <a:gd name="connsiteX27" fmla="*/ 8165940 w 12199717"/>
              <a:gd name="connsiteY27" fmla="*/ 678796 h 4000730"/>
              <a:gd name="connsiteX28" fmla="*/ 9427580 w 12199717"/>
              <a:gd name="connsiteY28" fmla="*/ 661434 h 4000730"/>
              <a:gd name="connsiteX29" fmla="*/ 9531752 w 12199717"/>
              <a:gd name="connsiteY29" fmla="*/ 649859 h 4000730"/>
              <a:gd name="connsiteX30" fmla="*/ 9647499 w 12199717"/>
              <a:gd name="connsiteY30" fmla="*/ 638284 h 4000730"/>
              <a:gd name="connsiteX31" fmla="*/ 9751671 w 12199717"/>
              <a:gd name="connsiteY31" fmla="*/ 626710 h 4000730"/>
              <a:gd name="connsiteX32" fmla="*/ 9878993 w 12199717"/>
              <a:gd name="connsiteY32" fmla="*/ 615135 h 4000730"/>
              <a:gd name="connsiteX33" fmla="*/ 9925291 w 12199717"/>
              <a:gd name="connsiteY33" fmla="*/ 603560 h 4000730"/>
              <a:gd name="connsiteX34" fmla="*/ 9948441 w 12199717"/>
              <a:gd name="connsiteY34" fmla="*/ 597773 h 4000730"/>
              <a:gd name="connsiteX35" fmla="*/ 9983165 w 12199717"/>
              <a:gd name="connsiteY35" fmla="*/ 586198 h 4000730"/>
              <a:gd name="connsiteX36" fmla="*/ 10017889 w 12199717"/>
              <a:gd name="connsiteY36" fmla="*/ 580411 h 4000730"/>
              <a:gd name="connsiteX37" fmla="*/ 10046826 w 12199717"/>
              <a:gd name="connsiteY37" fmla="*/ 568836 h 4000730"/>
              <a:gd name="connsiteX38" fmla="*/ 10081550 w 12199717"/>
              <a:gd name="connsiteY38" fmla="*/ 563049 h 4000730"/>
              <a:gd name="connsiteX39" fmla="*/ 10098912 w 12199717"/>
              <a:gd name="connsiteY39" fmla="*/ 551474 h 4000730"/>
              <a:gd name="connsiteX40" fmla="*/ 10116274 w 12199717"/>
              <a:gd name="connsiteY40" fmla="*/ 545687 h 4000730"/>
              <a:gd name="connsiteX41" fmla="*/ 10174147 w 12199717"/>
              <a:gd name="connsiteY41" fmla="*/ 539900 h 4000730"/>
              <a:gd name="connsiteX42" fmla="*/ 10781818 w 12199717"/>
              <a:gd name="connsiteY42" fmla="*/ 528325 h 4000730"/>
              <a:gd name="connsiteX43" fmla="*/ 10984375 w 12199717"/>
              <a:gd name="connsiteY43" fmla="*/ 516750 h 4000730"/>
              <a:gd name="connsiteX44" fmla="*/ 11129059 w 12199717"/>
              <a:gd name="connsiteY44" fmla="*/ 510963 h 4000730"/>
              <a:gd name="connsiteX45" fmla="*/ 11308466 w 12199717"/>
              <a:gd name="connsiteY45" fmla="*/ 499388 h 4000730"/>
              <a:gd name="connsiteX46" fmla="*/ 11412638 w 12199717"/>
              <a:gd name="connsiteY46" fmla="*/ 493601 h 4000730"/>
              <a:gd name="connsiteX47" fmla="*/ 11603621 w 12199717"/>
              <a:gd name="connsiteY47" fmla="*/ 482026 h 4000730"/>
              <a:gd name="connsiteX48" fmla="*/ 11719367 w 12199717"/>
              <a:gd name="connsiteY48" fmla="*/ 476239 h 4000730"/>
              <a:gd name="connsiteX49" fmla="*/ 11979798 w 12199717"/>
              <a:gd name="connsiteY49" fmla="*/ 470452 h 4000730"/>
              <a:gd name="connsiteX50" fmla="*/ 12026097 w 12199717"/>
              <a:gd name="connsiteY50" fmla="*/ 464664 h 4000730"/>
              <a:gd name="connsiteX51" fmla="*/ 12130269 w 12199717"/>
              <a:gd name="connsiteY51" fmla="*/ 453090 h 4000730"/>
              <a:gd name="connsiteX52" fmla="*/ 12170780 w 12199717"/>
              <a:gd name="connsiteY52" fmla="*/ 441515 h 4000730"/>
              <a:gd name="connsiteX53" fmla="*/ 12193929 w 12199717"/>
              <a:gd name="connsiteY53" fmla="*/ 435728 h 4000730"/>
              <a:gd name="connsiteX54" fmla="*/ 12199717 w 12199717"/>
              <a:gd name="connsiteY54" fmla="*/ 4000730 h 4000730"/>
              <a:gd name="connsiteX55" fmla="*/ 0 w 12199717"/>
              <a:gd name="connsiteY55" fmla="*/ 3994943 h 4000730"/>
              <a:gd name="connsiteX56" fmla="*/ 0 w 12199717"/>
              <a:gd name="connsiteY56" fmla="*/ 482026 h 4000730"/>
              <a:gd name="connsiteX0" fmla="*/ 0 w 12199717"/>
              <a:gd name="connsiteY0" fmla="*/ 482215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0 w 12199717"/>
              <a:gd name="connsiteY55" fmla="*/ 482215 h 4000919"/>
              <a:gd name="connsiteX0" fmla="*/ 67567 w 12199717"/>
              <a:gd name="connsiteY0" fmla="*/ 1009234 h 4000919"/>
              <a:gd name="connsiteX1" fmla="*/ 0 w 12199717"/>
              <a:gd name="connsiteY1" fmla="*/ 482215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5132 h 4000919"/>
              <a:gd name="connsiteX55" fmla="*/ 67567 w 12199717"/>
              <a:gd name="connsiteY55" fmla="*/ 1009234 h 4000919"/>
              <a:gd name="connsiteX0" fmla="*/ 1014395 w 13214112"/>
              <a:gd name="connsiteY0" fmla="*/ 3995132 h 4000919"/>
              <a:gd name="connsiteX1" fmla="*/ 1014395 w 13214112"/>
              <a:gd name="connsiteY1" fmla="*/ 482215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1014395 w 13214112"/>
              <a:gd name="connsiteY0" fmla="*/ 3995132 h 4000919"/>
              <a:gd name="connsiteX1" fmla="*/ 1014395 w 13214112"/>
              <a:gd name="connsiteY1" fmla="*/ 306542 h 4000919"/>
              <a:gd name="connsiteX2" fmla="*/ 3764010 w 13214112"/>
              <a:gd name="connsiteY2" fmla="*/ 2978 h 4000919"/>
              <a:gd name="connsiteX3" fmla="*/ 5123408 w 13214112"/>
              <a:gd name="connsiteY3" fmla="*/ 279658 h 4000919"/>
              <a:gd name="connsiteX4" fmla="*/ 5192856 w 13214112"/>
              <a:gd name="connsiteY4" fmla="*/ 285446 h 4000919"/>
              <a:gd name="connsiteX5" fmla="*/ 5522735 w 13214112"/>
              <a:gd name="connsiteY5" fmla="*/ 314382 h 4000919"/>
              <a:gd name="connsiteX6" fmla="*/ 5945211 w 13214112"/>
              <a:gd name="connsiteY6" fmla="*/ 378043 h 4000919"/>
              <a:gd name="connsiteX7" fmla="*/ 6043595 w 13214112"/>
              <a:gd name="connsiteY7" fmla="*/ 389618 h 4000919"/>
              <a:gd name="connsiteX8" fmla="*/ 6118831 w 13214112"/>
              <a:gd name="connsiteY8" fmla="*/ 406980 h 4000919"/>
              <a:gd name="connsiteX9" fmla="*/ 6159342 w 13214112"/>
              <a:gd name="connsiteY9" fmla="*/ 412767 h 4000919"/>
              <a:gd name="connsiteX10" fmla="*/ 6373474 w 13214112"/>
              <a:gd name="connsiteY10" fmla="*/ 441704 h 4000919"/>
              <a:gd name="connsiteX11" fmla="*/ 6466071 w 13214112"/>
              <a:gd name="connsiteY11" fmla="*/ 464853 h 4000919"/>
              <a:gd name="connsiteX12" fmla="*/ 6604967 w 13214112"/>
              <a:gd name="connsiteY12" fmla="*/ 488003 h 4000919"/>
              <a:gd name="connsiteX13" fmla="*/ 6668628 w 13214112"/>
              <a:gd name="connsiteY13" fmla="*/ 505365 h 4000919"/>
              <a:gd name="connsiteX14" fmla="*/ 6761226 w 13214112"/>
              <a:gd name="connsiteY14" fmla="*/ 528514 h 4000919"/>
              <a:gd name="connsiteX15" fmla="*/ 6824886 w 13214112"/>
              <a:gd name="connsiteY15" fmla="*/ 540089 h 4000919"/>
              <a:gd name="connsiteX16" fmla="*/ 6882760 w 13214112"/>
              <a:gd name="connsiteY16" fmla="*/ 551663 h 4000919"/>
              <a:gd name="connsiteX17" fmla="*/ 6969570 w 13214112"/>
              <a:gd name="connsiteY17" fmla="*/ 569025 h 4000919"/>
              <a:gd name="connsiteX18" fmla="*/ 7027443 w 13214112"/>
              <a:gd name="connsiteY18" fmla="*/ 586387 h 4000919"/>
              <a:gd name="connsiteX19" fmla="*/ 7131616 w 13214112"/>
              <a:gd name="connsiteY19" fmla="*/ 597962 h 4000919"/>
              <a:gd name="connsiteX20" fmla="*/ 7154765 w 13214112"/>
              <a:gd name="connsiteY20" fmla="*/ 603749 h 4000919"/>
              <a:gd name="connsiteX21" fmla="*/ 7293661 w 13214112"/>
              <a:gd name="connsiteY21" fmla="*/ 615324 h 4000919"/>
              <a:gd name="connsiteX22" fmla="*/ 7426770 w 13214112"/>
              <a:gd name="connsiteY22" fmla="*/ 621111 h 4000919"/>
              <a:gd name="connsiteX23" fmla="*/ 7600390 w 13214112"/>
              <a:gd name="connsiteY23" fmla="*/ 632686 h 4000919"/>
              <a:gd name="connsiteX24" fmla="*/ 7704562 w 13214112"/>
              <a:gd name="connsiteY24" fmla="*/ 638473 h 4000919"/>
              <a:gd name="connsiteX25" fmla="*/ 8289711 w 13214112"/>
              <a:gd name="connsiteY25" fmla="*/ 661623 h 4000919"/>
              <a:gd name="connsiteX26" fmla="*/ 9180335 w 13214112"/>
              <a:gd name="connsiteY26" fmla="*/ 678985 h 4000919"/>
              <a:gd name="connsiteX27" fmla="*/ 10441975 w 13214112"/>
              <a:gd name="connsiteY27" fmla="*/ 661623 h 4000919"/>
              <a:gd name="connsiteX28" fmla="*/ 10546147 w 13214112"/>
              <a:gd name="connsiteY28" fmla="*/ 650048 h 4000919"/>
              <a:gd name="connsiteX29" fmla="*/ 10661894 w 13214112"/>
              <a:gd name="connsiteY29" fmla="*/ 638473 h 4000919"/>
              <a:gd name="connsiteX30" fmla="*/ 10766066 w 13214112"/>
              <a:gd name="connsiteY30" fmla="*/ 626899 h 4000919"/>
              <a:gd name="connsiteX31" fmla="*/ 10893388 w 13214112"/>
              <a:gd name="connsiteY31" fmla="*/ 615324 h 4000919"/>
              <a:gd name="connsiteX32" fmla="*/ 10939686 w 13214112"/>
              <a:gd name="connsiteY32" fmla="*/ 603749 h 4000919"/>
              <a:gd name="connsiteX33" fmla="*/ 10962836 w 13214112"/>
              <a:gd name="connsiteY33" fmla="*/ 597962 h 4000919"/>
              <a:gd name="connsiteX34" fmla="*/ 10997560 w 13214112"/>
              <a:gd name="connsiteY34" fmla="*/ 586387 h 4000919"/>
              <a:gd name="connsiteX35" fmla="*/ 11032284 w 13214112"/>
              <a:gd name="connsiteY35" fmla="*/ 580600 h 4000919"/>
              <a:gd name="connsiteX36" fmla="*/ 11061221 w 13214112"/>
              <a:gd name="connsiteY36" fmla="*/ 569025 h 4000919"/>
              <a:gd name="connsiteX37" fmla="*/ 11095945 w 13214112"/>
              <a:gd name="connsiteY37" fmla="*/ 563238 h 4000919"/>
              <a:gd name="connsiteX38" fmla="*/ 11113307 w 13214112"/>
              <a:gd name="connsiteY38" fmla="*/ 551663 h 4000919"/>
              <a:gd name="connsiteX39" fmla="*/ 11130669 w 13214112"/>
              <a:gd name="connsiteY39" fmla="*/ 545876 h 4000919"/>
              <a:gd name="connsiteX40" fmla="*/ 11188542 w 13214112"/>
              <a:gd name="connsiteY40" fmla="*/ 540089 h 4000919"/>
              <a:gd name="connsiteX41" fmla="*/ 11796213 w 13214112"/>
              <a:gd name="connsiteY41" fmla="*/ 528514 h 4000919"/>
              <a:gd name="connsiteX42" fmla="*/ 11998770 w 13214112"/>
              <a:gd name="connsiteY42" fmla="*/ 516939 h 4000919"/>
              <a:gd name="connsiteX43" fmla="*/ 12143454 w 13214112"/>
              <a:gd name="connsiteY43" fmla="*/ 511152 h 4000919"/>
              <a:gd name="connsiteX44" fmla="*/ 12322861 w 13214112"/>
              <a:gd name="connsiteY44" fmla="*/ 499577 h 4000919"/>
              <a:gd name="connsiteX45" fmla="*/ 12427033 w 13214112"/>
              <a:gd name="connsiteY45" fmla="*/ 493790 h 4000919"/>
              <a:gd name="connsiteX46" fmla="*/ 12618016 w 13214112"/>
              <a:gd name="connsiteY46" fmla="*/ 482215 h 4000919"/>
              <a:gd name="connsiteX47" fmla="*/ 12733762 w 13214112"/>
              <a:gd name="connsiteY47" fmla="*/ 476428 h 4000919"/>
              <a:gd name="connsiteX48" fmla="*/ 12994193 w 13214112"/>
              <a:gd name="connsiteY48" fmla="*/ 470641 h 4000919"/>
              <a:gd name="connsiteX49" fmla="*/ 13040492 w 13214112"/>
              <a:gd name="connsiteY49" fmla="*/ 464853 h 4000919"/>
              <a:gd name="connsiteX50" fmla="*/ 13144664 w 13214112"/>
              <a:gd name="connsiteY50" fmla="*/ 453279 h 4000919"/>
              <a:gd name="connsiteX51" fmla="*/ 13185175 w 13214112"/>
              <a:gd name="connsiteY51" fmla="*/ 441704 h 4000919"/>
              <a:gd name="connsiteX52" fmla="*/ 13208324 w 13214112"/>
              <a:gd name="connsiteY52" fmla="*/ 435917 h 4000919"/>
              <a:gd name="connsiteX53" fmla="*/ 13214112 w 13214112"/>
              <a:gd name="connsiteY53" fmla="*/ 4000919 h 4000919"/>
              <a:gd name="connsiteX54" fmla="*/ 1014395 w 13214112"/>
              <a:gd name="connsiteY54" fmla="*/ 3995132 h 4000919"/>
              <a:gd name="connsiteX0" fmla="*/ 901422 w 13101139"/>
              <a:gd name="connsiteY0" fmla="*/ 3995132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5132 h 4000919"/>
              <a:gd name="connsiteX0" fmla="*/ 901422 w 13101139"/>
              <a:gd name="connsiteY0" fmla="*/ 3999636 h 4000919"/>
              <a:gd name="connsiteX1" fmla="*/ 901422 w 13101139"/>
              <a:gd name="connsiteY1" fmla="*/ 306542 h 4000919"/>
              <a:gd name="connsiteX2" fmla="*/ 3651037 w 13101139"/>
              <a:gd name="connsiteY2" fmla="*/ 2978 h 4000919"/>
              <a:gd name="connsiteX3" fmla="*/ 5010435 w 13101139"/>
              <a:gd name="connsiteY3" fmla="*/ 279658 h 4000919"/>
              <a:gd name="connsiteX4" fmla="*/ 5079883 w 13101139"/>
              <a:gd name="connsiteY4" fmla="*/ 285446 h 4000919"/>
              <a:gd name="connsiteX5" fmla="*/ 5409762 w 13101139"/>
              <a:gd name="connsiteY5" fmla="*/ 314382 h 4000919"/>
              <a:gd name="connsiteX6" fmla="*/ 5832238 w 13101139"/>
              <a:gd name="connsiteY6" fmla="*/ 378043 h 4000919"/>
              <a:gd name="connsiteX7" fmla="*/ 5930622 w 13101139"/>
              <a:gd name="connsiteY7" fmla="*/ 389618 h 4000919"/>
              <a:gd name="connsiteX8" fmla="*/ 6005858 w 13101139"/>
              <a:gd name="connsiteY8" fmla="*/ 406980 h 4000919"/>
              <a:gd name="connsiteX9" fmla="*/ 6046369 w 13101139"/>
              <a:gd name="connsiteY9" fmla="*/ 412767 h 4000919"/>
              <a:gd name="connsiteX10" fmla="*/ 6260501 w 13101139"/>
              <a:gd name="connsiteY10" fmla="*/ 441704 h 4000919"/>
              <a:gd name="connsiteX11" fmla="*/ 6353098 w 13101139"/>
              <a:gd name="connsiteY11" fmla="*/ 464853 h 4000919"/>
              <a:gd name="connsiteX12" fmla="*/ 6491994 w 13101139"/>
              <a:gd name="connsiteY12" fmla="*/ 488003 h 4000919"/>
              <a:gd name="connsiteX13" fmla="*/ 6555655 w 13101139"/>
              <a:gd name="connsiteY13" fmla="*/ 505365 h 4000919"/>
              <a:gd name="connsiteX14" fmla="*/ 6648253 w 13101139"/>
              <a:gd name="connsiteY14" fmla="*/ 528514 h 4000919"/>
              <a:gd name="connsiteX15" fmla="*/ 6711913 w 13101139"/>
              <a:gd name="connsiteY15" fmla="*/ 540089 h 4000919"/>
              <a:gd name="connsiteX16" fmla="*/ 6769787 w 13101139"/>
              <a:gd name="connsiteY16" fmla="*/ 551663 h 4000919"/>
              <a:gd name="connsiteX17" fmla="*/ 6856597 w 13101139"/>
              <a:gd name="connsiteY17" fmla="*/ 569025 h 4000919"/>
              <a:gd name="connsiteX18" fmla="*/ 6914470 w 13101139"/>
              <a:gd name="connsiteY18" fmla="*/ 586387 h 4000919"/>
              <a:gd name="connsiteX19" fmla="*/ 7018643 w 13101139"/>
              <a:gd name="connsiteY19" fmla="*/ 597962 h 4000919"/>
              <a:gd name="connsiteX20" fmla="*/ 7041792 w 13101139"/>
              <a:gd name="connsiteY20" fmla="*/ 603749 h 4000919"/>
              <a:gd name="connsiteX21" fmla="*/ 7180688 w 13101139"/>
              <a:gd name="connsiteY21" fmla="*/ 615324 h 4000919"/>
              <a:gd name="connsiteX22" fmla="*/ 7313797 w 13101139"/>
              <a:gd name="connsiteY22" fmla="*/ 621111 h 4000919"/>
              <a:gd name="connsiteX23" fmla="*/ 7487417 w 13101139"/>
              <a:gd name="connsiteY23" fmla="*/ 632686 h 4000919"/>
              <a:gd name="connsiteX24" fmla="*/ 7591589 w 13101139"/>
              <a:gd name="connsiteY24" fmla="*/ 638473 h 4000919"/>
              <a:gd name="connsiteX25" fmla="*/ 8176738 w 13101139"/>
              <a:gd name="connsiteY25" fmla="*/ 661623 h 4000919"/>
              <a:gd name="connsiteX26" fmla="*/ 9067362 w 13101139"/>
              <a:gd name="connsiteY26" fmla="*/ 678985 h 4000919"/>
              <a:gd name="connsiteX27" fmla="*/ 10329002 w 13101139"/>
              <a:gd name="connsiteY27" fmla="*/ 661623 h 4000919"/>
              <a:gd name="connsiteX28" fmla="*/ 10433174 w 13101139"/>
              <a:gd name="connsiteY28" fmla="*/ 650048 h 4000919"/>
              <a:gd name="connsiteX29" fmla="*/ 10548921 w 13101139"/>
              <a:gd name="connsiteY29" fmla="*/ 638473 h 4000919"/>
              <a:gd name="connsiteX30" fmla="*/ 10653093 w 13101139"/>
              <a:gd name="connsiteY30" fmla="*/ 626899 h 4000919"/>
              <a:gd name="connsiteX31" fmla="*/ 10780415 w 13101139"/>
              <a:gd name="connsiteY31" fmla="*/ 615324 h 4000919"/>
              <a:gd name="connsiteX32" fmla="*/ 10826713 w 13101139"/>
              <a:gd name="connsiteY32" fmla="*/ 603749 h 4000919"/>
              <a:gd name="connsiteX33" fmla="*/ 10849863 w 13101139"/>
              <a:gd name="connsiteY33" fmla="*/ 597962 h 4000919"/>
              <a:gd name="connsiteX34" fmla="*/ 10884587 w 13101139"/>
              <a:gd name="connsiteY34" fmla="*/ 586387 h 4000919"/>
              <a:gd name="connsiteX35" fmla="*/ 10919311 w 13101139"/>
              <a:gd name="connsiteY35" fmla="*/ 580600 h 4000919"/>
              <a:gd name="connsiteX36" fmla="*/ 10948248 w 13101139"/>
              <a:gd name="connsiteY36" fmla="*/ 569025 h 4000919"/>
              <a:gd name="connsiteX37" fmla="*/ 10982972 w 13101139"/>
              <a:gd name="connsiteY37" fmla="*/ 563238 h 4000919"/>
              <a:gd name="connsiteX38" fmla="*/ 11000334 w 13101139"/>
              <a:gd name="connsiteY38" fmla="*/ 551663 h 4000919"/>
              <a:gd name="connsiteX39" fmla="*/ 11017696 w 13101139"/>
              <a:gd name="connsiteY39" fmla="*/ 545876 h 4000919"/>
              <a:gd name="connsiteX40" fmla="*/ 11075569 w 13101139"/>
              <a:gd name="connsiteY40" fmla="*/ 540089 h 4000919"/>
              <a:gd name="connsiteX41" fmla="*/ 11683240 w 13101139"/>
              <a:gd name="connsiteY41" fmla="*/ 528514 h 4000919"/>
              <a:gd name="connsiteX42" fmla="*/ 11885797 w 13101139"/>
              <a:gd name="connsiteY42" fmla="*/ 516939 h 4000919"/>
              <a:gd name="connsiteX43" fmla="*/ 12030481 w 13101139"/>
              <a:gd name="connsiteY43" fmla="*/ 511152 h 4000919"/>
              <a:gd name="connsiteX44" fmla="*/ 12209888 w 13101139"/>
              <a:gd name="connsiteY44" fmla="*/ 499577 h 4000919"/>
              <a:gd name="connsiteX45" fmla="*/ 12314060 w 13101139"/>
              <a:gd name="connsiteY45" fmla="*/ 493790 h 4000919"/>
              <a:gd name="connsiteX46" fmla="*/ 12505043 w 13101139"/>
              <a:gd name="connsiteY46" fmla="*/ 482215 h 4000919"/>
              <a:gd name="connsiteX47" fmla="*/ 12620789 w 13101139"/>
              <a:gd name="connsiteY47" fmla="*/ 476428 h 4000919"/>
              <a:gd name="connsiteX48" fmla="*/ 12881220 w 13101139"/>
              <a:gd name="connsiteY48" fmla="*/ 470641 h 4000919"/>
              <a:gd name="connsiteX49" fmla="*/ 12927519 w 13101139"/>
              <a:gd name="connsiteY49" fmla="*/ 464853 h 4000919"/>
              <a:gd name="connsiteX50" fmla="*/ 13031691 w 13101139"/>
              <a:gd name="connsiteY50" fmla="*/ 453279 h 4000919"/>
              <a:gd name="connsiteX51" fmla="*/ 13072202 w 13101139"/>
              <a:gd name="connsiteY51" fmla="*/ 441704 h 4000919"/>
              <a:gd name="connsiteX52" fmla="*/ 13095351 w 13101139"/>
              <a:gd name="connsiteY52" fmla="*/ 435917 h 4000919"/>
              <a:gd name="connsiteX53" fmla="*/ 13101139 w 13101139"/>
              <a:gd name="connsiteY53" fmla="*/ 4000919 h 4000919"/>
              <a:gd name="connsiteX54" fmla="*/ 901422 w 13101139"/>
              <a:gd name="connsiteY54" fmla="*/ 3999636 h 4000919"/>
              <a:gd name="connsiteX0" fmla="*/ 0 w 12199717"/>
              <a:gd name="connsiteY0" fmla="*/ 3999636 h 4000919"/>
              <a:gd name="connsiteX1" fmla="*/ 0 w 12199717"/>
              <a:gd name="connsiteY1" fmla="*/ 306542 h 4000919"/>
              <a:gd name="connsiteX2" fmla="*/ 2749615 w 12199717"/>
              <a:gd name="connsiteY2" fmla="*/ 2978 h 4000919"/>
              <a:gd name="connsiteX3" fmla="*/ 4109013 w 12199717"/>
              <a:gd name="connsiteY3" fmla="*/ 279658 h 4000919"/>
              <a:gd name="connsiteX4" fmla="*/ 4178461 w 12199717"/>
              <a:gd name="connsiteY4" fmla="*/ 285446 h 4000919"/>
              <a:gd name="connsiteX5" fmla="*/ 4508340 w 12199717"/>
              <a:gd name="connsiteY5" fmla="*/ 314382 h 4000919"/>
              <a:gd name="connsiteX6" fmla="*/ 4930816 w 12199717"/>
              <a:gd name="connsiteY6" fmla="*/ 378043 h 4000919"/>
              <a:gd name="connsiteX7" fmla="*/ 5029200 w 12199717"/>
              <a:gd name="connsiteY7" fmla="*/ 389618 h 4000919"/>
              <a:gd name="connsiteX8" fmla="*/ 5104436 w 12199717"/>
              <a:gd name="connsiteY8" fmla="*/ 406980 h 4000919"/>
              <a:gd name="connsiteX9" fmla="*/ 5144947 w 12199717"/>
              <a:gd name="connsiteY9" fmla="*/ 412767 h 4000919"/>
              <a:gd name="connsiteX10" fmla="*/ 5359079 w 12199717"/>
              <a:gd name="connsiteY10" fmla="*/ 441704 h 4000919"/>
              <a:gd name="connsiteX11" fmla="*/ 5451676 w 12199717"/>
              <a:gd name="connsiteY11" fmla="*/ 464853 h 4000919"/>
              <a:gd name="connsiteX12" fmla="*/ 5590572 w 12199717"/>
              <a:gd name="connsiteY12" fmla="*/ 488003 h 4000919"/>
              <a:gd name="connsiteX13" fmla="*/ 5654233 w 12199717"/>
              <a:gd name="connsiteY13" fmla="*/ 505365 h 4000919"/>
              <a:gd name="connsiteX14" fmla="*/ 5746831 w 12199717"/>
              <a:gd name="connsiteY14" fmla="*/ 528514 h 4000919"/>
              <a:gd name="connsiteX15" fmla="*/ 5810491 w 12199717"/>
              <a:gd name="connsiteY15" fmla="*/ 540089 h 4000919"/>
              <a:gd name="connsiteX16" fmla="*/ 5868365 w 12199717"/>
              <a:gd name="connsiteY16" fmla="*/ 551663 h 4000919"/>
              <a:gd name="connsiteX17" fmla="*/ 5955175 w 12199717"/>
              <a:gd name="connsiteY17" fmla="*/ 569025 h 4000919"/>
              <a:gd name="connsiteX18" fmla="*/ 6013048 w 12199717"/>
              <a:gd name="connsiteY18" fmla="*/ 586387 h 4000919"/>
              <a:gd name="connsiteX19" fmla="*/ 6117221 w 12199717"/>
              <a:gd name="connsiteY19" fmla="*/ 597962 h 4000919"/>
              <a:gd name="connsiteX20" fmla="*/ 6140370 w 12199717"/>
              <a:gd name="connsiteY20" fmla="*/ 603749 h 4000919"/>
              <a:gd name="connsiteX21" fmla="*/ 6279266 w 12199717"/>
              <a:gd name="connsiteY21" fmla="*/ 615324 h 4000919"/>
              <a:gd name="connsiteX22" fmla="*/ 6412375 w 12199717"/>
              <a:gd name="connsiteY22" fmla="*/ 621111 h 4000919"/>
              <a:gd name="connsiteX23" fmla="*/ 6585995 w 12199717"/>
              <a:gd name="connsiteY23" fmla="*/ 632686 h 4000919"/>
              <a:gd name="connsiteX24" fmla="*/ 6690167 w 12199717"/>
              <a:gd name="connsiteY24" fmla="*/ 638473 h 4000919"/>
              <a:gd name="connsiteX25" fmla="*/ 7275316 w 12199717"/>
              <a:gd name="connsiteY25" fmla="*/ 661623 h 4000919"/>
              <a:gd name="connsiteX26" fmla="*/ 8165940 w 12199717"/>
              <a:gd name="connsiteY26" fmla="*/ 678985 h 4000919"/>
              <a:gd name="connsiteX27" fmla="*/ 9427580 w 12199717"/>
              <a:gd name="connsiteY27" fmla="*/ 661623 h 4000919"/>
              <a:gd name="connsiteX28" fmla="*/ 9531752 w 12199717"/>
              <a:gd name="connsiteY28" fmla="*/ 650048 h 4000919"/>
              <a:gd name="connsiteX29" fmla="*/ 9647499 w 12199717"/>
              <a:gd name="connsiteY29" fmla="*/ 638473 h 4000919"/>
              <a:gd name="connsiteX30" fmla="*/ 9751671 w 12199717"/>
              <a:gd name="connsiteY30" fmla="*/ 626899 h 4000919"/>
              <a:gd name="connsiteX31" fmla="*/ 9878993 w 12199717"/>
              <a:gd name="connsiteY31" fmla="*/ 615324 h 4000919"/>
              <a:gd name="connsiteX32" fmla="*/ 9925291 w 12199717"/>
              <a:gd name="connsiteY32" fmla="*/ 603749 h 4000919"/>
              <a:gd name="connsiteX33" fmla="*/ 9948441 w 12199717"/>
              <a:gd name="connsiteY33" fmla="*/ 597962 h 4000919"/>
              <a:gd name="connsiteX34" fmla="*/ 9983165 w 12199717"/>
              <a:gd name="connsiteY34" fmla="*/ 586387 h 4000919"/>
              <a:gd name="connsiteX35" fmla="*/ 10017889 w 12199717"/>
              <a:gd name="connsiteY35" fmla="*/ 580600 h 4000919"/>
              <a:gd name="connsiteX36" fmla="*/ 10046826 w 12199717"/>
              <a:gd name="connsiteY36" fmla="*/ 569025 h 4000919"/>
              <a:gd name="connsiteX37" fmla="*/ 10081550 w 12199717"/>
              <a:gd name="connsiteY37" fmla="*/ 563238 h 4000919"/>
              <a:gd name="connsiteX38" fmla="*/ 10098912 w 12199717"/>
              <a:gd name="connsiteY38" fmla="*/ 551663 h 4000919"/>
              <a:gd name="connsiteX39" fmla="*/ 10116274 w 12199717"/>
              <a:gd name="connsiteY39" fmla="*/ 545876 h 4000919"/>
              <a:gd name="connsiteX40" fmla="*/ 10174147 w 12199717"/>
              <a:gd name="connsiteY40" fmla="*/ 540089 h 4000919"/>
              <a:gd name="connsiteX41" fmla="*/ 10781818 w 12199717"/>
              <a:gd name="connsiteY41" fmla="*/ 528514 h 4000919"/>
              <a:gd name="connsiteX42" fmla="*/ 10984375 w 12199717"/>
              <a:gd name="connsiteY42" fmla="*/ 516939 h 4000919"/>
              <a:gd name="connsiteX43" fmla="*/ 11129059 w 12199717"/>
              <a:gd name="connsiteY43" fmla="*/ 511152 h 4000919"/>
              <a:gd name="connsiteX44" fmla="*/ 11308466 w 12199717"/>
              <a:gd name="connsiteY44" fmla="*/ 499577 h 4000919"/>
              <a:gd name="connsiteX45" fmla="*/ 11412638 w 12199717"/>
              <a:gd name="connsiteY45" fmla="*/ 493790 h 4000919"/>
              <a:gd name="connsiteX46" fmla="*/ 11603621 w 12199717"/>
              <a:gd name="connsiteY46" fmla="*/ 482215 h 4000919"/>
              <a:gd name="connsiteX47" fmla="*/ 11719367 w 12199717"/>
              <a:gd name="connsiteY47" fmla="*/ 476428 h 4000919"/>
              <a:gd name="connsiteX48" fmla="*/ 11979798 w 12199717"/>
              <a:gd name="connsiteY48" fmla="*/ 470641 h 4000919"/>
              <a:gd name="connsiteX49" fmla="*/ 12026097 w 12199717"/>
              <a:gd name="connsiteY49" fmla="*/ 464853 h 4000919"/>
              <a:gd name="connsiteX50" fmla="*/ 12130269 w 12199717"/>
              <a:gd name="connsiteY50" fmla="*/ 453279 h 4000919"/>
              <a:gd name="connsiteX51" fmla="*/ 12170780 w 12199717"/>
              <a:gd name="connsiteY51" fmla="*/ 441704 h 4000919"/>
              <a:gd name="connsiteX52" fmla="*/ 12193929 w 12199717"/>
              <a:gd name="connsiteY52" fmla="*/ 435917 h 4000919"/>
              <a:gd name="connsiteX53" fmla="*/ 12199717 w 12199717"/>
              <a:gd name="connsiteY53" fmla="*/ 4000919 h 4000919"/>
              <a:gd name="connsiteX54" fmla="*/ 0 w 12199717"/>
              <a:gd name="connsiteY54" fmla="*/ 3999636 h 4000919"/>
              <a:gd name="connsiteX0" fmla="*/ 0 w 12199717"/>
              <a:gd name="connsiteY0" fmla="*/ 3996698 h 3997981"/>
              <a:gd name="connsiteX1" fmla="*/ 0 w 12199717"/>
              <a:gd name="connsiteY1" fmla="*/ 303604 h 3997981"/>
              <a:gd name="connsiteX2" fmla="*/ 2749615 w 12199717"/>
              <a:gd name="connsiteY2" fmla="*/ 40 h 3997981"/>
              <a:gd name="connsiteX3" fmla="*/ 4178461 w 12199717"/>
              <a:gd name="connsiteY3" fmla="*/ 282508 h 3997981"/>
              <a:gd name="connsiteX4" fmla="*/ 4508340 w 12199717"/>
              <a:gd name="connsiteY4" fmla="*/ 311444 h 3997981"/>
              <a:gd name="connsiteX5" fmla="*/ 4930816 w 12199717"/>
              <a:gd name="connsiteY5" fmla="*/ 375105 h 3997981"/>
              <a:gd name="connsiteX6" fmla="*/ 5029200 w 12199717"/>
              <a:gd name="connsiteY6" fmla="*/ 386680 h 3997981"/>
              <a:gd name="connsiteX7" fmla="*/ 5104436 w 12199717"/>
              <a:gd name="connsiteY7" fmla="*/ 404042 h 3997981"/>
              <a:gd name="connsiteX8" fmla="*/ 5144947 w 12199717"/>
              <a:gd name="connsiteY8" fmla="*/ 409829 h 3997981"/>
              <a:gd name="connsiteX9" fmla="*/ 5359079 w 12199717"/>
              <a:gd name="connsiteY9" fmla="*/ 438766 h 3997981"/>
              <a:gd name="connsiteX10" fmla="*/ 5451676 w 12199717"/>
              <a:gd name="connsiteY10" fmla="*/ 461915 h 3997981"/>
              <a:gd name="connsiteX11" fmla="*/ 5590572 w 12199717"/>
              <a:gd name="connsiteY11" fmla="*/ 485065 h 3997981"/>
              <a:gd name="connsiteX12" fmla="*/ 5654233 w 12199717"/>
              <a:gd name="connsiteY12" fmla="*/ 502427 h 3997981"/>
              <a:gd name="connsiteX13" fmla="*/ 5746831 w 12199717"/>
              <a:gd name="connsiteY13" fmla="*/ 525576 h 3997981"/>
              <a:gd name="connsiteX14" fmla="*/ 5810491 w 12199717"/>
              <a:gd name="connsiteY14" fmla="*/ 537151 h 3997981"/>
              <a:gd name="connsiteX15" fmla="*/ 5868365 w 12199717"/>
              <a:gd name="connsiteY15" fmla="*/ 548725 h 3997981"/>
              <a:gd name="connsiteX16" fmla="*/ 5955175 w 12199717"/>
              <a:gd name="connsiteY16" fmla="*/ 566087 h 3997981"/>
              <a:gd name="connsiteX17" fmla="*/ 6013048 w 12199717"/>
              <a:gd name="connsiteY17" fmla="*/ 583449 h 3997981"/>
              <a:gd name="connsiteX18" fmla="*/ 6117221 w 12199717"/>
              <a:gd name="connsiteY18" fmla="*/ 595024 h 3997981"/>
              <a:gd name="connsiteX19" fmla="*/ 6140370 w 12199717"/>
              <a:gd name="connsiteY19" fmla="*/ 600811 h 3997981"/>
              <a:gd name="connsiteX20" fmla="*/ 6279266 w 12199717"/>
              <a:gd name="connsiteY20" fmla="*/ 612386 h 3997981"/>
              <a:gd name="connsiteX21" fmla="*/ 6412375 w 12199717"/>
              <a:gd name="connsiteY21" fmla="*/ 618173 h 3997981"/>
              <a:gd name="connsiteX22" fmla="*/ 6585995 w 12199717"/>
              <a:gd name="connsiteY22" fmla="*/ 629748 h 3997981"/>
              <a:gd name="connsiteX23" fmla="*/ 6690167 w 12199717"/>
              <a:gd name="connsiteY23" fmla="*/ 635535 h 3997981"/>
              <a:gd name="connsiteX24" fmla="*/ 7275316 w 12199717"/>
              <a:gd name="connsiteY24" fmla="*/ 658685 h 3997981"/>
              <a:gd name="connsiteX25" fmla="*/ 8165940 w 12199717"/>
              <a:gd name="connsiteY25" fmla="*/ 676047 h 3997981"/>
              <a:gd name="connsiteX26" fmla="*/ 9427580 w 12199717"/>
              <a:gd name="connsiteY26" fmla="*/ 658685 h 3997981"/>
              <a:gd name="connsiteX27" fmla="*/ 9531752 w 12199717"/>
              <a:gd name="connsiteY27" fmla="*/ 647110 h 3997981"/>
              <a:gd name="connsiteX28" fmla="*/ 9647499 w 12199717"/>
              <a:gd name="connsiteY28" fmla="*/ 635535 h 3997981"/>
              <a:gd name="connsiteX29" fmla="*/ 9751671 w 12199717"/>
              <a:gd name="connsiteY29" fmla="*/ 623961 h 3997981"/>
              <a:gd name="connsiteX30" fmla="*/ 9878993 w 12199717"/>
              <a:gd name="connsiteY30" fmla="*/ 612386 h 3997981"/>
              <a:gd name="connsiteX31" fmla="*/ 9925291 w 12199717"/>
              <a:gd name="connsiteY31" fmla="*/ 600811 h 3997981"/>
              <a:gd name="connsiteX32" fmla="*/ 9948441 w 12199717"/>
              <a:gd name="connsiteY32" fmla="*/ 595024 h 3997981"/>
              <a:gd name="connsiteX33" fmla="*/ 9983165 w 12199717"/>
              <a:gd name="connsiteY33" fmla="*/ 583449 h 3997981"/>
              <a:gd name="connsiteX34" fmla="*/ 10017889 w 12199717"/>
              <a:gd name="connsiteY34" fmla="*/ 577662 h 3997981"/>
              <a:gd name="connsiteX35" fmla="*/ 10046826 w 12199717"/>
              <a:gd name="connsiteY35" fmla="*/ 566087 h 3997981"/>
              <a:gd name="connsiteX36" fmla="*/ 10081550 w 12199717"/>
              <a:gd name="connsiteY36" fmla="*/ 560300 h 3997981"/>
              <a:gd name="connsiteX37" fmla="*/ 10098912 w 12199717"/>
              <a:gd name="connsiteY37" fmla="*/ 548725 h 3997981"/>
              <a:gd name="connsiteX38" fmla="*/ 10116274 w 12199717"/>
              <a:gd name="connsiteY38" fmla="*/ 542938 h 3997981"/>
              <a:gd name="connsiteX39" fmla="*/ 10174147 w 12199717"/>
              <a:gd name="connsiteY39" fmla="*/ 537151 h 3997981"/>
              <a:gd name="connsiteX40" fmla="*/ 10781818 w 12199717"/>
              <a:gd name="connsiteY40" fmla="*/ 525576 h 3997981"/>
              <a:gd name="connsiteX41" fmla="*/ 10984375 w 12199717"/>
              <a:gd name="connsiteY41" fmla="*/ 514001 h 3997981"/>
              <a:gd name="connsiteX42" fmla="*/ 11129059 w 12199717"/>
              <a:gd name="connsiteY42" fmla="*/ 508214 h 3997981"/>
              <a:gd name="connsiteX43" fmla="*/ 11308466 w 12199717"/>
              <a:gd name="connsiteY43" fmla="*/ 496639 h 3997981"/>
              <a:gd name="connsiteX44" fmla="*/ 11412638 w 12199717"/>
              <a:gd name="connsiteY44" fmla="*/ 490852 h 3997981"/>
              <a:gd name="connsiteX45" fmla="*/ 11603621 w 12199717"/>
              <a:gd name="connsiteY45" fmla="*/ 479277 h 3997981"/>
              <a:gd name="connsiteX46" fmla="*/ 11719367 w 12199717"/>
              <a:gd name="connsiteY46" fmla="*/ 473490 h 3997981"/>
              <a:gd name="connsiteX47" fmla="*/ 11979798 w 12199717"/>
              <a:gd name="connsiteY47" fmla="*/ 467703 h 3997981"/>
              <a:gd name="connsiteX48" fmla="*/ 12026097 w 12199717"/>
              <a:gd name="connsiteY48" fmla="*/ 461915 h 3997981"/>
              <a:gd name="connsiteX49" fmla="*/ 12130269 w 12199717"/>
              <a:gd name="connsiteY49" fmla="*/ 450341 h 3997981"/>
              <a:gd name="connsiteX50" fmla="*/ 12170780 w 12199717"/>
              <a:gd name="connsiteY50" fmla="*/ 438766 h 3997981"/>
              <a:gd name="connsiteX51" fmla="*/ 12193929 w 12199717"/>
              <a:gd name="connsiteY51" fmla="*/ 432979 h 3997981"/>
              <a:gd name="connsiteX52" fmla="*/ 12199717 w 12199717"/>
              <a:gd name="connsiteY52" fmla="*/ 3997981 h 3997981"/>
              <a:gd name="connsiteX53" fmla="*/ 0 w 12199717"/>
              <a:gd name="connsiteY53" fmla="*/ 3996698 h 3997981"/>
              <a:gd name="connsiteX0" fmla="*/ 0 w 12199717"/>
              <a:gd name="connsiteY0" fmla="*/ 3996658 h 3997941"/>
              <a:gd name="connsiteX1" fmla="*/ 0 w 12199717"/>
              <a:gd name="connsiteY1" fmla="*/ 303564 h 3997941"/>
              <a:gd name="connsiteX2" fmla="*/ 2749615 w 12199717"/>
              <a:gd name="connsiteY2" fmla="*/ 0 h 3997941"/>
              <a:gd name="connsiteX3" fmla="*/ 4508340 w 12199717"/>
              <a:gd name="connsiteY3" fmla="*/ 311404 h 3997941"/>
              <a:gd name="connsiteX4" fmla="*/ 4930816 w 12199717"/>
              <a:gd name="connsiteY4" fmla="*/ 375065 h 3997941"/>
              <a:gd name="connsiteX5" fmla="*/ 5029200 w 12199717"/>
              <a:gd name="connsiteY5" fmla="*/ 386640 h 3997941"/>
              <a:gd name="connsiteX6" fmla="*/ 5104436 w 12199717"/>
              <a:gd name="connsiteY6" fmla="*/ 404002 h 3997941"/>
              <a:gd name="connsiteX7" fmla="*/ 5144947 w 12199717"/>
              <a:gd name="connsiteY7" fmla="*/ 409789 h 3997941"/>
              <a:gd name="connsiteX8" fmla="*/ 5359079 w 12199717"/>
              <a:gd name="connsiteY8" fmla="*/ 438726 h 3997941"/>
              <a:gd name="connsiteX9" fmla="*/ 5451676 w 12199717"/>
              <a:gd name="connsiteY9" fmla="*/ 461875 h 3997941"/>
              <a:gd name="connsiteX10" fmla="*/ 5590572 w 12199717"/>
              <a:gd name="connsiteY10" fmla="*/ 485025 h 3997941"/>
              <a:gd name="connsiteX11" fmla="*/ 5654233 w 12199717"/>
              <a:gd name="connsiteY11" fmla="*/ 502387 h 3997941"/>
              <a:gd name="connsiteX12" fmla="*/ 5746831 w 12199717"/>
              <a:gd name="connsiteY12" fmla="*/ 525536 h 3997941"/>
              <a:gd name="connsiteX13" fmla="*/ 5810491 w 12199717"/>
              <a:gd name="connsiteY13" fmla="*/ 537111 h 3997941"/>
              <a:gd name="connsiteX14" fmla="*/ 5868365 w 12199717"/>
              <a:gd name="connsiteY14" fmla="*/ 548685 h 3997941"/>
              <a:gd name="connsiteX15" fmla="*/ 5955175 w 12199717"/>
              <a:gd name="connsiteY15" fmla="*/ 566047 h 3997941"/>
              <a:gd name="connsiteX16" fmla="*/ 6013048 w 12199717"/>
              <a:gd name="connsiteY16" fmla="*/ 583409 h 3997941"/>
              <a:gd name="connsiteX17" fmla="*/ 6117221 w 12199717"/>
              <a:gd name="connsiteY17" fmla="*/ 594984 h 3997941"/>
              <a:gd name="connsiteX18" fmla="*/ 6140370 w 12199717"/>
              <a:gd name="connsiteY18" fmla="*/ 600771 h 3997941"/>
              <a:gd name="connsiteX19" fmla="*/ 6279266 w 12199717"/>
              <a:gd name="connsiteY19" fmla="*/ 612346 h 3997941"/>
              <a:gd name="connsiteX20" fmla="*/ 6412375 w 12199717"/>
              <a:gd name="connsiteY20" fmla="*/ 618133 h 3997941"/>
              <a:gd name="connsiteX21" fmla="*/ 6585995 w 12199717"/>
              <a:gd name="connsiteY21" fmla="*/ 629708 h 3997941"/>
              <a:gd name="connsiteX22" fmla="*/ 6690167 w 12199717"/>
              <a:gd name="connsiteY22" fmla="*/ 635495 h 3997941"/>
              <a:gd name="connsiteX23" fmla="*/ 7275316 w 12199717"/>
              <a:gd name="connsiteY23" fmla="*/ 658645 h 3997941"/>
              <a:gd name="connsiteX24" fmla="*/ 8165940 w 12199717"/>
              <a:gd name="connsiteY24" fmla="*/ 676007 h 3997941"/>
              <a:gd name="connsiteX25" fmla="*/ 9427580 w 12199717"/>
              <a:gd name="connsiteY25" fmla="*/ 658645 h 3997941"/>
              <a:gd name="connsiteX26" fmla="*/ 9531752 w 12199717"/>
              <a:gd name="connsiteY26" fmla="*/ 647070 h 3997941"/>
              <a:gd name="connsiteX27" fmla="*/ 9647499 w 12199717"/>
              <a:gd name="connsiteY27" fmla="*/ 635495 h 3997941"/>
              <a:gd name="connsiteX28" fmla="*/ 9751671 w 12199717"/>
              <a:gd name="connsiteY28" fmla="*/ 623921 h 3997941"/>
              <a:gd name="connsiteX29" fmla="*/ 9878993 w 12199717"/>
              <a:gd name="connsiteY29" fmla="*/ 612346 h 3997941"/>
              <a:gd name="connsiteX30" fmla="*/ 9925291 w 12199717"/>
              <a:gd name="connsiteY30" fmla="*/ 600771 h 3997941"/>
              <a:gd name="connsiteX31" fmla="*/ 9948441 w 12199717"/>
              <a:gd name="connsiteY31" fmla="*/ 594984 h 3997941"/>
              <a:gd name="connsiteX32" fmla="*/ 9983165 w 12199717"/>
              <a:gd name="connsiteY32" fmla="*/ 583409 h 3997941"/>
              <a:gd name="connsiteX33" fmla="*/ 10017889 w 12199717"/>
              <a:gd name="connsiteY33" fmla="*/ 577622 h 3997941"/>
              <a:gd name="connsiteX34" fmla="*/ 10046826 w 12199717"/>
              <a:gd name="connsiteY34" fmla="*/ 566047 h 3997941"/>
              <a:gd name="connsiteX35" fmla="*/ 10081550 w 12199717"/>
              <a:gd name="connsiteY35" fmla="*/ 560260 h 3997941"/>
              <a:gd name="connsiteX36" fmla="*/ 10098912 w 12199717"/>
              <a:gd name="connsiteY36" fmla="*/ 548685 h 3997941"/>
              <a:gd name="connsiteX37" fmla="*/ 10116274 w 12199717"/>
              <a:gd name="connsiteY37" fmla="*/ 542898 h 3997941"/>
              <a:gd name="connsiteX38" fmla="*/ 10174147 w 12199717"/>
              <a:gd name="connsiteY38" fmla="*/ 537111 h 3997941"/>
              <a:gd name="connsiteX39" fmla="*/ 10781818 w 12199717"/>
              <a:gd name="connsiteY39" fmla="*/ 525536 h 3997941"/>
              <a:gd name="connsiteX40" fmla="*/ 10984375 w 12199717"/>
              <a:gd name="connsiteY40" fmla="*/ 513961 h 3997941"/>
              <a:gd name="connsiteX41" fmla="*/ 11129059 w 12199717"/>
              <a:gd name="connsiteY41" fmla="*/ 508174 h 3997941"/>
              <a:gd name="connsiteX42" fmla="*/ 11308466 w 12199717"/>
              <a:gd name="connsiteY42" fmla="*/ 496599 h 3997941"/>
              <a:gd name="connsiteX43" fmla="*/ 11412638 w 12199717"/>
              <a:gd name="connsiteY43" fmla="*/ 490812 h 3997941"/>
              <a:gd name="connsiteX44" fmla="*/ 11603621 w 12199717"/>
              <a:gd name="connsiteY44" fmla="*/ 479237 h 3997941"/>
              <a:gd name="connsiteX45" fmla="*/ 11719367 w 12199717"/>
              <a:gd name="connsiteY45" fmla="*/ 473450 h 3997941"/>
              <a:gd name="connsiteX46" fmla="*/ 11979798 w 12199717"/>
              <a:gd name="connsiteY46" fmla="*/ 467663 h 3997941"/>
              <a:gd name="connsiteX47" fmla="*/ 12026097 w 12199717"/>
              <a:gd name="connsiteY47" fmla="*/ 461875 h 3997941"/>
              <a:gd name="connsiteX48" fmla="*/ 12130269 w 12199717"/>
              <a:gd name="connsiteY48" fmla="*/ 450301 h 3997941"/>
              <a:gd name="connsiteX49" fmla="*/ 12170780 w 12199717"/>
              <a:gd name="connsiteY49" fmla="*/ 438726 h 3997941"/>
              <a:gd name="connsiteX50" fmla="*/ 12193929 w 12199717"/>
              <a:gd name="connsiteY50" fmla="*/ 432939 h 3997941"/>
              <a:gd name="connsiteX51" fmla="*/ 12199717 w 12199717"/>
              <a:gd name="connsiteY51" fmla="*/ 3997941 h 3997941"/>
              <a:gd name="connsiteX52" fmla="*/ 0 w 12199717"/>
              <a:gd name="connsiteY5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4930816 w 12199717"/>
              <a:gd name="connsiteY3" fmla="*/ 375065 h 3997941"/>
              <a:gd name="connsiteX4" fmla="*/ 5029200 w 12199717"/>
              <a:gd name="connsiteY4" fmla="*/ 386640 h 3997941"/>
              <a:gd name="connsiteX5" fmla="*/ 5104436 w 12199717"/>
              <a:gd name="connsiteY5" fmla="*/ 404002 h 3997941"/>
              <a:gd name="connsiteX6" fmla="*/ 5144947 w 12199717"/>
              <a:gd name="connsiteY6" fmla="*/ 409789 h 3997941"/>
              <a:gd name="connsiteX7" fmla="*/ 5359079 w 12199717"/>
              <a:gd name="connsiteY7" fmla="*/ 438726 h 3997941"/>
              <a:gd name="connsiteX8" fmla="*/ 5451676 w 12199717"/>
              <a:gd name="connsiteY8" fmla="*/ 461875 h 3997941"/>
              <a:gd name="connsiteX9" fmla="*/ 5590572 w 12199717"/>
              <a:gd name="connsiteY9" fmla="*/ 485025 h 3997941"/>
              <a:gd name="connsiteX10" fmla="*/ 5654233 w 12199717"/>
              <a:gd name="connsiteY10" fmla="*/ 502387 h 3997941"/>
              <a:gd name="connsiteX11" fmla="*/ 5746831 w 12199717"/>
              <a:gd name="connsiteY11" fmla="*/ 525536 h 3997941"/>
              <a:gd name="connsiteX12" fmla="*/ 5810491 w 12199717"/>
              <a:gd name="connsiteY12" fmla="*/ 537111 h 3997941"/>
              <a:gd name="connsiteX13" fmla="*/ 5868365 w 12199717"/>
              <a:gd name="connsiteY13" fmla="*/ 548685 h 3997941"/>
              <a:gd name="connsiteX14" fmla="*/ 5955175 w 12199717"/>
              <a:gd name="connsiteY14" fmla="*/ 566047 h 3997941"/>
              <a:gd name="connsiteX15" fmla="*/ 6013048 w 12199717"/>
              <a:gd name="connsiteY15" fmla="*/ 583409 h 3997941"/>
              <a:gd name="connsiteX16" fmla="*/ 6117221 w 12199717"/>
              <a:gd name="connsiteY16" fmla="*/ 594984 h 3997941"/>
              <a:gd name="connsiteX17" fmla="*/ 6140370 w 12199717"/>
              <a:gd name="connsiteY17" fmla="*/ 600771 h 3997941"/>
              <a:gd name="connsiteX18" fmla="*/ 6279266 w 12199717"/>
              <a:gd name="connsiteY18" fmla="*/ 612346 h 3997941"/>
              <a:gd name="connsiteX19" fmla="*/ 6412375 w 12199717"/>
              <a:gd name="connsiteY19" fmla="*/ 618133 h 3997941"/>
              <a:gd name="connsiteX20" fmla="*/ 6585995 w 12199717"/>
              <a:gd name="connsiteY20" fmla="*/ 629708 h 3997941"/>
              <a:gd name="connsiteX21" fmla="*/ 6690167 w 12199717"/>
              <a:gd name="connsiteY21" fmla="*/ 635495 h 3997941"/>
              <a:gd name="connsiteX22" fmla="*/ 7275316 w 12199717"/>
              <a:gd name="connsiteY22" fmla="*/ 658645 h 3997941"/>
              <a:gd name="connsiteX23" fmla="*/ 8165940 w 12199717"/>
              <a:gd name="connsiteY23" fmla="*/ 676007 h 3997941"/>
              <a:gd name="connsiteX24" fmla="*/ 9427580 w 12199717"/>
              <a:gd name="connsiteY24" fmla="*/ 658645 h 3997941"/>
              <a:gd name="connsiteX25" fmla="*/ 9531752 w 12199717"/>
              <a:gd name="connsiteY25" fmla="*/ 647070 h 3997941"/>
              <a:gd name="connsiteX26" fmla="*/ 9647499 w 12199717"/>
              <a:gd name="connsiteY26" fmla="*/ 635495 h 3997941"/>
              <a:gd name="connsiteX27" fmla="*/ 9751671 w 12199717"/>
              <a:gd name="connsiteY27" fmla="*/ 623921 h 3997941"/>
              <a:gd name="connsiteX28" fmla="*/ 9878993 w 12199717"/>
              <a:gd name="connsiteY28" fmla="*/ 612346 h 3997941"/>
              <a:gd name="connsiteX29" fmla="*/ 9925291 w 12199717"/>
              <a:gd name="connsiteY29" fmla="*/ 600771 h 3997941"/>
              <a:gd name="connsiteX30" fmla="*/ 9948441 w 12199717"/>
              <a:gd name="connsiteY30" fmla="*/ 594984 h 3997941"/>
              <a:gd name="connsiteX31" fmla="*/ 9983165 w 12199717"/>
              <a:gd name="connsiteY31" fmla="*/ 583409 h 3997941"/>
              <a:gd name="connsiteX32" fmla="*/ 10017889 w 12199717"/>
              <a:gd name="connsiteY32" fmla="*/ 577622 h 3997941"/>
              <a:gd name="connsiteX33" fmla="*/ 10046826 w 12199717"/>
              <a:gd name="connsiteY33" fmla="*/ 566047 h 3997941"/>
              <a:gd name="connsiteX34" fmla="*/ 10081550 w 12199717"/>
              <a:gd name="connsiteY34" fmla="*/ 560260 h 3997941"/>
              <a:gd name="connsiteX35" fmla="*/ 10098912 w 12199717"/>
              <a:gd name="connsiteY35" fmla="*/ 548685 h 3997941"/>
              <a:gd name="connsiteX36" fmla="*/ 10116274 w 12199717"/>
              <a:gd name="connsiteY36" fmla="*/ 542898 h 3997941"/>
              <a:gd name="connsiteX37" fmla="*/ 10174147 w 12199717"/>
              <a:gd name="connsiteY37" fmla="*/ 537111 h 3997941"/>
              <a:gd name="connsiteX38" fmla="*/ 10781818 w 12199717"/>
              <a:gd name="connsiteY38" fmla="*/ 525536 h 3997941"/>
              <a:gd name="connsiteX39" fmla="*/ 10984375 w 12199717"/>
              <a:gd name="connsiteY39" fmla="*/ 513961 h 3997941"/>
              <a:gd name="connsiteX40" fmla="*/ 11129059 w 12199717"/>
              <a:gd name="connsiteY40" fmla="*/ 508174 h 3997941"/>
              <a:gd name="connsiteX41" fmla="*/ 11308466 w 12199717"/>
              <a:gd name="connsiteY41" fmla="*/ 496599 h 3997941"/>
              <a:gd name="connsiteX42" fmla="*/ 11412638 w 12199717"/>
              <a:gd name="connsiteY42" fmla="*/ 490812 h 3997941"/>
              <a:gd name="connsiteX43" fmla="*/ 11603621 w 12199717"/>
              <a:gd name="connsiteY43" fmla="*/ 479237 h 3997941"/>
              <a:gd name="connsiteX44" fmla="*/ 11719367 w 12199717"/>
              <a:gd name="connsiteY44" fmla="*/ 473450 h 3997941"/>
              <a:gd name="connsiteX45" fmla="*/ 11979798 w 12199717"/>
              <a:gd name="connsiteY45" fmla="*/ 467663 h 3997941"/>
              <a:gd name="connsiteX46" fmla="*/ 12026097 w 12199717"/>
              <a:gd name="connsiteY46" fmla="*/ 461875 h 3997941"/>
              <a:gd name="connsiteX47" fmla="*/ 12130269 w 12199717"/>
              <a:gd name="connsiteY47" fmla="*/ 450301 h 3997941"/>
              <a:gd name="connsiteX48" fmla="*/ 12170780 w 12199717"/>
              <a:gd name="connsiteY48" fmla="*/ 438726 h 3997941"/>
              <a:gd name="connsiteX49" fmla="*/ 12193929 w 12199717"/>
              <a:gd name="connsiteY49" fmla="*/ 432939 h 3997941"/>
              <a:gd name="connsiteX50" fmla="*/ 12199717 w 12199717"/>
              <a:gd name="connsiteY50" fmla="*/ 3997941 h 3997941"/>
              <a:gd name="connsiteX51" fmla="*/ 0 w 12199717"/>
              <a:gd name="connsiteY5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359079 w 12199717"/>
              <a:gd name="connsiteY6" fmla="*/ 438726 h 3997941"/>
              <a:gd name="connsiteX7" fmla="*/ 5451676 w 12199717"/>
              <a:gd name="connsiteY7" fmla="*/ 461875 h 3997941"/>
              <a:gd name="connsiteX8" fmla="*/ 5590572 w 12199717"/>
              <a:gd name="connsiteY8" fmla="*/ 485025 h 3997941"/>
              <a:gd name="connsiteX9" fmla="*/ 5654233 w 12199717"/>
              <a:gd name="connsiteY9" fmla="*/ 502387 h 3997941"/>
              <a:gd name="connsiteX10" fmla="*/ 5746831 w 12199717"/>
              <a:gd name="connsiteY10" fmla="*/ 525536 h 3997941"/>
              <a:gd name="connsiteX11" fmla="*/ 5810491 w 12199717"/>
              <a:gd name="connsiteY11" fmla="*/ 537111 h 3997941"/>
              <a:gd name="connsiteX12" fmla="*/ 5868365 w 12199717"/>
              <a:gd name="connsiteY12" fmla="*/ 548685 h 3997941"/>
              <a:gd name="connsiteX13" fmla="*/ 5955175 w 12199717"/>
              <a:gd name="connsiteY13" fmla="*/ 566047 h 3997941"/>
              <a:gd name="connsiteX14" fmla="*/ 6013048 w 12199717"/>
              <a:gd name="connsiteY14" fmla="*/ 583409 h 3997941"/>
              <a:gd name="connsiteX15" fmla="*/ 6117221 w 12199717"/>
              <a:gd name="connsiteY15" fmla="*/ 594984 h 3997941"/>
              <a:gd name="connsiteX16" fmla="*/ 6140370 w 12199717"/>
              <a:gd name="connsiteY16" fmla="*/ 600771 h 3997941"/>
              <a:gd name="connsiteX17" fmla="*/ 6279266 w 12199717"/>
              <a:gd name="connsiteY17" fmla="*/ 612346 h 3997941"/>
              <a:gd name="connsiteX18" fmla="*/ 6412375 w 12199717"/>
              <a:gd name="connsiteY18" fmla="*/ 618133 h 3997941"/>
              <a:gd name="connsiteX19" fmla="*/ 6585995 w 12199717"/>
              <a:gd name="connsiteY19" fmla="*/ 629708 h 3997941"/>
              <a:gd name="connsiteX20" fmla="*/ 6690167 w 12199717"/>
              <a:gd name="connsiteY20" fmla="*/ 635495 h 3997941"/>
              <a:gd name="connsiteX21" fmla="*/ 7275316 w 12199717"/>
              <a:gd name="connsiteY21" fmla="*/ 658645 h 3997941"/>
              <a:gd name="connsiteX22" fmla="*/ 8165940 w 12199717"/>
              <a:gd name="connsiteY22" fmla="*/ 676007 h 3997941"/>
              <a:gd name="connsiteX23" fmla="*/ 9427580 w 12199717"/>
              <a:gd name="connsiteY23" fmla="*/ 658645 h 3997941"/>
              <a:gd name="connsiteX24" fmla="*/ 9531752 w 12199717"/>
              <a:gd name="connsiteY24" fmla="*/ 647070 h 3997941"/>
              <a:gd name="connsiteX25" fmla="*/ 9647499 w 12199717"/>
              <a:gd name="connsiteY25" fmla="*/ 635495 h 3997941"/>
              <a:gd name="connsiteX26" fmla="*/ 9751671 w 12199717"/>
              <a:gd name="connsiteY26" fmla="*/ 623921 h 3997941"/>
              <a:gd name="connsiteX27" fmla="*/ 9878993 w 12199717"/>
              <a:gd name="connsiteY27" fmla="*/ 612346 h 3997941"/>
              <a:gd name="connsiteX28" fmla="*/ 9925291 w 12199717"/>
              <a:gd name="connsiteY28" fmla="*/ 600771 h 3997941"/>
              <a:gd name="connsiteX29" fmla="*/ 9948441 w 12199717"/>
              <a:gd name="connsiteY29" fmla="*/ 594984 h 3997941"/>
              <a:gd name="connsiteX30" fmla="*/ 9983165 w 12199717"/>
              <a:gd name="connsiteY30" fmla="*/ 583409 h 3997941"/>
              <a:gd name="connsiteX31" fmla="*/ 10017889 w 12199717"/>
              <a:gd name="connsiteY31" fmla="*/ 577622 h 3997941"/>
              <a:gd name="connsiteX32" fmla="*/ 10046826 w 12199717"/>
              <a:gd name="connsiteY32" fmla="*/ 566047 h 3997941"/>
              <a:gd name="connsiteX33" fmla="*/ 10081550 w 12199717"/>
              <a:gd name="connsiteY33" fmla="*/ 560260 h 3997941"/>
              <a:gd name="connsiteX34" fmla="*/ 10098912 w 12199717"/>
              <a:gd name="connsiteY34" fmla="*/ 548685 h 3997941"/>
              <a:gd name="connsiteX35" fmla="*/ 10116274 w 12199717"/>
              <a:gd name="connsiteY35" fmla="*/ 542898 h 3997941"/>
              <a:gd name="connsiteX36" fmla="*/ 10174147 w 12199717"/>
              <a:gd name="connsiteY36" fmla="*/ 537111 h 3997941"/>
              <a:gd name="connsiteX37" fmla="*/ 10781818 w 12199717"/>
              <a:gd name="connsiteY37" fmla="*/ 525536 h 3997941"/>
              <a:gd name="connsiteX38" fmla="*/ 10984375 w 12199717"/>
              <a:gd name="connsiteY38" fmla="*/ 513961 h 3997941"/>
              <a:gd name="connsiteX39" fmla="*/ 11129059 w 12199717"/>
              <a:gd name="connsiteY39" fmla="*/ 508174 h 3997941"/>
              <a:gd name="connsiteX40" fmla="*/ 11308466 w 12199717"/>
              <a:gd name="connsiteY40" fmla="*/ 496599 h 3997941"/>
              <a:gd name="connsiteX41" fmla="*/ 11412638 w 12199717"/>
              <a:gd name="connsiteY41" fmla="*/ 490812 h 3997941"/>
              <a:gd name="connsiteX42" fmla="*/ 11603621 w 12199717"/>
              <a:gd name="connsiteY42" fmla="*/ 479237 h 3997941"/>
              <a:gd name="connsiteX43" fmla="*/ 11719367 w 12199717"/>
              <a:gd name="connsiteY43" fmla="*/ 473450 h 3997941"/>
              <a:gd name="connsiteX44" fmla="*/ 11979798 w 12199717"/>
              <a:gd name="connsiteY44" fmla="*/ 467663 h 3997941"/>
              <a:gd name="connsiteX45" fmla="*/ 12026097 w 12199717"/>
              <a:gd name="connsiteY45" fmla="*/ 461875 h 3997941"/>
              <a:gd name="connsiteX46" fmla="*/ 12130269 w 12199717"/>
              <a:gd name="connsiteY46" fmla="*/ 450301 h 3997941"/>
              <a:gd name="connsiteX47" fmla="*/ 12170780 w 12199717"/>
              <a:gd name="connsiteY47" fmla="*/ 438726 h 3997941"/>
              <a:gd name="connsiteX48" fmla="*/ 12193929 w 12199717"/>
              <a:gd name="connsiteY48" fmla="*/ 432939 h 3997941"/>
              <a:gd name="connsiteX49" fmla="*/ 12199717 w 12199717"/>
              <a:gd name="connsiteY49" fmla="*/ 3997941 h 3997941"/>
              <a:gd name="connsiteX50" fmla="*/ 0 w 12199717"/>
              <a:gd name="connsiteY5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590572 w 12199717"/>
              <a:gd name="connsiteY7" fmla="*/ 485025 h 3997941"/>
              <a:gd name="connsiteX8" fmla="*/ 5654233 w 12199717"/>
              <a:gd name="connsiteY8" fmla="*/ 502387 h 3997941"/>
              <a:gd name="connsiteX9" fmla="*/ 5746831 w 12199717"/>
              <a:gd name="connsiteY9" fmla="*/ 525536 h 3997941"/>
              <a:gd name="connsiteX10" fmla="*/ 5810491 w 12199717"/>
              <a:gd name="connsiteY10" fmla="*/ 537111 h 3997941"/>
              <a:gd name="connsiteX11" fmla="*/ 5868365 w 12199717"/>
              <a:gd name="connsiteY11" fmla="*/ 548685 h 3997941"/>
              <a:gd name="connsiteX12" fmla="*/ 5955175 w 12199717"/>
              <a:gd name="connsiteY12" fmla="*/ 566047 h 3997941"/>
              <a:gd name="connsiteX13" fmla="*/ 6013048 w 12199717"/>
              <a:gd name="connsiteY13" fmla="*/ 583409 h 3997941"/>
              <a:gd name="connsiteX14" fmla="*/ 6117221 w 12199717"/>
              <a:gd name="connsiteY14" fmla="*/ 594984 h 3997941"/>
              <a:gd name="connsiteX15" fmla="*/ 6140370 w 12199717"/>
              <a:gd name="connsiteY15" fmla="*/ 600771 h 3997941"/>
              <a:gd name="connsiteX16" fmla="*/ 6279266 w 12199717"/>
              <a:gd name="connsiteY16" fmla="*/ 612346 h 3997941"/>
              <a:gd name="connsiteX17" fmla="*/ 6412375 w 12199717"/>
              <a:gd name="connsiteY17" fmla="*/ 618133 h 3997941"/>
              <a:gd name="connsiteX18" fmla="*/ 6585995 w 12199717"/>
              <a:gd name="connsiteY18" fmla="*/ 629708 h 3997941"/>
              <a:gd name="connsiteX19" fmla="*/ 6690167 w 12199717"/>
              <a:gd name="connsiteY19" fmla="*/ 635495 h 3997941"/>
              <a:gd name="connsiteX20" fmla="*/ 7275316 w 12199717"/>
              <a:gd name="connsiteY20" fmla="*/ 658645 h 3997941"/>
              <a:gd name="connsiteX21" fmla="*/ 8165940 w 12199717"/>
              <a:gd name="connsiteY21" fmla="*/ 676007 h 3997941"/>
              <a:gd name="connsiteX22" fmla="*/ 9427580 w 12199717"/>
              <a:gd name="connsiteY22" fmla="*/ 658645 h 3997941"/>
              <a:gd name="connsiteX23" fmla="*/ 9531752 w 12199717"/>
              <a:gd name="connsiteY23" fmla="*/ 647070 h 3997941"/>
              <a:gd name="connsiteX24" fmla="*/ 9647499 w 12199717"/>
              <a:gd name="connsiteY24" fmla="*/ 635495 h 3997941"/>
              <a:gd name="connsiteX25" fmla="*/ 9751671 w 12199717"/>
              <a:gd name="connsiteY25" fmla="*/ 623921 h 3997941"/>
              <a:gd name="connsiteX26" fmla="*/ 9878993 w 12199717"/>
              <a:gd name="connsiteY26" fmla="*/ 612346 h 3997941"/>
              <a:gd name="connsiteX27" fmla="*/ 9925291 w 12199717"/>
              <a:gd name="connsiteY27" fmla="*/ 600771 h 3997941"/>
              <a:gd name="connsiteX28" fmla="*/ 9948441 w 12199717"/>
              <a:gd name="connsiteY28" fmla="*/ 594984 h 3997941"/>
              <a:gd name="connsiteX29" fmla="*/ 9983165 w 12199717"/>
              <a:gd name="connsiteY29" fmla="*/ 583409 h 3997941"/>
              <a:gd name="connsiteX30" fmla="*/ 10017889 w 12199717"/>
              <a:gd name="connsiteY30" fmla="*/ 577622 h 3997941"/>
              <a:gd name="connsiteX31" fmla="*/ 10046826 w 12199717"/>
              <a:gd name="connsiteY31" fmla="*/ 566047 h 3997941"/>
              <a:gd name="connsiteX32" fmla="*/ 10081550 w 12199717"/>
              <a:gd name="connsiteY32" fmla="*/ 560260 h 3997941"/>
              <a:gd name="connsiteX33" fmla="*/ 10098912 w 12199717"/>
              <a:gd name="connsiteY33" fmla="*/ 548685 h 3997941"/>
              <a:gd name="connsiteX34" fmla="*/ 10116274 w 12199717"/>
              <a:gd name="connsiteY34" fmla="*/ 542898 h 3997941"/>
              <a:gd name="connsiteX35" fmla="*/ 10174147 w 12199717"/>
              <a:gd name="connsiteY35" fmla="*/ 537111 h 3997941"/>
              <a:gd name="connsiteX36" fmla="*/ 10781818 w 12199717"/>
              <a:gd name="connsiteY36" fmla="*/ 525536 h 3997941"/>
              <a:gd name="connsiteX37" fmla="*/ 10984375 w 12199717"/>
              <a:gd name="connsiteY37" fmla="*/ 513961 h 3997941"/>
              <a:gd name="connsiteX38" fmla="*/ 11129059 w 12199717"/>
              <a:gd name="connsiteY38" fmla="*/ 508174 h 3997941"/>
              <a:gd name="connsiteX39" fmla="*/ 11308466 w 12199717"/>
              <a:gd name="connsiteY39" fmla="*/ 496599 h 3997941"/>
              <a:gd name="connsiteX40" fmla="*/ 11412638 w 12199717"/>
              <a:gd name="connsiteY40" fmla="*/ 490812 h 3997941"/>
              <a:gd name="connsiteX41" fmla="*/ 11603621 w 12199717"/>
              <a:gd name="connsiteY41" fmla="*/ 479237 h 3997941"/>
              <a:gd name="connsiteX42" fmla="*/ 11719367 w 12199717"/>
              <a:gd name="connsiteY42" fmla="*/ 473450 h 3997941"/>
              <a:gd name="connsiteX43" fmla="*/ 11979798 w 12199717"/>
              <a:gd name="connsiteY43" fmla="*/ 467663 h 3997941"/>
              <a:gd name="connsiteX44" fmla="*/ 12026097 w 12199717"/>
              <a:gd name="connsiteY44" fmla="*/ 461875 h 3997941"/>
              <a:gd name="connsiteX45" fmla="*/ 12130269 w 12199717"/>
              <a:gd name="connsiteY45" fmla="*/ 450301 h 3997941"/>
              <a:gd name="connsiteX46" fmla="*/ 12170780 w 12199717"/>
              <a:gd name="connsiteY46" fmla="*/ 438726 h 3997941"/>
              <a:gd name="connsiteX47" fmla="*/ 12193929 w 12199717"/>
              <a:gd name="connsiteY47" fmla="*/ 432939 h 3997941"/>
              <a:gd name="connsiteX48" fmla="*/ 12199717 w 12199717"/>
              <a:gd name="connsiteY48" fmla="*/ 3997941 h 3997941"/>
              <a:gd name="connsiteX49" fmla="*/ 0 w 12199717"/>
              <a:gd name="connsiteY4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144947 w 12199717"/>
              <a:gd name="connsiteY5" fmla="*/ 409789 h 3997941"/>
              <a:gd name="connsiteX6" fmla="*/ 5451676 w 12199717"/>
              <a:gd name="connsiteY6" fmla="*/ 461875 h 3997941"/>
              <a:gd name="connsiteX7" fmla="*/ 5654233 w 12199717"/>
              <a:gd name="connsiteY7" fmla="*/ 502387 h 3997941"/>
              <a:gd name="connsiteX8" fmla="*/ 5746831 w 12199717"/>
              <a:gd name="connsiteY8" fmla="*/ 525536 h 3997941"/>
              <a:gd name="connsiteX9" fmla="*/ 5810491 w 12199717"/>
              <a:gd name="connsiteY9" fmla="*/ 537111 h 3997941"/>
              <a:gd name="connsiteX10" fmla="*/ 5868365 w 12199717"/>
              <a:gd name="connsiteY10" fmla="*/ 548685 h 3997941"/>
              <a:gd name="connsiteX11" fmla="*/ 5955175 w 12199717"/>
              <a:gd name="connsiteY11" fmla="*/ 566047 h 3997941"/>
              <a:gd name="connsiteX12" fmla="*/ 6013048 w 12199717"/>
              <a:gd name="connsiteY12" fmla="*/ 583409 h 3997941"/>
              <a:gd name="connsiteX13" fmla="*/ 6117221 w 12199717"/>
              <a:gd name="connsiteY13" fmla="*/ 594984 h 3997941"/>
              <a:gd name="connsiteX14" fmla="*/ 6140370 w 12199717"/>
              <a:gd name="connsiteY14" fmla="*/ 600771 h 3997941"/>
              <a:gd name="connsiteX15" fmla="*/ 6279266 w 12199717"/>
              <a:gd name="connsiteY15" fmla="*/ 612346 h 3997941"/>
              <a:gd name="connsiteX16" fmla="*/ 6412375 w 12199717"/>
              <a:gd name="connsiteY16" fmla="*/ 618133 h 3997941"/>
              <a:gd name="connsiteX17" fmla="*/ 6585995 w 12199717"/>
              <a:gd name="connsiteY17" fmla="*/ 629708 h 3997941"/>
              <a:gd name="connsiteX18" fmla="*/ 6690167 w 12199717"/>
              <a:gd name="connsiteY18" fmla="*/ 635495 h 3997941"/>
              <a:gd name="connsiteX19" fmla="*/ 7275316 w 12199717"/>
              <a:gd name="connsiteY19" fmla="*/ 658645 h 3997941"/>
              <a:gd name="connsiteX20" fmla="*/ 8165940 w 12199717"/>
              <a:gd name="connsiteY20" fmla="*/ 676007 h 3997941"/>
              <a:gd name="connsiteX21" fmla="*/ 9427580 w 12199717"/>
              <a:gd name="connsiteY21" fmla="*/ 658645 h 3997941"/>
              <a:gd name="connsiteX22" fmla="*/ 9531752 w 12199717"/>
              <a:gd name="connsiteY22" fmla="*/ 647070 h 3997941"/>
              <a:gd name="connsiteX23" fmla="*/ 9647499 w 12199717"/>
              <a:gd name="connsiteY23" fmla="*/ 635495 h 3997941"/>
              <a:gd name="connsiteX24" fmla="*/ 9751671 w 12199717"/>
              <a:gd name="connsiteY24" fmla="*/ 623921 h 3997941"/>
              <a:gd name="connsiteX25" fmla="*/ 9878993 w 12199717"/>
              <a:gd name="connsiteY25" fmla="*/ 612346 h 3997941"/>
              <a:gd name="connsiteX26" fmla="*/ 9925291 w 12199717"/>
              <a:gd name="connsiteY26" fmla="*/ 600771 h 3997941"/>
              <a:gd name="connsiteX27" fmla="*/ 9948441 w 12199717"/>
              <a:gd name="connsiteY27" fmla="*/ 594984 h 3997941"/>
              <a:gd name="connsiteX28" fmla="*/ 9983165 w 12199717"/>
              <a:gd name="connsiteY28" fmla="*/ 583409 h 3997941"/>
              <a:gd name="connsiteX29" fmla="*/ 10017889 w 12199717"/>
              <a:gd name="connsiteY29" fmla="*/ 577622 h 3997941"/>
              <a:gd name="connsiteX30" fmla="*/ 10046826 w 12199717"/>
              <a:gd name="connsiteY30" fmla="*/ 566047 h 3997941"/>
              <a:gd name="connsiteX31" fmla="*/ 10081550 w 12199717"/>
              <a:gd name="connsiteY31" fmla="*/ 560260 h 3997941"/>
              <a:gd name="connsiteX32" fmla="*/ 10098912 w 12199717"/>
              <a:gd name="connsiteY32" fmla="*/ 548685 h 3997941"/>
              <a:gd name="connsiteX33" fmla="*/ 10116274 w 12199717"/>
              <a:gd name="connsiteY33" fmla="*/ 542898 h 3997941"/>
              <a:gd name="connsiteX34" fmla="*/ 10174147 w 12199717"/>
              <a:gd name="connsiteY34" fmla="*/ 537111 h 3997941"/>
              <a:gd name="connsiteX35" fmla="*/ 10781818 w 12199717"/>
              <a:gd name="connsiteY35" fmla="*/ 525536 h 3997941"/>
              <a:gd name="connsiteX36" fmla="*/ 10984375 w 12199717"/>
              <a:gd name="connsiteY36" fmla="*/ 513961 h 3997941"/>
              <a:gd name="connsiteX37" fmla="*/ 11129059 w 12199717"/>
              <a:gd name="connsiteY37" fmla="*/ 508174 h 3997941"/>
              <a:gd name="connsiteX38" fmla="*/ 11308466 w 12199717"/>
              <a:gd name="connsiteY38" fmla="*/ 496599 h 3997941"/>
              <a:gd name="connsiteX39" fmla="*/ 11412638 w 12199717"/>
              <a:gd name="connsiteY39" fmla="*/ 490812 h 3997941"/>
              <a:gd name="connsiteX40" fmla="*/ 11603621 w 12199717"/>
              <a:gd name="connsiteY40" fmla="*/ 479237 h 3997941"/>
              <a:gd name="connsiteX41" fmla="*/ 11719367 w 12199717"/>
              <a:gd name="connsiteY41" fmla="*/ 473450 h 3997941"/>
              <a:gd name="connsiteX42" fmla="*/ 11979798 w 12199717"/>
              <a:gd name="connsiteY42" fmla="*/ 467663 h 3997941"/>
              <a:gd name="connsiteX43" fmla="*/ 12026097 w 12199717"/>
              <a:gd name="connsiteY43" fmla="*/ 461875 h 3997941"/>
              <a:gd name="connsiteX44" fmla="*/ 12130269 w 12199717"/>
              <a:gd name="connsiteY44" fmla="*/ 450301 h 3997941"/>
              <a:gd name="connsiteX45" fmla="*/ 12170780 w 12199717"/>
              <a:gd name="connsiteY45" fmla="*/ 438726 h 3997941"/>
              <a:gd name="connsiteX46" fmla="*/ 12193929 w 12199717"/>
              <a:gd name="connsiteY46" fmla="*/ 432939 h 3997941"/>
              <a:gd name="connsiteX47" fmla="*/ 12199717 w 12199717"/>
              <a:gd name="connsiteY47" fmla="*/ 3997941 h 3997941"/>
              <a:gd name="connsiteX48" fmla="*/ 0 w 12199717"/>
              <a:gd name="connsiteY4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029200 w 12199717"/>
              <a:gd name="connsiteY3" fmla="*/ 386640 h 3997941"/>
              <a:gd name="connsiteX4" fmla="*/ 5104436 w 12199717"/>
              <a:gd name="connsiteY4" fmla="*/ 404002 h 3997941"/>
              <a:gd name="connsiteX5" fmla="*/ 5451676 w 12199717"/>
              <a:gd name="connsiteY5" fmla="*/ 461875 h 3997941"/>
              <a:gd name="connsiteX6" fmla="*/ 5654233 w 12199717"/>
              <a:gd name="connsiteY6" fmla="*/ 502387 h 3997941"/>
              <a:gd name="connsiteX7" fmla="*/ 5746831 w 12199717"/>
              <a:gd name="connsiteY7" fmla="*/ 525536 h 3997941"/>
              <a:gd name="connsiteX8" fmla="*/ 5810491 w 12199717"/>
              <a:gd name="connsiteY8" fmla="*/ 537111 h 3997941"/>
              <a:gd name="connsiteX9" fmla="*/ 5868365 w 12199717"/>
              <a:gd name="connsiteY9" fmla="*/ 548685 h 3997941"/>
              <a:gd name="connsiteX10" fmla="*/ 5955175 w 12199717"/>
              <a:gd name="connsiteY10" fmla="*/ 566047 h 3997941"/>
              <a:gd name="connsiteX11" fmla="*/ 6013048 w 12199717"/>
              <a:gd name="connsiteY11" fmla="*/ 583409 h 3997941"/>
              <a:gd name="connsiteX12" fmla="*/ 6117221 w 12199717"/>
              <a:gd name="connsiteY12" fmla="*/ 594984 h 3997941"/>
              <a:gd name="connsiteX13" fmla="*/ 6140370 w 12199717"/>
              <a:gd name="connsiteY13" fmla="*/ 600771 h 3997941"/>
              <a:gd name="connsiteX14" fmla="*/ 6279266 w 12199717"/>
              <a:gd name="connsiteY14" fmla="*/ 612346 h 3997941"/>
              <a:gd name="connsiteX15" fmla="*/ 6412375 w 12199717"/>
              <a:gd name="connsiteY15" fmla="*/ 618133 h 3997941"/>
              <a:gd name="connsiteX16" fmla="*/ 6585995 w 12199717"/>
              <a:gd name="connsiteY16" fmla="*/ 629708 h 3997941"/>
              <a:gd name="connsiteX17" fmla="*/ 6690167 w 12199717"/>
              <a:gd name="connsiteY17" fmla="*/ 635495 h 3997941"/>
              <a:gd name="connsiteX18" fmla="*/ 7275316 w 12199717"/>
              <a:gd name="connsiteY18" fmla="*/ 658645 h 3997941"/>
              <a:gd name="connsiteX19" fmla="*/ 8165940 w 12199717"/>
              <a:gd name="connsiteY19" fmla="*/ 676007 h 3997941"/>
              <a:gd name="connsiteX20" fmla="*/ 9427580 w 12199717"/>
              <a:gd name="connsiteY20" fmla="*/ 658645 h 3997941"/>
              <a:gd name="connsiteX21" fmla="*/ 9531752 w 12199717"/>
              <a:gd name="connsiteY21" fmla="*/ 647070 h 3997941"/>
              <a:gd name="connsiteX22" fmla="*/ 9647499 w 12199717"/>
              <a:gd name="connsiteY22" fmla="*/ 635495 h 3997941"/>
              <a:gd name="connsiteX23" fmla="*/ 9751671 w 12199717"/>
              <a:gd name="connsiteY23" fmla="*/ 623921 h 3997941"/>
              <a:gd name="connsiteX24" fmla="*/ 9878993 w 12199717"/>
              <a:gd name="connsiteY24" fmla="*/ 612346 h 3997941"/>
              <a:gd name="connsiteX25" fmla="*/ 9925291 w 12199717"/>
              <a:gd name="connsiteY25" fmla="*/ 600771 h 3997941"/>
              <a:gd name="connsiteX26" fmla="*/ 9948441 w 12199717"/>
              <a:gd name="connsiteY26" fmla="*/ 594984 h 3997941"/>
              <a:gd name="connsiteX27" fmla="*/ 9983165 w 12199717"/>
              <a:gd name="connsiteY27" fmla="*/ 583409 h 3997941"/>
              <a:gd name="connsiteX28" fmla="*/ 10017889 w 12199717"/>
              <a:gd name="connsiteY28" fmla="*/ 577622 h 3997941"/>
              <a:gd name="connsiteX29" fmla="*/ 10046826 w 12199717"/>
              <a:gd name="connsiteY29" fmla="*/ 566047 h 3997941"/>
              <a:gd name="connsiteX30" fmla="*/ 10081550 w 12199717"/>
              <a:gd name="connsiteY30" fmla="*/ 560260 h 3997941"/>
              <a:gd name="connsiteX31" fmla="*/ 10098912 w 12199717"/>
              <a:gd name="connsiteY31" fmla="*/ 548685 h 3997941"/>
              <a:gd name="connsiteX32" fmla="*/ 10116274 w 12199717"/>
              <a:gd name="connsiteY32" fmla="*/ 542898 h 3997941"/>
              <a:gd name="connsiteX33" fmla="*/ 10174147 w 12199717"/>
              <a:gd name="connsiteY33" fmla="*/ 537111 h 3997941"/>
              <a:gd name="connsiteX34" fmla="*/ 10781818 w 12199717"/>
              <a:gd name="connsiteY34" fmla="*/ 525536 h 3997941"/>
              <a:gd name="connsiteX35" fmla="*/ 10984375 w 12199717"/>
              <a:gd name="connsiteY35" fmla="*/ 513961 h 3997941"/>
              <a:gd name="connsiteX36" fmla="*/ 11129059 w 12199717"/>
              <a:gd name="connsiteY36" fmla="*/ 508174 h 3997941"/>
              <a:gd name="connsiteX37" fmla="*/ 11308466 w 12199717"/>
              <a:gd name="connsiteY37" fmla="*/ 496599 h 3997941"/>
              <a:gd name="connsiteX38" fmla="*/ 11412638 w 12199717"/>
              <a:gd name="connsiteY38" fmla="*/ 490812 h 3997941"/>
              <a:gd name="connsiteX39" fmla="*/ 11603621 w 12199717"/>
              <a:gd name="connsiteY39" fmla="*/ 479237 h 3997941"/>
              <a:gd name="connsiteX40" fmla="*/ 11719367 w 12199717"/>
              <a:gd name="connsiteY40" fmla="*/ 473450 h 3997941"/>
              <a:gd name="connsiteX41" fmla="*/ 11979798 w 12199717"/>
              <a:gd name="connsiteY41" fmla="*/ 467663 h 3997941"/>
              <a:gd name="connsiteX42" fmla="*/ 12026097 w 12199717"/>
              <a:gd name="connsiteY42" fmla="*/ 461875 h 3997941"/>
              <a:gd name="connsiteX43" fmla="*/ 12130269 w 12199717"/>
              <a:gd name="connsiteY43" fmla="*/ 450301 h 3997941"/>
              <a:gd name="connsiteX44" fmla="*/ 12170780 w 12199717"/>
              <a:gd name="connsiteY44" fmla="*/ 438726 h 3997941"/>
              <a:gd name="connsiteX45" fmla="*/ 12193929 w 12199717"/>
              <a:gd name="connsiteY45" fmla="*/ 432939 h 3997941"/>
              <a:gd name="connsiteX46" fmla="*/ 12199717 w 12199717"/>
              <a:gd name="connsiteY46" fmla="*/ 3997941 h 3997941"/>
              <a:gd name="connsiteX47" fmla="*/ 0 w 12199717"/>
              <a:gd name="connsiteY4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104436 w 12199717"/>
              <a:gd name="connsiteY3" fmla="*/ 404002 h 3997941"/>
              <a:gd name="connsiteX4" fmla="*/ 5451676 w 12199717"/>
              <a:gd name="connsiteY4" fmla="*/ 461875 h 3997941"/>
              <a:gd name="connsiteX5" fmla="*/ 5654233 w 12199717"/>
              <a:gd name="connsiteY5" fmla="*/ 502387 h 3997941"/>
              <a:gd name="connsiteX6" fmla="*/ 5746831 w 12199717"/>
              <a:gd name="connsiteY6" fmla="*/ 525536 h 3997941"/>
              <a:gd name="connsiteX7" fmla="*/ 5810491 w 12199717"/>
              <a:gd name="connsiteY7" fmla="*/ 537111 h 3997941"/>
              <a:gd name="connsiteX8" fmla="*/ 5868365 w 12199717"/>
              <a:gd name="connsiteY8" fmla="*/ 548685 h 3997941"/>
              <a:gd name="connsiteX9" fmla="*/ 5955175 w 12199717"/>
              <a:gd name="connsiteY9" fmla="*/ 566047 h 3997941"/>
              <a:gd name="connsiteX10" fmla="*/ 6013048 w 12199717"/>
              <a:gd name="connsiteY10" fmla="*/ 583409 h 3997941"/>
              <a:gd name="connsiteX11" fmla="*/ 6117221 w 12199717"/>
              <a:gd name="connsiteY11" fmla="*/ 594984 h 3997941"/>
              <a:gd name="connsiteX12" fmla="*/ 6140370 w 12199717"/>
              <a:gd name="connsiteY12" fmla="*/ 600771 h 3997941"/>
              <a:gd name="connsiteX13" fmla="*/ 6279266 w 12199717"/>
              <a:gd name="connsiteY13" fmla="*/ 612346 h 3997941"/>
              <a:gd name="connsiteX14" fmla="*/ 6412375 w 12199717"/>
              <a:gd name="connsiteY14" fmla="*/ 618133 h 3997941"/>
              <a:gd name="connsiteX15" fmla="*/ 6585995 w 12199717"/>
              <a:gd name="connsiteY15" fmla="*/ 629708 h 3997941"/>
              <a:gd name="connsiteX16" fmla="*/ 6690167 w 12199717"/>
              <a:gd name="connsiteY16" fmla="*/ 635495 h 3997941"/>
              <a:gd name="connsiteX17" fmla="*/ 7275316 w 12199717"/>
              <a:gd name="connsiteY17" fmla="*/ 658645 h 3997941"/>
              <a:gd name="connsiteX18" fmla="*/ 8165940 w 12199717"/>
              <a:gd name="connsiteY18" fmla="*/ 676007 h 3997941"/>
              <a:gd name="connsiteX19" fmla="*/ 9427580 w 12199717"/>
              <a:gd name="connsiteY19" fmla="*/ 658645 h 3997941"/>
              <a:gd name="connsiteX20" fmla="*/ 9531752 w 12199717"/>
              <a:gd name="connsiteY20" fmla="*/ 647070 h 3997941"/>
              <a:gd name="connsiteX21" fmla="*/ 9647499 w 12199717"/>
              <a:gd name="connsiteY21" fmla="*/ 635495 h 3997941"/>
              <a:gd name="connsiteX22" fmla="*/ 9751671 w 12199717"/>
              <a:gd name="connsiteY22" fmla="*/ 623921 h 3997941"/>
              <a:gd name="connsiteX23" fmla="*/ 9878993 w 12199717"/>
              <a:gd name="connsiteY23" fmla="*/ 612346 h 3997941"/>
              <a:gd name="connsiteX24" fmla="*/ 9925291 w 12199717"/>
              <a:gd name="connsiteY24" fmla="*/ 600771 h 3997941"/>
              <a:gd name="connsiteX25" fmla="*/ 9948441 w 12199717"/>
              <a:gd name="connsiteY25" fmla="*/ 594984 h 3997941"/>
              <a:gd name="connsiteX26" fmla="*/ 9983165 w 12199717"/>
              <a:gd name="connsiteY26" fmla="*/ 583409 h 3997941"/>
              <a:gd name="connsiteX27" fmla="*/ 10017889 w 12199717"/>
              <a:gd name="connsiteY27" fmla="*/ 577622 h 3997941"/>
              <a:gd name="connsiteX28" fmla="*/ 10046826 w 12199717"/>
              <a:gd name="connsiteY28" fmla="*/ 566047 h 3997941"/>
              <a:gd name="connsiteX29" fmla="*/ 10081550 w 12199717"/>
              <a:gd name="connsiteY29" fmla="*/ 560260 h 3997941"/>
              <a:gd name="connsiteX30" fmla="*/ 10098912 w 12199717"/>
              <a:gd name="connsiteY30" fmla="*/ 548685 h 3997941"/>
              <a:gd name="connsiteX31" fmla="*/ 10116274 w 12199717"/>
              <a:gd name="connsiteY31" fmla="*/ 542898 h 3997941"/>
              <a:gd name="connsiteX32" fmla="*/ 10174147 w 12199717"/>
              <a:gd name="connsiteY32" fmla="*/ 537111 h 3997941"/>
              <a:gd name="connsiteX33" fmla="*/ 10781818 w 12199717"/>
              <a:gd name="connsiteY33" fmla="*/ 525536 h 3997941"/>
              <a:gd name="connsiteX34" fmla="*/ 10984375 w 12199717"/>
              <a:gd name="connsiteY34" fmla="*/ 513961 h 3997941"/>
              <a:gd name="connsiteX35" fmla="*/ 11129059 w 12199717"/>
              <a:gd name="connsiteY35" fmla="*/ 508174 h 3997941"/>
              <a:gd name="connsiteX36" fmla="*/ 11308466 w 12199717"/>
              <a:gd name="connsiteY36" fmla="*/ 496599 h 3997941"/>
              <a:gd name="connsiteX37" fmla="*/ 11412638 w 12199717"/>
              <a:gd name="connsiteY37" fmla="*/ 490812 h 3997941"/>
              <a:gd name="connsiteX38" fmla="*/ 11603621 w 12199717"/>
              <a:gd name="connsiteY38" fmla="*/ 479237 h 3997941"/>
              <a:gd name="connsiteX39" fmla="*/ 11719367 w 12199717"/>
              <a:gd name="connsiteY39" fmla="*/ 473450 h 3997941"/>
              <a:gd name="connsiteX40" fmla="*/ 11979798 w 12199717"/>
              <a:gd name="connsiteY40" fmla="*/ 467663 h 3997941"/>
              <a:gd name="connsiteX41" fmla="*/ 12026097 w 12199717"/>
              <a:gd name="connsiteY41" fmla="*/ 461875 h 3997941"/>
              <a:gd name="connsiteX42" fmla="*/ 12130269 w 12199717"/>
              <a:gd name="connsiteY42" fmla="*/ 450301 h 3997941"/>
              <a:gd name="connsiteX43" fmla="*/ 12170780 w 12199717"/>
              <a:gd name="connsiteY43" fmla="*/ 438726 h 3997941"/>
              <a:gd name="connsiteX44" fmla="*/ 12193929 w 12199717"/>
              <a:gd name="connsiteY44" fmla="*/ 432939 h 3997941"/>
              <a:gd name="connsiteX45" fmla="*/ 12199717 w 12199717"/>
              <a:gd name="connsiteY45" fmla="*/ 3997941 h 3997941"/>
              <a:gd name="connsiteX46" fmla="*/ 0 w 12199717"/>
              <a:gd name="connsiteY4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868365 w 12199717"/>
              <a:gd name="connsiteY7" fmla="*/ 548685 h 3997941"/>
              <a:gd name="connsiteX8" fmla="*/ 5955175 w 12199717"/>
              <a:gd name="connsiteY8" fmla="*/ 566047 h 3997941"/>
              <a:gd name="connsiteX9" fmla="*/ 6013048 w 12199717"/>
              <a:gd name="connsiteY9" fmla="*/ 583409 h 3997941"/>
              <a:gd name="connsiteX10" fmla="*/ 6117221 w 12199717"/>
              <a:gd name="connsiteY10" fmla="*/ 594984 h 3997941"/>
              <a:gd name="connsiteX11" fmla="*/ 6140370 w 12199717"/>
              <a:gd name="connsiteY11" fmla="*/ 600771 h 3997941"/>
              <a:gd name="connsiteX12" fmla="*/ 6279266 w 12199717"/>
              <a:gd name="connsiteY12" fmla="*/ 612346 h 3997941"/>
              <a:gd name="connsiteX13" fmla="*/ 6412375 w 12199717"/>
              <a:gd name="connsiteY13" fmla="*/ 618133 h 3997941"/>
              <a:gd name="connsiteX14" fmla="*/ 6585995 w 12199717"/>
              <a:gd name="connsiteY14" fmla="*/ 629708 h 3997941"/>
              <a:gd name="connsiteX15" fmla="*/ 6690167 w 12199717"/>
              <a:gd name="connsiteY15" fmla="*/ 635495 h 3997941"/>
              <a:gd name="connsiteX16" fmla="*/ 7275316 w 12199717"/>
              <a:gd name="connsiteY16" fmla="*/ 658645 h 3997941"/>
              <a:gd name="connsiteX17" fmla="*/ 8165940 w 12199717"/>
              <a:gd name="connsiteY17" fmla="*/ 676007 h 3997941"/>
              <a:gd name="connsiteX18" fmla="*/ 9427580 w 12199717"/>
              <a:gd name="connsiteY18" fmla="*/ 658645 h 3997941"/>
              <a:gd name="connsiteX19" fmla="*/ 9531752 w 12199717"/>
              <a:gd name="connsiteY19" fmla="*/ 647070 h 3997941"/>
              <a:gd name="connsiteX20" fmla="*/ 9647499 w 12199717"/>
              <a:gd name="connsiteY20" fmla="*/ 635495 h 3997941"/>
              <a:gd name="connsiteX21" fmla="*/ 9751671 w 12199717"/>
              <a:gd name="connsiteY21" fmla="*/ 623921 h 3997941"/>
              <a:gd name="connsiteX22" fmla="*/ 9878993 w 12199717"/>
              <a:gd name="connsiteY22" fmla="*/ 612346 h 3997941"/>
              <a:gd name="connsiteX23" fmla="*/ 9925291 w 12199717"/>
              <a:gd name="connsiteY23" fmla="*/ 600771 h 3997941"/>
              <a:gd name="connsiteX24" fmla="*/ 9948441 w 12199717"/>
              <a:gd name="connsiteY24" fmla="*/ 594984 h 3997941"/>
              <a:gd name="connsiteX25" fmla="*/ 9983165 w 12199717"/>
              <a:gd name="connsiteY25" fmla="*/ 583409 h 3997941"/>
              <a:gd name="connsiteX26" fmla="*/ 10017889 w 12199717"/>
              <a:gd name="connsiteY26" fmla="*/ 577622 h 3997941"/>
              <a:gd name="connsiteX27" fmla="*/ 10046826 w 12199717"/>
              <a:gd name="connsiteY27" fmla="*/ 566047 h 3997941"/>
              <a:gd name="connsiteX28" fmla="*/ 10081550 w 12199717"/>
              <a:gd name="connsiteY28" fmla="*/ 560260 h 3997941"/>
              <a:gd name="connsiteX29" fmla="*/ 10098912 w 12199717"/>
              <a:gd name="connsiteY29" fmla="*/ 548685 h 3997941"/>
              <a:gd name="connsiteX30" fmla="*/ 10116274 w 12199717"/>
              <a:gd name="connsiteY30" fmla="*/ 542898 h 3997941"/>
              <a:gd name="connsiteX31" fmla="*/ 10174147 w 12199717"/>
              <a:gd name="connsiteY31" fmla="*/ 537111 h 3997941"/>
              <a:gd name="connsiteX32" fmla="*/ 10781818 w 12199717"/>
              <a:gd name="connsiteY32" fmla="*/ 525536 h 3997941"/>
              <a:gd name="connsiteX33" fmla="*/ 10984375 w 12199717"/>
              <a:gd name="connsiteY33" fmla="*/ 513961 h 3997941"/>
              <a:gd name="connsiteX34" fmla="*/ 11129059 w 12199717"/>
              <a:gd name="connsiteY34" fmla="*/ 508174 h 3997941"/>
              <a:gd name="connsiteX35" fmla="*/ 11308466 w 12199717"/>
              <a:gd name="connsiteY35" fmla="*/ 496599 h 3997941"/>
              <a:gd name="connsiteX36" fmla="*/ 11412638 w 12199717"/>
              <a:gd name="connsiteY36" fmla="*/ 490812 h 3997941"/>
              <a:gd name="connsiteX37" fmla="*/ 11603621 w 12199717"/>
              <a:gd name="connsiteY37" fmla="*/ 479237 h 3997941"/>
              <a:gd name="connsiteX38" fmla="*/ 11719367 w 12199717"/>
              <a:gd name="connsiteY38" fmla="*/ 473450 h 3997941"/>
              <a:gd name="connsiteX39" fmla="*/ 11979798 w 12199717"/>
              <a:gd name="connsiteY39" fmla="*/ 467663 h 3997941"/>
              <a:gd name="connsiteX40" fmla="*/ 12026097 w 12199717"/>
              <a:gd name="connsiteY40" fmla="*/ 461875 h 3997941"/>
              <a:gd name="connsiteX41" fmla="*/ 12130269 w 12199717"/>
              <a:gd name="connsiteY41" fmla="*/ 450301 h 3997941"/>
              <a:gd name="connsiteX42" fmla="*/ 12170780 w 12199717"/>
              <a:gd name="connsiteY42" fmla="*/ 438726 h 3997941"/>
              <a:gd name="connsiteX43" fmla="*/ 12193929 w 12199717"/>
              <a:gd name="connsiteY43" fmla="*/ 432939 h 3997941"/>
              <a:gd name="connsiteX44" fmla="*/ 12199717 w 12199717"/>
              <a:gd name="connsiteY44" fmla="*/ 3997941 h 3997941"/>
              <a:gd name="connsiteX45" fmla="*/ 0 w 12199717"/>
              <a:gd name="connsiteY4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013048 w 12199717"/>
              <a:gd name="connsiteY8" fmla="*/ 583409 h 3997941"/>
              <a:gd name="connsiteX9" fmla="*/ 6117221 w 12199717"/>
              <a:gd name="connsiteY9" fmla="*/ 594984 h 3997941"/>
              <a:gd name="connsiteX10" fmla="*/ 6140370 w 12199717"/>
              <a:gd name="connsiteY10" fmla="*/ 600771 h 3997941"/>
              <a:gd name="connsiteX11" fmla="*/ 6279266 w 12199717"/>
              <a:gd name="connsiteY11" fmla="*/ 612346 h 3997941"/>
              <a:gd name="connsiteX12" fmla="*/ 6412375 w 12199717"/>
              <a:gd name="connsiteY12" fmla="*/ 618133 h 3997941"/>
              <a:gd name="connsiteX13" fmla="*/ 6585995 w 12199717"/>
              <a:gd name="connsiteY13" fmla="*/ 629708 h 3997941"/>
              <a:gd name="connsiteX14" fmla="*/ 6690167 w 12199717"/>
              <a:gd name="connsiteY14" fmla="*/ 635495 h 3997941"/>
              <a:gd name="connsiteX15" fmla="*/ 7275316 w 12199717"/>
              <a:gd name="connsiteY15" fmla="*/ 658645 h 3997941"/>
              <a:gd name="connsiteX16" fmla="*/ 8165940 w 12199717"/>
              <a:gd name="connsiteY16" fmla="*/ 676007 h 3997941"/>
              <a:gd name="connsiteX17" fmla="*/ 9427580 w 12199717"/>
              <a:gd name="connsiteY17" fmla="*/ 658645 h 3997941"/>
              <a:gd name="connsiteX18" fmla="*/ 9531752 w 12199717"/>
              <a:gd name="connsiteY18" fmla="*/ 647070 h 3997941"/>
              <a:gd name="connsiteX19" fmla="*/ 9647499 w 12199717"/>
              <a:gd name="connsiteY19" fmla="*/ 635495 h 3997941"/>
              <a:gd name="connsiteX20" fmla="*/ 9751671 w 12199717"/>
              <a:gd name="connsiteY20" fmla="*/ 623921 h 3997941"/>
              <a:gd name="connsiteX21" fmla="*/ 9878993 w 12199717"/>
              <a:gd name="connsiteY21" fmla="*/ 612346 h 3997941"/>
              <a:gd name="connsiteX22" fmla="*/ 9925291 w 12199717"/>
              <a:gd name="connsiteY22" fmla="*/ 600771 h 3997941"/>
              <a:gd name="connsiteX23" fmla="*/ 9948441 w 12199717"/>
              <a:gd name="connsiteY23" fmla="*/ 594984 h 3997941"/>
              <a:gd name="connsiteX24" fmla="*/ 9983165 w 12199717"/>
              <a:gd name="connsiteY24" fmla="*/ 583409 h 3997941"/>
              <a:gd name="connsiteX25" fmla="*/ 10017889 w 12199717"/>
              <a:gd name="connsiteY25" fmla="*/ 577622 h 3997941"/>
              <a:gd name="connsiteX26" fmla="*/ 10046826 w 12199717"/>
              <a:gd name="connsiteY26" fmla="*/ 566047 h 3997941"/>
              <a:gd name="connsiteX27" fmla="*/ 10081550 w 12199717"/>
              <a:gd name="connsiteY27" fmla="*/ 560260 h 3997941"/>
              <a:gd name="connsiteX28" fmla="*/ 10098912 w 12199717"/>
              <a:gd name="connsiteY28" fmla="*/ 548685 h 3997941"/>
              <a:gd name="connsiteX29" fmla="*/ 10116274 w 12199717"/>
              <a:gd name="connsiteY29" fmla="*/ 542898 h 3997941"/>
              <a:gd name="connsiteX30" fmla="*/ 10174147 w 12199717"/>
              <a:gd name="connsiteY30" fmla="*/ 537111 h 3997941"/>
              <a:gd name="connsiteX31" fmla="*/ 10781818 w 12199717"/>
              <a:gd name="connsiteY31" fmla="*/ 525536 h 3997941"/>
              <a:gd name="connsiteX32" fmla="*/ 10984375 w 12199717"/>
              <a:gd name="connsiteY32" fmla="*/ 513961 h 3997941"/>
              <a:gd name="connsiteX33" fmla="*/ 11129059 w 12199717"/>
              <a:gd name="connsiteY33" fmla="*/ 508174 h 3997941"/>
              <a:gd name="connsiteX34" fmla="*/ 11308466 w 12199717"/>
              <a:gd name="connsiteY34" fmla="*/ 496599 h 3997941"/>
              <a:gd name="connsiteX35" fmla="*/ 11412638 w 12199717"/>
              <a:gd name="connsiteY35" fmla="*/ 490812 h 3997941"/>
              <a:gd name="connsiteX36" fmla="*/ 11603621 w 12199717"/>
              <a:gd name="connsiteY36" fmla="*/ 479237 h 3997941"/>
              <a:gd name="connsiteX37" fmla="*/ 11719367 w 12199717"/>
              <a:gd name="connsiteY37" fmla="*/ 473450 h 3997941"/>
              <a:gd name="connsiteX38" fmla="*/ 11979798 w 12199717"/>
              <a:gd name="connsiteY38" fmla="*/ 467663 h 3997941"/>
              <a:gd name="connsiteX39" fmla="*/ 12026097 w 12199717"/>
              <a:gd name="connsiteY39" fmla="*/ 461875 h 3997941"/>
              <a:gd name="connsiteX40" fmla="*/ 12130269 w 12199717"/>
              <a:gd name="connsiteY40" fmla="*/ 450301 h 3997941"/>
              <a:gd name="connsiteX41" fmla="*/ 12170780 w 12199717"/>
              <a:gd name="connsiteY41" fmla="*/ 438726 h 3997941"/>
              <a:gd name="connsiteX42" fmla="*/ 12193929 w 12199717"/>
              <a:gd name="connsiteY42" fmla="*/ 432939 h 3997941"/>
              <a:gd name="connsiteX43" fmla="*/ 12199717 w 12199717"/>
              <a:gd name="connsiteY43" fmla="*/ 3997941 h 3997941"/>
              <a:gd name="connsiteX44" fmla="*/ 0 w 12199717"/>
              <a:gd name="connsiteY4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810491 w 12199717"/>
              <a:gd name="connsiteY6" fmla="*/ 537111 h 3997941"/>
              <a:gd name="connsiteX7" fmla="*/ 5955175 w 12199717"/>
              <a:gd name="connsiteY7" fmla="*/ 566047 h 3997941"/>
              <a:gd name="connsiteX8" fmla="*/ 6117221 w 12199717"/>
              <a:gd name="connsiteY8" fmla="*/ 594984 h 3997941"/>
              <a:gd name="connsiteX9" fmla="*/ 6140370 w 12199717"/>
              <a:gd name="connsiteY9" fmla="*/ 600771 h 3997941"/>
              <a:gd name="connsiteX10" fmla="*/ 6279266 w 12199717"/>
              <a:gd name="connsiteY10" fmla="*/ 612346 h 3997941"/>
              <a:gd name="connsiteX11" fmla="*/ 6412375 w 12199717"/>
              <a:gd name="connsiteY11" fmla="*/ 618133 h 3997941"/>
              <a:gd name="connsiteX12" fmla="*/ 6585995 w 12199717"/>
              <a:gd name="connsiteY12" fmla="*/ 629708 h 3997941"/>
              <a:gd name="connsiteX13" fmla="*/ 6690167 w 12199717"/>
              <a:gd name="connsiteY13" fmla="*/ 635495 h 3997941"/>
              <a:gd name="connsiteX14" fmla="*/ 7275316 w 12199717"/>
              <a:gd name="connsiteY14" fmla="*/ 658645 h 3997941"/>
              <a:gd name="connsiteX15" fmla="*/ 8165940 w 12199717"/>
              <a:gd name="connsiteY15" fmla="*/ 676007 h 3997941"/>
              <a:gd name="connsiteX16" fmla="*/ 9427580 w 12199717"/>
              <a:gd name="connsiteY16" fmla="*/ 658645 h 3997941"/>
              <a:gd name="connsiteX17" fmla="*/ 9531752 w 12199717"/>
              <a:gd name="connsiteY17" fmla="*/ 647070 h 3997941"/>
              <a:gd name="connsiteX18" fmla="*/ 9647499 w 12199717"/>
              <a:gd name="connsiteY18" fmla="*/ 635495 h 3997941"/>
              <a:gd name="connsiteX19" fmla="*/ 9751671 w 12199717"/>
              <a:gd name="connsiteY19" fmla="*/ 623921 h 3997941"/>
              <a:gd name="connsiteX20" fmla="*/ 9878993 w 12199717"/>
              <a:gd name="connsiteY20" fmla="*/ 612346 h 3997941"/>
              <a:gd name="connsiteX21" fmla="*/ 9925291 w 12199717"/>
              <a:gd name="connsiteY21" fmla="*/ 600771 h 3997941"/>
              <a:gd name="connsiteX22" fmla="*/ 9948441 w 12199717"/>
              <a:gd name="connsiteY22" fmla="*/ 594984 h 3997941"/>
              <a:gd name="connsiteX23" fmla="*/ 9983165 w 12199717"/>
              <a:gd name="connsiteY23" fmla="*/ 583409 h 3997941"/>
              <a:gd name="connsiteX24" fmla="*/ 10017889 w 12199717"/>
              <a:gd name="connsiteY24" fmla="*/ 577622 h 3997941"/>
              <a:gd name="connsiteX25" fmla="*/ 10046826 w 12199717"/>
              <a:gd name="connsiteY25" fmla="*/ 566047 h 3997941"/>
              <a:gd name="connsiteX26" fmla="*/ 10081550 w 12199717"/>
              <a:gd name="connsiteY26" fmla="*/ 560260 h 3997941"/>
              <a:gd name="connsiteX27" fmla="*/ 10098912 w 12199717"/>
              <a:gd name="connsiteY27" fmla="*/ 548685 h 3997941"/>
              <a:gd name="connsiteX28" fmla="*/ 10116274 w 12199717"/>
              <a:gd name="connsiteY28" fmla="*/ 542898 h 3997941"/>
              <a:gd name="connsiteX29" fmla="*/ 10174147 w 12199717"/>
              <a:gd name="connsiteY29" fmla="*/ 537111 h 3997941"/>
              <a:gd name="connsiteX30" fmla="*/ 10781818 w 12199717"/>
              <a:gd name="connsiteY30" fmla="*/ 525536 h 3997941"/>
              <a:gd name="connsiteX31" fmla="*/ 10984375 w 12199717"/>
              <a:gd name="connsiteY31" fmla="*/ 513961 h 3997941"/>
              <a:gd name="connsiteX32" fmla="*/ 11129059 w 12199717"/>
              <a:gd name="connsiteY32" fmla="*/ 508174 h 3997941"/>
              <a:gd name="connsiteX33" fmla="*/ 11308466 w 12199717"/>
              <a:gd name="connsiteY33" fmla="*/ 496599 h 3997941"/>
              <a:gd name="connsiteX34" fmla="*/ 11412638 w 12199717"/>
              <a:gd name="connsiteY34" fmla="*/ 490812 h 3997941"/>
              <a:gd name="connsiteX35" fmla="*/ 11603621 w 12199717"/>
              <a:gd name="connsiteY35" fmla="*/ 479237 h 3997941"/>
              <a:gd name="connsiteX36" fmla="*/ 11719367 w 12199717"/>
              <a:gd name="connsiteY36" fmla="*/ 473450 h 3997941"/>
              <a:gd name="connsiteX37" fmla="*/ 11979798 w 12199717"/>
              <a:gd name="connsiteY37" fmla="*/ 467663 h 3997941"/>
              <a:gd name="connsiteX38" fmla="*/ 12026097 w 12199717"/>
              <a:gd name="connsiteY38" fmla="*/ 461875 h 3997941"/>
              <a:gd name="connsiteX39" fmla="*/ 12130269 w 12199717"/>
              <a:gd name="connsiteY39" fmla="*/ 450301 h 3997941"/>
              <a:gd name="connsiteX40" fmla="*/ 12170780 w 12199717"/>
              <a:gd name="connsiteY40" fmla="*/ 438726 h 3997941"/>
              <a:gd name="connsiteX41" fmla="*/ 12193929 w 12199717"/>
              <a:gd name="connsiteY41" fmla="*/ 432939 h 3997941"/>
              <a:gd name="connsiteX42" fmla="*/ 12199717 w 12199717"/>
              <a:gd name="connsiteY42" fmla="*/ 3997941 h 3997941"/>
              <a:gd name="connsiteX43" fmla="*/ 0 w 12199717"/>
              <a:gd name="connsiteY4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654233 w 12199717"/>
              <a:gd name="connsiteY4" fmla="*/ 502387 h 3997941"/>
              <a:gd name="connsiteX5" fmla="*/ 5746831 w 12199717"/>
              <a:gd name="connsiteY5" fmla="*/ 525536 h 3997941"/>
              <a:gd name="connsiteX6" fmla="*/ 5955175 w 12199717"/>
              <a:gd name="connsiteY6" fmla="*/ 566047 h 3997941"/>
              <a:gd name="connsiteX7" fmla="*/ 6117221 w 12199717"/>
              <a:gd name="connsiteY7" fmla="*/ 594984 h 3997941"/>
              <a:gd name="connsiteX8" fmla="*/ 6140370 w 12199717"/>
              <a:gd name="connsiteY8" fmla="*/ 600771 h 3997941"/>
              <a:gd name="connsiteX9" fmla="*/ 6279266 w 12199717"/>
              <a:gd name="connsiteY9" fmla="*/ 612346 h 3997941"/>
              <a:gd name="connsiteX10" fmla="*/ 6412375 w 12199717"/>
              <a:gd name="connsiteY10" fmla="*/ 618133 h 3997941"/>
              <a:gd name="connsiteX11" fmla="*/ 6585995 w 12199717"/>
              <a:gd name="connsiteY11" fmla="*/ 629708 h 3997941"/>
              <a:gd name="connsiteX12" fmla="*/ 6690167 w 12199717"/>
              <a:gd name="connsiteY12" fmla="*/ 635495 h 3997941"/>
              <a:gd name="connsiteX13" fmla="*/ 7275316 w 12199717"/>
              <a:gd name="connsiteY13" fmla="*/ 658645 h 3997941"/>
              <a:gd name="connsiteX14" fmla="*/ 8165940 w 12199717"/>
              <a:gd name="connsiteY14" fmla="*/ 676007 h 3997941"/>
              <a:gd name="connsiteX15" fmla="*/ 9427580 w 12199717"/>
              <a:gd name="connsiteY15" fmla="*/ 658645 h 3997941"/>
              <a:gd name="connsiteX16" fmla="*/ 9531752 w 12199717"/>
              <a:gd name="connsiteY16" fmla="*/ 647070 h 3997941"/>
              <a:gd name="connsiteX17" fmla="*/ 9647499 w 12199717"/>
              <a:gd name="connsiteY17" fmla="*/ 635495 h 3997941"/>
              <a:gd name="connsiteX18" fmla="*/ 9751671 w 12199717"/>
              <a:gd name="connsiteY18" fmla="*/ 623921 h 3997941"/>
              <a:gd name="connsiteX19" fmla="*/ 9878993 w 12199717"/>
              <a:gd name="connsiteY19" fmla="*/ 612346 h 3997941"/>
              <a:gd name="connsiteX20" fmla="*/ 9925291 w 12199717"/>
              <a:gd name="connsiteY20" fmla="*/ 600771 h 3997941"/>
              <a:gd name="connsiteX21" fmla="*/ 9948441 w 12199717"/>
              <a:gd name="connsiteY21" fmla="*/ 594984 h 3997941"/>
              <a:gd name="connsiteX22" fmla="*/ 9983165 w 12199717"/>
              <a:gd name="connsiteY22" fmla="*/ 583409 h 3997941"/>
              <a:gd name="connsiteX23" fmla="*/ 10017889 w 12199717"/>
              <a:gd name="connsiteY23" fmla="*/ 577622 h 3997941"/>
              <a:gd name="connsiteX24" fmla="*/ 10046826 w 12199717"/>
              <a:gd name="connsiteY24" fmla="*/ 566047 h 3997941"/>
              <a:gd name="connsiteX25" fmla="*/ 10081550 w 12199717"/>
              <a:gd name="connsiteY25" fmla="*/ 560260 h 3997941"/>
              <a:gd name="connsiteX26" fmla="*/ 10098912 w 12199717"/>
              <a:gd name="connsiteY26" fmla="*/ 548685 h 3997941"/>
              <a:gd name="connsiteX27" fmla="*/ 10116274 w 12199717"/>
              <a:gd name="connsiteY27" fmla="*/ 542898 h 3997941"/>
              <a:gd name="connsiteX28" fmla="*/ 10174147 w 12199717"/>
              <a:gd name="connsiteY28" fmla="*/ 537111 h 3997941"/>
              <a:gd name="connsiteX29" fmla="*/ 10781818 w 12199717"/>
              <a:gd name="connsiteY29" fmla="*/ 525536 h 3997941"/>
              <a:gd name="connsiteX30" fmla="*/ 10984375 w 12199717"/>
              <a:gd name="connsiteY30" fmla="*/ 513961 h 3997941"/>
              <a:gd name="connsiteX31" fmla="*/ 11129059 w 12199717"/>
              <a:gd name="connsiteY31" fmla="*/ 508174 h 3997941"/>
              <a:gd name="connsiteX32" fmla="*/ 11308466 w 12199717"/>
              <a:gd name="connsiteY32" fmla="*/ 496599 h 3997941"/>
              <a:gd name="connsiteX33" fmla="*/ 11412638 w 12199717"/>
              <a:gd name="connsiteY33" fmla="*/ 490812 h 3997941"/>
              <a:gd name="connsiteX34" fmla="*/ 11603621 w 12199717"/>
              <a:gd name="connsiteY34" fmla="*/ 479237 h 3997941"/>
              <a:gd name="connsiteX35" fmla="*/ 11719367 w 12199717"/>
              <a:gd name="connsiteY35" fmla="*/ 473450 h 3997941"/>
              <a:gd name="connsiteX36" fmla="*/ 11979798 w 12199717"/>
              <a:gd name="connsiteY36" fmla="*/ 467663 h 3997941"/>
              <a:gd name="connsiteX37" fmla="*/ 12026097 w 12199717"/>
              <a:gd name="connsiteY37" fmla="*/ 461875 h 3997941"/>
              <a:gd name="connsiteX38" fmla="*/ 12130269 w 12199717"/>
              <a:gd name="connsiteY38" fmla="*/ 450301 h 3997941"/>
              <a:gd name="connsiteX39" fmla="*/ 12170780 w 12199717"/>
              <a:gd name="connsiteY39" fmla="*/ 438726 h 3997941"/>
              <a:gd name="connsiteX40" fmla="*/ 12193929 w 12199717"/>
              <a:gd name="connsiteY40" fmla="*/ 432939 h 3997941"/>
              <a:gd name="connsiteX41" fmla="*/ 12199717 w 12199717"/>
              <a:gd name="connsiteY41" fmla="*/ 3997941 h 3997941"/>
              <a:gd name="connsiteX42" fmla="*/ 0 w 12199717"/>
              <a:gd name="connsiteY4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746831 w 12199717"/>
              <a:gd name="connsiteY4" fmla="*/ 525536 h 3997941"/>
              <a:gd name="connsiteX5" fmla="*/ 5955175 w 12199717"/>
              <a:gd name="connsiteY5" fmla="*/ 566047 h 3997941"/>
              <a:gd name="connsiteX6" fmla="*/ 6117221 w 12199717"/>
              <a:gd name="connsiteY6" fmla="*/ 594984 h 3997941"/>
              <a:gd name="connsiteX7" fmla="*/ 6140370 w 12199717"/>
              <a:gd name="connsiteY7" fmla="*/ 600771 h 3997941"/>
              <a:gd name="connsiteX8" fmla="*/ 6279266 w 12199717"/>
              <a:gd name="connsiteY8" fmla="*/ 612346 h 3997941"/>
              <a:gd name="connsiteX9" fmla="*/ 6412375 w 12199717"/>
              <a:gd name="connsiteY9" fmla="*/ 618133 h 3997941"/>
              <a:gd name="connsiteX10" fmla="*/ 6585995 w 12199717"/>
              <a:gd name="connsiteY10" fmla="*/ 629708 h 3997941"/>
              <a:gd name="connsiteX11" fmla="*/ 6690167 w 12199717"/>
              <a:gd name="connsiteY11" fmla="*/ 635495 h 3997941"/>
              <a:gd name="connsiteX12" fmla="*/ 7275316 w 12199717"/>
              <a:gd name="connsiteY12" fmla="*/ 658645 h 3997941"/>
              <a:gd name="connsiteX13" fmla="*/ 8165940 w 12199717"/>
              <a:gd name="connsiteY13" fmla="*/ 676007 h 3997941"/>
              <a:gd name="connsiteX14" fmla="*/ 9427580 w 12199717"/>
              <a:gd name="connsiteY14" fmla="*/ 658645 h 3997941"/>
              <a:gd name="connsiteX15" fmla="*/ 9531752 w 12199717"/>
              <a:gd name="connsiteY15" fmla="*/ 647070 h 3997941"/>
              <a:gd name="connsiteX16" fmla="*/ 9647499 w 12199717"/>
              <a:gd name="connsiteY16" fmla="*/ 635495 h 3997941"/>
              <a:gd name="connsiteX17" fmla="*/ 9751671 w 12199717"/>
              <a:gd name="connsiteY17" fmla="*/ 623921 h 3997941"/>
              <a:gd name="connsiteX18" fmla="*/ 9878993 w 12199717"/>
              <a:gd name="connsiteY18" fmla="*/ 612346 h 3997941"/>
              <a:gd name="connsiteX19" fmla="*/ 9925291 w 12199717"/>
              <a:gd name="connsiteY19" fmla="*/ 600771 h 3997941"/>
              <a:gd name="connsiteX20" fmla="*/ 9948441 w 12199717"/>
              <a:gd name="connsiteY20" fmla="*/ 594984 h 3997941"/>
              <a:gd name="connsiteX21" fmla="*/ 9983165 w 12199717"/>
              <a:gd name="connsiteY21" fmla="*/ 583409 h 3997941"/>
              <a:gd name="connsiteX22" fmla="*/ 10017889 w 12199717"/>
              <a:gd name="connsiteY22" fmla="*/ 577622 h 3997941"/>
              <a:gd name="connsiteX23" fmla="*/ 10046826 w 12199717"/>
              <a:gd name="connsiteY23" fmla="*/ 566047 h 3997941"/>
              <a:gd name="connsiteX24" fmla="*/ 10081550 w 12199717"/>
              <a:gd name="connsiteY24" fmla="*/ 560260 h 3997941"/>
              <a:gd name="connsiteX25" fmla="*/ 10098912 w 12199717"/>
              <a:gd name="connsiteY25" fmla="*/ 548685 h 3997941"/>
              <a:gd name="connsiteX26" fmla="*/ 10116274 w 12199717"/>
              <a:gd name="connsiteY26" fmla="*/ 542898 h 3997941"/>
              <a:gd name="connsiteX27" fmla="*/ 10174147 w 12199717"/>
              <a:gd name="connsiteY27" fmla="*/ 537111 h 3997941"/>
              <a:gd name="connsiteX28" fmla="*/ 10781818 w 12199717"/>
              <a:gd name="connsiteY28" fmla="*/ 525536 h 3997941"/>
              <a:gd name="connsiteX29" fmla="*/ 10984375 w 12199717"/>
              <a:gd name="connsiteY29" fmla="*/ 513961 h 3997941"/>
              <a:gd name="connsiteX30" fmla="*/ 11129059 w 12199717"/>
              <a:gd name="connsiteY30" fmla="*/ 508174 h 3997941"/>
              <a:gd name="connsiteX31" fmla="*/ 11308466 w 12199717"/>
              <a:gd name="connsiteY31" fmla="*/ 496599 h 3997941"/>
              <a:gd name="connsiteX32" fmla="*/ 11412638 w 12199717"/>
              <a:gd name="connsiteY32" fmla="*/ 490812 h 3997941"/>
              <a:gd name="connsiteX33" fmla="*/ 11603621 w 12199717"/>
              <a:gd name="connsiteY33" fmla="*/ 479237 h 3997941"/>
              <a:gd name="connsiteX34" fmla="*/ 11719367 w 12199717"/>
              <a:gd name="connsiteY34" fmla="*/ 473450 h 3997941"/>
              <a:gd name="connsiteX35" fmla="*/ 11979798 w 12199717"/>
              <a:gd name="connsiteY35" fmla="*/ 467663 h 3997941"/>
              <a:gd name="connsiteX36" fmla="*/ 12026097 w 12199717"/>
              <a:gd name="connsiteY36" fmla="*/ 461875 h 3997941"/>
              <a:gd name="connsiteX37" fmla="*/ 12130269 w 12199717"/>
              <a:gd name="connsiteY37" fmla="*/ 450301 h 3997941"/>
              <a:gd name="connsiteX38" fmla="*/ 12170780 w 12199717"/>
              <a:gd name="connsiteY38" fmla="*/ 438726 h 3997941"/>
              <a:gd name="connsiteX39" fmla="*/ 12193929 w 12199717"/>
              <a:gd name="connsiteY39" fmla="*/ 432939 h 3997941"/>
              <a:gd name="connsiteX40" fmla="*/ 12199717 w 12199717"/>
              <a:gd name="connsiteY40" fmla="*/ 3997941 h 3997941"/>
              <a:gd name="connsiteX41" fmla="*/ 0 w 12199717"/>
              <a:gd name="connsiteY4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451676 w 12199717"/>
              <a:gd name="connsiteY3" fmla="*/ 461875 h 3997941"/>
              <a:gd name="connsiteX4" fmla="*/ 5955175 w 12199717"/>
              <a:gd name="connsiteY4" fmla="*/ 566047 h 3997941"/>
              <a:gd name="connsiteX5" fmla="*/ 6117221 w 12199717"/>
              <a:gd name="connsiteY5" fmla="*/ 594984 h 3997941"/>
              <a:gd name="connsiteX6" fmla="*/ 6140370 w 12199717"/>
              <a:gd name="connsiteY6" fmla="*/ 600771 h 3997941"/>
              <a:gd name="connsiteX7" fmla="*/ 6279266 w 12199717"/>
              <a:gd name="connsiteY7" fmla="*/ 612346 h 3997941"/>
              <a:gd name="connsiteX8" fmla="*/ 6412375 w 12199717"/>
              <a:gd name="connsiteY8" fmla="*/ 618133 h 3997941"/>
              <a:gd name="connsiteX9" fmla="*/ 6585995 w 12199717"/>
              <a:gd name="connsiteY9" fmla="*/ 629708 h 3997941"/>
              <a:gd name="connsiteX10" fmla="*/ 6690167 w 12199717"/>
              <a:gd name="connsiteY10" fmla="*/ 635495 h 3997941"/>
              <a:gd name="connsiteX11" fmla="*/ 7275316 w 12199717"/>
              <a:gd name="connsiteY11" fmla="*/ 658645 h 3997941"/>
              <a:gd name="connsiteX12" fmla="*/ 8165940 w 12199717"/>
              <a:gd name="connsiteY12" fmla="*/ 676007 h 3997941"/>
              <a:gd name="connsiteX13" fmla="*/ 9427580 w 12199717"/>
              <a:gd name="connsiteY13" fmla="*/ 658645 h 3997941"/>
              <a:gd name="connsiteX14" fmla="*/ 9531752 w 12199717"/>
              <a:gd name="connsiteY14" fmla="*/ 647070 h 3997941"/>
              <a:gd name="connsiteX15" fmla="*/ 9647499 w 12199717"/>
              <a:gd name="connsiteY15" fmla="*/ 635495 h 3997941"/>
              <a:gd name="connsiteX16" fmla="*/ 9751671 w 12199717"/>
              <a:gd name="connsiteY16" fmla="*/ 623921 h 3997941"/>
              <a:gd name="connsiteX17" fmla="*/ 9878993 w 12199717"/>
              <a:gd name="connsiteY17" fmla="*/ 612346 h 3997941"/>
              <a:gd name="connsiteX18" fmla="*/ 9925291 w 12199717"/>
              <a:gd name="connsiteY18" fmla="*/ 600771 h 3997941"/>
              <a:gd name="connsiteX19" fmla="*/ 9948441 w 12199717"/>
              <a:gd name="connsiteY19" fmla="*/ 594984 h 3997941"/>
              <a:gd name="connsiteX20" fmla="*/ 9983165 w 12199717"/>
              <a:gd name="connsiteY20" fmla="*/ 583409 h 3997941"/>
              <a:gd name="connsiteX21" fmla="*/ 10017889 w 12199717"/>
              <a:gd name="connsiteY21" fmla="*/ 577622 h 3997941"/>
              <a:gd name="connsiteX22" fmla="*/ 10046826 w 12199717"/>
              <a:gd name="connsiteY22" fmla="*/ 566047 h 3997941"/>
              <a:gd name="connsiteX23" fmla="*/ 10081550 w 12199717"/>
              <a:gd name="connsiteY23" fmla="*/ 560260 h 3997941"/>
              <a:gd name="connsiteX24" fmla="*/ 10098912 w 12199717"/>
              <a:gd name="connsiteY24" fmla="*/ 548685 h 3997941"/>
              <a:gd name="connsiteX25" fmla="*/ 10116274 w 12199717"/>
              <a:gd name="connsiteY25" fmla="*/ 542898 h 3997941"/>
              <a:gd name="connsiteX26" fmla="*/ 10174147 w 12199717"/>
              <a:gd name="connsiteY26" fmla="*/ 537111 h 3997941"/>
              <a:gd name="connsiteX27" fmla="*/ 10781818 w 12199717"/>
              <a:gd name="connsiteY27" fmla="*/ 525536 h 3997941"/>
              <a:gd name="connsiteX28" fmla="*/ 10984375 w 12199717"/>
              <a:gd name="connsiteY28" fmla="*/ 513961 h 3997941"/>
              <a:gd name="connsiteX29" fmla="*/ 11129059 w 12199717"/>
              <a:gd name="connsiteY29" fmla="*/ 508174 h 3997941"/>
              <a:gd name="connsiteX30" fmla="*/ 11308466 w 12199717"/>
              <a:gd name="connsiteY30" fmla="*/ 496599 h 3997941"/>
              <a:gd name="connsiteX31" fmla="*/ 11412638 w 12199717"/>
              <a:gd name="connsiteY31" fmla="*/ 490812 h 3997941"/>
              <a:gd name="connsiteX32" fmla="*/ 11603621 w 12199717"/>
              <a:gd name="connsiteY32" fmla="*/ 479237 h 3997941"/>
              <a:gd name="connsiteX33" fmla="*/ 11719367 w 12199717"/>
              <a:gd name="connsiteY33" fmla="*/ 473450 h 3997941"/>
              <a:gd name="connsiteX34" fmla="*/ 11979798 w 12199717"/>
              <a:gd name="connsiteY34" fmla="*/ 467663 h 3997941"/>
              <a:gd name="connsiteX35" fmla="*/ 12026097 w 12199717"/>
              <a:gd name="connsiteY35" fmla="*/ 461875 h 3997941"/>
              <a:gd name="connsiteX36" fmla="*/ 12130269 w 12199717"/>
              <a:gd name="connsiteY36" fmla="*/ 450301 h 3997941"/>
              <a:gd name="connsiteX37" fmla="*/ 12170780 w 12199717"/>
              <a:gd name="connsiteY37" fmla="*/ 438726 h 3997941"/>
              <a:gd name="connsiteX38" fmla="*/ 12193929 w 12199717"/>
              <a:gd name="connsiteY38" fmla="*/ 432939 h 3997941"/>
              <a:gd name="connsiteX39" fmla="*/ 12199717 w 12199717"/>
              <a:gd name="connsiteY39" fmla="*/ 3997941 h 3997941"/>
              <a:gd name="connsiteX40" fmla="*/ 0 w 12199717"/>
              <a:gd name="connsiteY4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279266 w 12199717"/>
              <a:gd name="connsiteY6" fmla="*/ 612346 h 3997941"/>
              <a:gd name="connsiteX7" fmla="*/ 6412375 w 12199717"/>
              <a:gd name="connsiteY7" fmla="*/ 618133 h 3997941"/>
              <a:gd name="connsiteX8" fmla="*/ 6585995 w 12199717"/>
              <a:gd name="connsiteY8" fmla="*/ 629708 h 3997941"/>
              <a:gd name="connsiteX9" fmla="*/ 6690167 w 12199717"/>
              <a:gd name="connsiteY9" fmla="*/ 635495 h 3997941"/>
              <a:gd name="connsiteX10" fmla="*/ 7275316 w 12199717"/>
              <a:gd name="connsiteY10" fmla="*/ 658645 h 3997941"/>
              <a:gd name="connsiteX11" fmla="*/ 8165940 w 12199717"/>
              <a:gd name="connsiteY11" fmla="*/ 676007 h 3997941"/>
              <a:gd name="connsiteX12" fmla="*/ 9427580 w 12199717"/>
              <a:gd name="connsiteY12" fmla="*/ 658645 h 3997941"/>
              <a:gd name="connsiteX13" fmla="*/ 9531752 w 12199717"/>
              <a:gd name="connsiteY13" fmla="*/ 647070 h 3997941"/>
              <a:gd name="connsiteX14" fmla="*/ 9647499 w 12199717"/>
              <a:gd name="connsiteY14" fmla="*/ 635495 h 3997941"/>
              <a:gd name="connsiteX15" fmla="*/ 9751671 w 12199717"/>
              <a:gd name="connsiteY15" fmla="*/ 623921 h 3997941"/>
              <a:gd name="connsiteX16" fmla="*/ 9878993 w 12199717"/>
              <a:gd name="connsiteY16" fmla="*/ 612346 h 3997941"/>
              <a:gd name="connsiteX17" fmla="*/ 9925291 w 12199717"/>
              <a:gd name="connsiteY17" fmla="*/ 600771 h 3997941"/>
              <a:gd name="connsiteX18" fmla="*/ 9948441 w 12199717"/>
              <a:gd name="connsiteY18" fmla="*/ 594984 h 3997941"/>
              <a:gd name="connsiteX19" fmla="*/ 9983165 w 12199717"/>
              <a:gd name="connsiteY19" fmla="*/ 583409 h 3997941"/>
              <a:gd name="connsiteX20" fmla="*/ 10017889 w 12199717"/>
              <a:gd name="connsiteY20" fmla="*/ 577622 h 3997941"/>
              <a:gd name="connsiteX21" fmla="*/ 10046826 w 12199717"/>
              <a:gd name="connsiteY21" fmla="*/ 566047 h 3997941"/>
              <a:gd name="connsiteX22" fmla="*/ 10081550 w 12199717"/>
              <a:gd name="connsiteY22" fmla="*/ 560260 h 3997941"/>
              <a:gd name="connsiteX23" fmla="*/ 10098912 w 12199717"/>
              <a:gd name="connsiteY23" fmla="*/ 548685 h 3997941"/>
              <a:gd name="connsiteX24" fmla="*/ 10116274 w 12199717"/>
              <a:gd name="connsiteY24" fmla="*/ 542898 h 3997941"/>
              <a:gd name="connsiteX25" fmla="*/ 10174147 w 12199717"/>
              <a:gd name="connsiteY25" fmla="*/ 537111 h 3997941"/>
              <a:gd name="connsiteX26" fmla="*/ 10781818 w 12199717"/>
              <a:gd name="connsiteY26" fmla="*/ 525536 h 3997941"/>
              <a:gd name="connsiteX27" fmla="*/ 10984375 w 12199717"/>
              <a:gd name="connsiteY27" fmla="*/ 513961 h 3997941"/>
              <a:gd name="connsiteX28" fmla="*/ 11129059 w 12199717"/>
              <a:gd name="connsiteY28" fmla="*/ 508174 h 3997941"/>
              <a:gd name="connsiteX29" fmla="*/ 11308466 w 12199717"/>
              <a:gd name="connsiteY29" fmla="*/ 496599 h 3997941"/>
              <a:gd name="connsiteX30" fmla="*/ 11412638 w 12199717"/>
              <a:gd name="connsiteY30" fmla="*/ 490812 h 3997941"/>
              <a:gd name="connsiteX31" fmla="*/ 11603621 w 12199717"/>
              <a:gd name="connsiteY31" fmla="*/ 479237 h 3997941"/>
              <a:gd name="connsiteX32" fmla="*/ 11719367 w 12199717"/>
              <a:gd name="connsiteY32" fmla="*/ 473450 h 3997941"/>
              <a:gd name="connsiteX33" fmla="*/ 11979798 w 12199717"/>
              <a:gd name="connsiteY33" fmla="*/ 467663 h 3997941"/>
              <a:gd name="connsiteX34" fmla="*/ 12026097 w 12199717"/>
              <a:gd name="connsiteY34" fmla="*/ 461875 h 3997941"/>
              <a:gd name="connsiteX35" fmla="*/ 12130269 w 12199717"/>
              <a:gd name="connsiteY35" fmla="*/ 450301 h 3997941"/>
              <a:gd name="connsiteX36" fmla="*/ 12170780 w 12199717"/>
              <a:gd name="connsiteY36" fmla="*/ 438726 h 3997941"/>
              <a:gd name="connsiteX37" fmla="*/ 12193929 w 12199717"/>
              <a:gd name="connsiteY37" fmla="*/ 432939 h 3997941"/>
              <a:gd name="connsiteX38" fmla="*/ 12199717 w 12199717"/>
              <a:gd name="connsiteY38" fmla="*/ 3997941 h 3997941"/>
              <a:gd name="connsiteX39" fmla="*/ 0 w 12199717"/>
              <a:gd name="connsiteY3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140370 w 12199717"/>
              <a:gd name="connsiteY5" fmla="*/ 600771 h 3997941"/>
              <a:gd name="connsiteX6" fmla="*/ 6412375 w 12199717"/>
              <a:gd name="connsiteY6" fmla="*/ 618133 h 3997941"/>
              <a:gd name="connsiteX7" fmla="*/ 6585995 w 12199717"/>
              <a:gd name="connsiteY7" fmla="*/ 629708 h 3997941"/>
              <a:gd name="connsiteX8" fmla="*/ 6690167 w 12199717"/>
              <a:gd name="connsiteY8" fmla="*/ 635495 h 3997941"/>
              <a:gd name="connsiteX9" fmla="*/ 7275316 w 12199717"/>
              <a:gd name="connsiteY9" fmla="*/ 658645 h 3997941"/>
              <a:gd name="connsiteX10" fmla="*/ 8165940 w 12199717"/>
              <a:gd name="connsiteY10" fmla="*/ 676007 h 3997941"/>
              <a:gd name="connsiteX11" fmla="*/ 9427580 w 12199717"/>
              <a:gd name="connsiteY11" fmla="*/ 658645 h 3997941"/>
              <a:gd name="connsiteX12" fmla="*/ 9531752 w 12199717"/>
              <a:gd name="connsiteY12" fmla="*/ 647070 h 3997941"/>
              <a:gd name="connsiteX13" fmla="*/ 9647499 w 12199717"/>
              <a:gd name="connsiteY13" fmla="*/ 635495 h 3997941"/>
              <a:gd name="connsiteX14" fmla="*/ 9751671 w 12199717"/>
              <a:gd name="connsiteY14" fmla="*/ 623921 h 3997941"/>
              <a:gd name="connsiteX15" fmla="*/ 9878993 w 12199717"/>
              <a:gd name="connsiteY15" fmla="*/ 612346 h 3997941"/>
              <a:gd name="connsiteX16" fmla="*/ 9925291 w 12199717"/>
              <a:gd name="connsiteY16" fmla="*/ 600771 h 3997941"/>
              <a:gd name="connsiteX17" fmla="*/ 9948441 w 12199717"/>
              <a:gd name="connsiteY17" fmla="*/ 594984 h 3997941"/>
              <a:gd name="connsiteX18" fmla="*/ 9983165 w 12199717"/>
              <a:gd name="connsiteY18" fmla="*/ 583409 h 3997941"/>
              <a:gd name="connsiteX19" fmla="*/ 10017889 w 12199717"/>
              <a:gd name="connsiteY19" fmla="*/ 577622 h 3997941"/>
              <a:gd name="connsiteX20" fmla="*/ 10046826 w 12199717"/>
              <a:gd name="connsiteY20" fmla="*/ 566047 h 3997941"/>
              <a:gd name="connsiteX21" fmla="*/ 10081550 w 12199717"/>
              <a:gd name="connsiteY21" fmla="*/ 560260 h 3997941"/>
              <a:gd name="connsiteX22" fmla="*/ 10098912 w 12199717"/>
              <a:gd name="connsiteY22" fmla="*/ 548685 h 3997941"/>
              <a:gd name="connsiteX23" fmla="*/ 10116274 w 12199717"/>
              <a:gd name="connsiteY23" fmla="*/ 542898 h 3997941"/>
              <a:gd name="connsiteX24" fmla="*/ 10174147 w 12199717"/>
              <a:gd name="connsiteY24" fmla="*/ 537111 h 3997941"/>
              <a:gd name="connsiteX25" fmla="*/ 10781818 w 12199717"/>
              <a:gd name="connsiteY25" fmla="*/ 525536 h 3997941"/>
              <a:gd name="connsiteX26" fmla="*/ 10984375 w 12199717"/>
              <a:gd name="connsiteY26" fmla="*/ 513961 h 3997941"/>
              <a:gd name="connsiteX27" fmla="*/ 11129059 w 12199717"/>
              <a:gd name="connsiteY27" fmla="*/ 508174 h 3997941"/>
              <a:gd name="connsiteX28" fmla="*/ 11308466 w 12199717"/>
              <a:gd name="connsiteY28" fmla="*/ 496599 h 3997941"/>
              <a:gd name="connsiteX29" fmla="*/ 11412638 w 12199717"/>
              <a:gd name="connsiteY29" fmla="*/ 490812 h 3997941"/>
              <a:gd name="connsiteX30" fmla="*/ 11603621 w 12199717"/>
              <a:gd name="connsiteY30" fmla="*/ 479237 h 3997941"/>
              <a:gd name="connsiteX31" fmla="*/ 11719367 w 12199717"/>
              <a:gd name="connsiteY31" fmla="*/ 473450 h 3997941"/>
              <a:gd name="connsiteX32" fmla="*/ 11979798 w 12199717"/>
              <a:gd name="connsiteY32" fmla="*/ 467663 h 3997941"/>
              <a:gd name="connsiteX33" fmla="*/ 12026097 w 12199717"/>
              <a:gd name="connsiteY33" fmla="*/ 461875 h 3997941"/>
              <a:gd name="connsiteX34" fmla="*/ 12130269 w 12199717"/>
              <a:gd name="connsiteY34" fmla="*/ 450301 h 3997941"/>
              <a:gd name="connsiteX35" fmla="*/ 12170780 w 12199717"/>
              <a:gd name="connsiteY35" fmla="*/ 438726 h 3997941"/>
              <a:gd name="connsiteX36" fmla="*/ 12193929 w 12199717"/>
              <a:gd name="connsiteY36" fmla="*/ 432939 h 3997941"/>
              <a:gd name="connsiteX37" fmla="*/ 12199717 w 12199717"/>
              <a:gd name="connsiteY37" fmla="*/ 3997941 h 3997941"/>
              <a:gd name="connsiteX38" fmla="*/ 0 w 12199717"/>
              <a:gd name="connsiteY3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117221 w 12199717"/>
              <a:gd name="connsiteY4" fmla="*/ 594984 h 3997941"/>
              <a:gd name="connsiteX5" fmla="*/ 6412375 w 12199717"/>
              <a:gd name="connsiteY5" fmla="*/ 618133 h 3997941"/>
              <a:gd name="connsiteX6" fmla="*/ 6585995 w 12199717"/>
              <a:gd name="connsiteY6" fmla="*/ 629708 h 3997941"/>
              <a:gd name="connsiteX7" fmla="*/ 6690167 w 12199717"/>
              <a:gd name="connsiteY7" fmla="*/ 635495 h 3997941"/>
              <a:gd name="connsiteX8" fmla="*/ 7275316 w 12199717"/>
              <a:gd name="connsiteY8" fmla="*/ 658645 h 3997941"/>
              <a:gd name="connsiteX9" fmla="*/ 8165940 w 12199717"/>
              <a:gd name="connsiteY9" fmla="*/ 676007 h 3997941"/>
              <a:gd name="connsiteX10" fmla="*/ 9427580 w 12199717"/>
              <a:gd name="connsiteY10" fmla="*/ 658645 h 3997941"/>
              <a:gd name="connsiteX11" fmla="*/ 9531752 w 12199717"/>
              <a:gd name="connsiteY11" fmla="*/ 647070 h 3997941"/>
              <a:gd name="connsiteX12" fmla="*/ 9647499 w 12199717"/>
              <a:gd name="connsiteY12" fmla="*/ 635495 h 3997941"/>
              <a:gd name="connsiteX13" fmla="*/ 9751671 w 12199717"/>
              <a:gd name="connsiteY13" fmla="*/ 623921 h 3997941"/>
              <a:gd name="connsiteX14" fmla="*/ 9878993 w 12199717"/>
              <a:gd name="connsiteY14" fmla="*/ 612346 h 3997941"/>
              <a:gd name="connsiteX15" fmla="*/ 9925291 w 12199717"/>
              <a:gd name="connsiteY15" fmla="*/ 600771 h 3997941"/>
              <a:gd name="connsiteX16" fmla="*/ 9948441 w 12199717"/>
              <a:gd name="connsiteY16" fmla="*/ 594984 h 3997941"/>
              <a:gd name="connsiteX17" fmla="*/ 9983165 w 12199717"/>
              <a:gd name="connsiteY17" fmla="*/ 583409 h 3997941"/>
              <a:gd name="connsiteX18" fmla="*/ 10017889 w 12199717"/>
              <a:gd name="connsiteY18" fmla="*/ 577622 h 3997941"/>
              <a:gd name="connsiteX19" fmla="*/ 10046826 w 12199717"/>
              <a:gd name="connsiteY19" fmla="*/ 566047 h 3997941"/>
              <a:gd name="connsiteX20" fmla="*/ 10081550 w 12199717"/>
              <a:gd name="connsiteY20" fmla="*/ 560260 h 3997941"/>
              <a:gd name="connsiteX21" fmla="*/ 10098912 w 12199717"/>
              <a:gd name="connsiteY21" fmla="*/ 548685 h 3997941"/>
              <a:gd name="connsiteX22" fmla="*/ 10116274 w 12199717"/>
              <a:gd name="connsiteY22" fmla="*/ 542898 h 3997941"/>
              <a:gd name="connsiteX23" fmla="*/ 10174147 w 12199717"/>
              <a:gd name="connsiteY23" fmla="*/ 537111 h 3997941"/>
              <a:gd name="connsiteX24" fmla="*/ 10781818 w 12199717"/>
              <a:gd name="connsiteY24" fmla="*/ 525536 h 3997941"/>
              <a:gd name="connsiteX25" fmla="*/ 10984375 w 12199717"/>
              <a:gd name="connsiteY25" fmla="*/ 513961 h 3997941"/>
              <a:gd name="connsiteX26" fmla="*/ 11129059 w 12199717"/>
              <a:gd name="connsiteY26" fmla="*/ 508174 h 3997941"/>
              <a:gd name="connsiteX27" fmla="*/ 11308466 w 12199717"/>
              <a:gd name="connsiteY27" fmla="*/ 496599 h 3997941"/>
              <a:gd name="connsiteX28" fmla="*/ 11412638 w 12199717"/>
              <a:gd name="connsiteY28" fmla="*/ 490812 h 3997941"/>
              <a:gd name="connsiteX29" fmla="*/ 11603621 w 12199717"/>
              <a:gd name="connsiteY29" fmla="*/ 479237 h 3997941"/>
              <a:gd name="connsiteX30" fmla="*/ 11719367 w 12199717"/>
              <a:gd name="connsiteY30" fmla="*/ 473450 h 3997941"/>
              <a:gd name="connsiteX31" fmla="*/ 11979798 w 12199717"/>
              <a:gd name="connsiteY31" fmla="*/ 467663 h 3997941"/>
              <a:gd name="connsiteX32" fmla="*/ 12026097 w 12199717"/>
              <a:gd name="connsiteY32" fmla="*/ 461875 h 3997941"/>
              <a:gd name="connsiteX33" fmla="*/ 12130269 w 12199717"/>
              <a:gd name="connsiteY33" fmla="*/ 450301 h 3997941"/>
              <a:gd name="connsiteX34" fmla="*/ 12170780 w 12199717"/>
              <a:gd name="connsiteY34" fmla="*/ 438726 h 3997941"/>
              <a:gd name="connsiteX35" fmla="*/ 12193929 w 12199717"/>
              <a:gd name="connsiteY35" fmla="*/ 432939 h 3997941"/>
              <a:gd name="connsiteX36" fmla="*/ 12199717 w 12199717"/>
              <a:gd name="connsiteY36" fmla="*/ 3997941 h 3997941"/>
              <a:gd name="connsiteX37" fmla="*/ 0 w 12199717"/>
              <a:gd name="connsiteY3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585995 w 12199717"/>
              <a:gd name="connsiteY5" fmla="*/ 629708 h 3997941"/>
              <a:gd name="connsiteX6" fmla="*/ 6690167 w 12199717"/>
              <a:gd name="connsiteY6" fmla="*/ 635495 h 3997941"/>
              <a:gd name="connsiteX7" fmla="*/ 7275316 w 12199717"/>
              <a:gd name="connsiteY7" fmla="*/ 658645 h 3997941"/>
              <a:gd name="connsiteX8" fmla="*/ 8165940 w 12199717"/>
              <a:gd name="connsiteY8" fmla="*/ 676007 h 3997941"/>
              <a:gd name="connsiteX9" fmla="*/ 9427580 w 12199717"/>
              <a:gd name="connsiteY9" fmla="*/ 658645 h 3997941"/>
              <a:gd name="connsiteX10" fmla="*/ 9531752 w 12199717"/>
              <a:gd name="connsiteY10" fmla="*/ 647070 h 3997941"/>
              <a:gd name="connsiteX11" fmla="*/ 9647499 w 12199717"/>
              <a:gd name="connsiteY11" fmla="*/ 635495 h 3997941"/>
              <a:gd name="connsiteX12" fmla="*/ 9751671 w 12199717"/>
              <a:gd name="connsiteY12" fmla="*/ 623921 h 3997941"/>
              <a:gd name="connsiteX13" fmla="*/ 9878993 w 12199717"/>
              <a:gd name="connsiteY13" fmla="*/ 612346 h 3997941"/>
              <a:gd name="connsiteX14" fmla="*/ 9925291 w 12199717"/>
              <a:gd name="connsiteY14" fmla="*/ 600771 h 3997941"/>
              <a:gd name="connsiteX15" fmla="*/ 9948441 w 12199717"/>
              <a:gd name="connsiteY15" fmla="*/ 594984 h 3997941"/>
              <a:gd name="connsiteX16" fmla="*/ 9983165 w 12199717"/>
              <a:gd name="connsiteY16" fmla="*/ 583409 h 3997941"/>
              <a:gd name="connsiteX17" fmla="*/ 10017889 w 12199717"/>
              <a:gd name="connsiteY17" fmla="*/ 577622 h 3997941"/>
              <a:gd name="connsiteX18" fmla="*/ 10046826 w 12199717"/>
              <a:gd name="connsiteY18" fmla="*/ 566047 h 3997941"/>
              <a:gd name="connsiteX19" fmla="*/ 10081550 w 12199717"/>
              <a:gd name="connsiteY19" fmla="*/ 560260 h 3997941"/>
              <a:gd name="connsiteX20" fmla="*/ 10098912 w 12199717"/>
              <a:gd name="connsiteY20" fmla="*/ 548685 h 3997941"/>
              <a:gd name="connsiteX21" fmla="*/ 10116274 w 12199717"/>
              <a:gd name="connsiteY21" fmla="*/ 542898 h 3997941"/>
              <a:gd name="connsiteX22" fmla="*/ 10174147 w 12199717"/>
              <a:gd name="connsiteY22" fmla="*/ 537111 h 3997941"/>
              <a:gd name="connsiteX23" fmla="*/ 10781818 w 12199717"/>
              <a:gd name="connsiteY23" fmla="*/ 525536 h 3997941"/>
              <a:gd name="connsiteX24" fmla="*/ 10984375 w 12199717"/>
              <a:gd name="connsiteY24" fmla="*/ 513961 h 3997941"/>
              <a:gd name="connsiteX25" fmla="*/ 11129059 w 12199717"/>
              <a:gd name="connsiteY25" fmla="*/ 508174 h 3997941"/>
              <a:gd name="connsiteX26" fmla="*/ 11308466 w 12199717"/>
              <a:gd name="connsiteY26" fmla="*/ 496599 h 3997941"/>
              <a:gd name="connsiteX27" fmla="*/ 11412638 w 12199717"/>
              <a:gd name="connsiteY27" fmla="*/ 490812 h 3997941"/>
              <a:gd name="connsiteX28" fmla="*/ 11603621 w 12199717"/>
              <a:gd name="connsiteY28" fmla="*/ 479237 h 3997941"/>
              <a:gd name="connsiteX29" fmla="*/ 11719367 w 12199717"/>
              <a:gd name="connsiteY29" fmla="*/ 473450 h 3997941"/>
              <a:gd name="connsiteX30" fmla="*/ 11979798 w 12199717"/>
              <a:gd name="connsiteY30" fmla="*/ 467663 h 3997941"/>
              <a:gd name="connsiteX31" fmla="*/ 12026097 w 12199717"/>
              <a:gd name="connsiteY31" fmla="*/ 461875 h 3997941"/>
              <a:gd name="connsiteX32" fmla="*/ 12130269 w 12199717"/>
              <a:gd name="connsiteY32" fmla="*/ 450301 h 3997941"/>
              <a:gd name="connsiteX33" fmla="*/ 12170780 w 12199717"/>
              <a:gd name="connsiteY33" fmla="*/ 438726 h 3997941"/>
              <a:gd name="connsiteX34" fmla="*/ 12193929 w 12199717"/>
              <a:gd name="connsiteY34" fmla="*/ 432939 h 3997941"/>
              <a:gd name="connsiteX35" fmla="*/ 12199717 w 12199717"/>
              <a:gd name="connsiteY35" fmla="*/ 3997941 h 3997941"/>
              <a:gd name="connsiteX36" fmla="*/ 0 w 12199717"/>
              <a:gd name="connsiteY3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412375 w 12199717"/>
              <a:gd name="connsiteY4" fmla="*/ 618133 h 3997941"/>
              <a:gd name="connsiteX5" fmla="*/ 6690167 w 12199717"/>
              <a:gd name="connsiteY5" fmla="*/ 635495 h 3997941"/>
              <a:gd name="connsiteX6" fmla="*/ 7275316 w 12199717"/>
              <a:gd name="connsiteY6" fmla="*/ 658645 h 3997941"/>
              <a:gd name="connsiteX7" fmla="*/ 8165940 w 12199717"/>
              <a:gd name="connsiteY7" fmla="*/ 676007 h 3997941"/>
              <a:gd name="connsiteX8" fmla="*/ 9427580 w 12199717"/>
              <a:gd name="connsiteY8" fmla="*/ 658645 h 3997941"/>
              <a:gd name="connsiteX9" fmla="*/ 9531752 w 12199717"/>
              <a:gd name="connsiteY9" fmla="*/ 647070 h 3997941"/>
              <a:gd name="connsiteX10" fmla="*/ 9647499 w 12199717"/>
              <a:gd name="connsiteY10" fmla="*/ 635495 h 3997941"/>
              <a:gd name="connsiteX11" fmla="*/ 9751671 w 12199717"/>
              <a:gd name="connsiteY11" fmla="*/ 623921 h 3997941"/>
              <a:gd name="connsiteX12" fmla="*/ 9878993 w 12199717"/>
              <a:gd name="connsiteY12" fmla="*/ 612346 h 3997941"/>
              <a:gd name="connsiteX13" fmla="*/ 9925291 w 12199717"/>
              <a:gd name="connsiteY13" fmla="*/ 600771 h 3997941"/>
              <a:gd name="connsiteX14" fmla="*/ 9948441 w 12199717"/>
              <a:gd name="connsiteY14" fmla="*/ 594984 h 3997941"/>
              <a:gd name="connsiteX15" fmla="*/ 9983165 w 12199717"/>
              <a:gd name="connsiteY15" fmla="*/ 583409 h 3997941"/>
              <a:gd name="connsiteX16" fmla="*/ 10017889 w 12199717"/>
              <a:gd name="connsiteY16" fmla="*/ 577622 h 3997941"/>
              <a:gd name="connsiteX17" fmla="*/ 10046826 w 12199717"/>
              <a:gd name="connsiteY17" fmla="*/ 566047 h 3997941"/>
              <a:gd name="connsiteX18" fmla="*/ 10081550 w 12199717"/>
              <a:gd name="connsiteY18" fmla="*/ 560260 h 3997941"/>
              <a:gd name="connsiteX19" fmla="*/ 10098912 w 12199717"/>
              <a:gd name="connsiteY19" fmla="*/ 548685 h 3997941"/>
              <a:gd name="connsiteX20" fmla="*/ 10116274 w 12199717"/>
              <a:gd name="connsiteY20" fmla="*/ 542898 h 3997941"/>
              <a:gd name="connsiteX21" fmla="*/ 10174147 w 12199717"/>
              <a:gd name="connsiteY21" fmla="*/ 537111 h 3997941"/>
              <a:gd name="connsiteX22" fmla="*/ 10781818 w 12199717"/>
              <a:gd name="connsiteY22" fmla="*/ 525536 h 3997941"/>
              <a:gd name="connsiteX23" fmla="*/ 10984375 w 12199717"/>
              <a:gd name="connsiteY23" fmla="*/ 513961 h 3997941"/>
              <a:gd name="connsiteX24" fmla="*/ 11129059 w 12199717"/>
              <a:gd name="connsiteY24" fmla="*/ 508174 h 3997941"/>
              <a:gd name="connsiteX25" fmla="*/ 11308466 w 12199717"/>
              <a:gd name="connsiteY25" fmla="*/ 496599 h 3997941"/>
              <a:gd name="connsiteX26" fmla="*/ 11412638 w 12199717"/>
              <a:gd name="connsiteY26" fmla="*/ 490812 h 3997941"/>
              <a:gd name="connsiteX27" fmla="*/ 11603621 w 12199717"/>
              <a:gd name="connsiteY27" fmla="*/ 479237 h 3997941"/>
              <a:gd name="connsiteX28" fmla="*/ 11719367 w 12199717"/>
              <a:gd name="connsiteY28" fmla="*/ 473450 h 3997941"/>
              <a:gd name="connsiteX29" fmla="*/ 11979798 w 12199717"/>
              <a:gd name="connsiteY29" fmla="*/ 467663 h 3997941"/>
              <a:gd name="connsiteX30" fmla="*/ 12026097 w 12199717"/>
              <a:gd name="connsiteY30" fmla="*/ 461875 h 3997941"/>
              <a:gd name="connsiteX31" fmla="*/ 12130269 w 12199717"/>
              <a:gd name="connsiteY31" fmla="*/ 450301 h 3997941"/>
              <a:gd name="connsiteX32" fmla="*/ 12170780 w 12199717"/>
              <a:gd name="connsiteY32" fmla="*/ 438726 h 3997941"/>
              <a:gd name="connsiteX33" fmla="*/ 12193929 w 12199717"/>
              <a:gd name="connsiteY33" fmla="*/ 432939 h 3997941"/>
              <a:gd name="connsiteX34" fmla="*/ 12199717 w 12199717"/>
              <a:gd name="connsiteY34" fmla="*/ 3997941 h 3997941"/>
              <a:gd name="connsiteX35" fmla="*/ 0 w 12199717"/>
              <a:gd name="connsiteY3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6690167 w 12199717"/>
              <a:gd name="connsiteY4" fmla="*/ 635495 h 3997941"/>
              <a:gd name="connsiteX5" fmla="*/ 7275316 w 12199717"/>
              <a:gd name="connsiteY5" fmla="*/ 658645 h 3997941"/>
              <a:gd name="connsiteX6" fmla="*/ 8165940 w 12199717"/>
              <a:gd name="connsiteY6" fmla="*/ 676007 h 3997941"/>
              <a:gd name="connsiteX7" fmla="*/ 9427580 w 12199717"/>
              <a:gd name="connsiteY7" fmla="*/ 658645 h 3997941"/>
              <a:gd name="connsiteX8" fmla="*/ 9531752 w 12199717"/>
              <a:gd name="connsiteY8" fmla="*/ 647070 h 3997941"/>
              <a:gd name="connsiteX9" fmla="*/ 9647499 w 12199717"/>
              <a:gd name="connsiteY9" fmla="*/ 635495 h 3997941"/>
              <a:gd name="connsiteX10" fmla="*/ 9751671 w 12199717"/>
              <a:gd name="connsiteY10" fmla="*/ 623921 h 3997941"/>
              <a:gd name="connsiteX11" fmla="*/ 9878993 w 12199717"/>
              <a:gd name="connsiteY11" fmla="*/ 612346 h 3997941"/>
              <a:gd name="connsiteX12" fmla="*/ 9925291 w 12199717"/>
              <a:gd name="connsiteY12" fmla="*/ 600771 h 3997941"/>
              <a:gd name="connsiteX13" fmla="*/ 9948441 w 12199717"/>
              <a:gd name="connsiteY13" fmla="*/ 594984 h 3997941"/>
              <a:gd name="connsiteX14" fmla="*/ 9983165 w 12199717"/>
              <a:gd name="connsiteY14" fmla="*/ 583409 h 3997941"/>
              <a:gd name="connsiteX15" fmla="*/ 10017889 w 12199717"/>
              <a:gd name="connsiteY15" fmla="*/ 577622 h 3997941"/>
              <a:gd name="connsiteX16" fmla="*/ 10046826 w 12199717"/>
              <a:gd name="connsiteY16" fmla="*/ 566047 h 3997941"/>
              <a:gd name="connsiteX17" fmla="*/ 10081550 w 12199717"/>
              <a:gd name="connsiteY17" fmla="*/ 560260 h 3997941"/>
              <a:gd name="connsiteX18" fmla="*/ 10098912 w 12199717"/>
              <a:gd name="connsiteY18" fmla="*/ 548685 h 3997941"/>
              <a:gd name="connsiteX19" fmla="*/ 10116274 w 12199717"/>
              <a:gd name="connsiteY19" fmla="*/ 542898 h 3997941"/>
              <a:gd name="connsiteX20" fmla="*/ 10174147 w 12199717"/>
              <a:gd name="connsiteY20" fmla="*/ 537111 h 3997941"/>
              <a:gd name="connsiteX21" fmla="*/ 10781818 w 12199717"/>
              <a:gd name="connsiteY21" fmla="*/ 525536 h 3997941"/>
              <a:gd name="connsiteX22" fmla="*/ 10984375 w 12199717"/>
              <a:gd name="connsiteY22" fmla="*/ 513961 h 3997941"/>
              <a:gd name="connsiteX23" fmla="*/ 11129059 w 12199717"/>
              <a:gd name="connsiteY23" fmla="*/ 508174 h 3997941"/>
              <a:gd name="connsiteX24" fmla="*/ 11308466 w 12199717"/>
              <a:gd name="connsiteY24" fmla="*/ 496599 h 3997941"/>
              <a:gd name="connsiteX25" fmla="*/ 11412638 w 12199717"/>
              <a:gd name="connsiteY25" fmla="*/ 490812 h 3997941"/>
              <a:gd name="connsiteX26" fmla="*/ 11603621 w 12199717"/>
              <a:gd name="connsiteY26" fmla="*/ 479237 h 3997941"/>
              <a:gd name="connsiteX27" fmla="*/ 11719367 w 12199717"/>
              <a:gd name="connsiteY27" fmla="*/ 473450 h 3997941"/>
              <a:gd name="connsiteX28" fmla="*/ 11979798 w 12199717"/>
              <a:gd name="connsiteY28" fmla="*/ 467663 h 3997941"/>
              <a:gd name="connsiteX29" fmla="*/ 12026097 w 12199717"/>
              <a:gd name="connsiteY29" fmla="*/ 461875 h 3997941"/>
              <a:gd name="connsiteX30" fmla="*/ 12130269 w 12199717"/>
              <a:gd name="connsiteY30" fmla="*/ 450301 h 3997941"/>
              <a:gd name="connsiteX31" fmla="*/ 12170780 w 12199717"/>
              <a:gd name="connsiteY31" fmla="*/ 438726 h 3997941"/>
              <a:gd name="connsiteX32" fmla="*/ 12193929 w 12199717"/>
              <a:gd name="connsiteY32" fmla="*/ 432939 h 3997941"/>
              <a:gd name="connsiteX33" fmla="*/ 12199717 w 12199717"/>
              <a:gd name="connsiteY33" fmla="*/ 3997941 h 3997941"/>
              <a:gd name="connsiteX34" fmla="*/ 0 w 12199717"/>
              <a:gd name="connsiteY3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7275316 w 12199717"/>
              <a:gd name="connsiteY4" fmla="*/ 658645 h 3997941"/>
              <a:gd name="connsiteX5" fmla="*/ 8165940 w 12199717"/>
              <a:gd name="connsiteY5" fmla="*/ 676007 h 3997941"/>
              <a:gd name="connsiteX6" fmla="*/ 9427580 w 12199717"/>
              <a:gd name="connsiteY6" fmla="*/ 658645 h 3997941"/>
              <a:gd name="connsiteX7" fmla="*/ 9531752 w 12199717"/>
              <a:gd name="connsiteY7" fmla="*/ 647070 h 3997941"/>
              <a:gd name="connsiteX8" fmla="*/ 9647499 w 12199717"/>
              <a:gd name="connsiteY8" fmla="*/ 635495 h 3997941"/>
              <a:gd name="connsiteX9" fmla="*/ 9751671 w 12199717"/>
              <a:gd name="connsiteY9" fmla="*/ 623921 h 3997941"/>
              <a:gd name="connsiteX10" fmla="*/ 9878993 w 12199717"/>
              <a:gd name="connsiteY10" fmla="*/ 612346 h 3997941"/>
              <a:gd name="connsiteX11" fmla="*/ 9925291 w 12199717"/>
              <a:gd name="connsiteY11" fmla="*/ 600771 h 3997941"/>
              <a:gd name="connsiteX12" fmla="*/ 9948441 w 12199717"/>
              <a:gd name="connsiteY12" fmla="*/ 594984 h 3997941"/>
              <a:gd name="connsiteX13" fmla="*/ 9983165 w 12199717"/>
              <a:gd name="connsiteY13" fmla="*/ 583409 h 3997941"/>
              <a:gd name="connsiteX14" fmla="*/ 10017889 w 12199717"/>
              <a:gd name="connsiteY14" fmla="*/ 577622 h 3997941"/>
              <a:gd name="connsiteX15" fmla="*/ 10046826 w 12199717"/>
              <a:gd name="connsiteY15" fmla="*/ 566047 h 3997941"/>
              <a:gd name="connsiteX16" fmla="*/ 10081550 w 12199717"/>
              <a:gd name="connsiteY16" fmla="*/ 560260 h 3997941"/>
              <a:gd name="connsiteX17" fmla="*/ 10098912 w 12199717"/>
              <a:gd name="connsiteY17" fmla="*/ 548685 h 3997941"/>
              <a:gd name="connsiteX18" fmla="*/ 10116274 w 12199717"/>
              <a:gd name="connsiteY18" fmla="*/ 542898 h 3997941"/>
              <a:gd name="connsiteX19" fmla="*/ 10174147 w 12199717"/>
              <a:gd name="connsiteY19" fmla="*/ 537111 h 3997941"/>
              <a:gd name="connsiteX20" fmla="*/ 10781818 w 12199717"/>
              <a:gd name="connsiteY20" fmla="*/ 525536 h 3997941"/>
              <a:gd name="connsiteX21" fmla="*/ 10984375 w 12199717"/>
              <a:gd name="connsiteY21" fmla="*/ 513961 h 3997941"/>
              <a:gd name="connsiteX22" fmla="*/ 11129059 w 12199717"/>
              <a:gd name="connsiteY22" fmla="*/ 508174 h 3997941"/>
              <a:gd name="connsiteX23" fmla="*/ 11308466 w 12199717"/>
              <a:gd name="connsiteY23" fmla="*/ 496599 h 3997941"/>
              <a:gd name="connsiteX24" fmla="*/ 11412638 w 12199717"/>
              <a:gd name="connsiteY24" fmla="*/ 490812 h 3997941"/>
              <a:gd name="connsiteX25" fmla="*/ 11603621 w 12199717"/>
              <a:gd name="connsiteY25" fmla="*/ 479237 h 3997941"/>
              <a:gd name="connsiteX26" fmla="*/ 11719367 w 12199717"/>
              <a:gd name="connsiteY26" fmla="*/ 473450 h 3997941"/>
              <a:gd name="connsiteX27" fmla="*/ 11979798 w 12199717"/>
              <a:gd name="connsiteY27" fmla="*/ 467663 h 3997941"/>
              <a:gd name="connsiteX28" fmla="*/ 12026097 w 12199717"/>
              <a:gd name="connsiteY28" fmla="*/ 461875 h 3997941"/>
              <a:gd name="connsiteX29" fmla="*/ 12130269 w 12199717"/>
              <a:gd name="connsiteY29" fmla="*/ 450301 h 3997941"/>
              <a:gd name="connsiteX30" fmla="*/ 12170780 w 12199717"/>
              <a:gd name="connsiteY30" fmla="*/ 438726 h 3997941"/>
              <a:gd name="connsiteX31" fmla="*/ 12193929 w 12199717"/>
              <a:gd name="connsiteY31" fmla="*/ 432939 h 3997941"/>
              <a:gd name="connsiteX32" fmla="*/ 12199717 w 12199717"/>
              <a:gd name="connsiteY32" fmla="*/ 3997941 h 3997941"/>
              <a:gd name="connsiteX33" fmla="*/ 0 w 12199717"/>
              <a:gd name="connsiteY3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8165940 w 12199717"/>
              <a:gd name="connsiteY4" fmla="*/ 676007 h 3997941"/>
              <a:gd name="connsiteX5" fmla="*/ 9427580 w 12199717"/>
              <a:gd name="connsiteY5" fmla="*/ 658645 h 3997941"/>
              <a:gd name="connsiteX6" fmla="*/ 9531752 w 12199717"/>
              <a:gd name="connsiteY6" fmla="*/ 647070 h 3997941"/>
              <a:gd name="connsiteX7" fmla="*/ 9647499 w 12199717"/>
              <a:gd name="connsiteY7" fmla="*/ 635495 h 3997941"/>
              <a:gd name="connsiteX8" fmla="*/ 9751671 w 12199717"/>
              <a:gd name="connsiteY8" fmla="*/ 623921 h 3997941"/>
              <a:gd name="connsiteX9" fmla="*/ 9878993 w 12199717"/>
              <a:gd name="connsiteY9" fmla="*/ 612346 h 3997941"/>
              <a:gd name="connsiteX10" fmla="*/ 9925291 w 12199717"/>
              <a:gd name="connsiteY10" fmla="*/ 600771 h 3997941"/>
              <a:gd name="connsiteX11" fmla="*/ 9948441 w 12199717"/>
              <a:gd name="connsiteY11" fmla="*/ 594984 h 3997941"/>
              <a:gd name="connsiteX12" fmla="*/ 9983165 w 12199717"/>
              <a:gd name="connsiteY12" fmla="*/ 583409 h 3997941"/>
              <a:gd name="connsiteX13" fmla="*/ 10017889 w 12199717"/>
              <a:gd name="connsiteY13" fmla="*/ 577622 h 3997941"/>
              <a:gd name="connsiteX14" fmla="*/ 10046826 w 12199717"/>
              <a:gd name="connsiteY14" fmla="*/ 566047 h 3997941"/>
              <a:gd name="connsiteX15" fmla="*/ 10081550 w 12199717"/>
              <a:gd name="connsiteY15" fmla="*/ 560260 h 3997941"/>
              <a:gd name="connsiteX16" fmla="*/ 10098912 w 12199717"/>
              <a:gd name="connsiteY16" fmla="*/ 548685 h 3997941"/>
              <a:gd name="connsiteX17" fmla="*/ 10116274 w 12199717"/>
              <a:gd name="connsiteY17" fmla="*/ 542898 h 3997941"/>
              <a:gd name="connsiteX18" fmla="*/ 10174147 w 12199717"/>
              <a:gd name="connsiteY18" fmla="*/ 537111 h 3997941"/>
              <a:gd name="connsiteX19" fmla="*/ 10781818 w 12199717"/>
              <a:gd name="connsiteY19" fmla="*/ 525536 h 3997941"/>
              <a:gd name="connsiteX20" fmla="*/ 10984375 w 12199717"/>
              <a:gd name="connsiteY20" fmla="*/ 513961 h 3997941"/>
              <a:gd name="connsiteX21" fmla="*/ 11129059 w 12199717"/>
              <a:gd name="connsiteY21" fmla="*/ 508174 h 3997941"/>
              <a:gd name="connsiteX22" fmla="*/ 11308466 w 12199717"/>
              <a:gd name="connsiteY22" fmla="*/ 496599 h 3997941"/>
              <a:gd name="connsiteX23" fmla="*/ 11412638 w 12199717"/>
              <a:gd name="connsiteY23" fmla="*/ 490812 h 3997941"/>
              <a:gd name="connsiteX24" fmla="*/ 11603621 w 12199717"/>
              <a:gd name="connsiteY24" fmla="*/ 479237 h 3997941"/>
              <a:gd name="connsiteX25" fmla="*/ 11719367 w 12199717"/>
              <a:gd name="connsiteY25" fmla="*/ 473450 h 3997941"/>
              <a:gd name="connsiteX26" fmla="*/ 11979798 w 12199717"/>
              <a:gd name="connsiteY26" fmla="*/ 467663 h 3997941"/>
              <a:gd name="connsiteX27" fmla="*/ 12026097 w 12199717"/>
              <a:gd name="connsiteY27" fmla="*/ 461875 h 3997941"/>
              <a:gd name="connsiteX28" fmla="*/ 12130269 w 12199717"/>
              <a:gd name="connsiteY28" fmla="*/ 450301 h 3997941"/>
              <a:gd name="connsiteX29" fmla="*/ 12170780 w 12199717"/>
              <a:gd name="connsiteY29" fmla="*/ 438726 h 3997941"/>
              <a:gd name="connsiteX30" fmla="*/ 12193929 w 12199717"/>
              <a:gd name="connsiteY30" fmla="*/ 432939 h 3997941"/>
              <a:gd name="connsiteX31" fmla="*/ 12199717 w 12199717"/>
              <a:gd name="connsiteY31" fmla="*/ 3997941 h 3997941"/>
              <a:gd name="connsiteX32" fmla="*/ 0 w 12199717"/>
              <a:gd name="connsiteY3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30269 w 12199717"/>
              <a:gd name="connsiteY27" fmla="*/ 450301 h 3997941"/>
              <a:gd name="connsiteX28" fmla="*/ 12170780 w 12199717"/>
              <a:gd name="connsiteY28" fmla="*/ 438726 h 3997941"/>
              <a:gd name="connsiteX29" fmla="*/ 12193929 w 12199717"/>
              <a:gd name="connsiteY29" fmla="*/ 432939 h 3997941"/>
              <a:gd name="connsiteX30" fmla="*/ 12199717 w 12199717"/>
              <a:gd name="connsiteY30" fmla="*/ 3997941 h 3997941"/>
              <a:gd name="connsiteX31" fmla="*/ 0 w 12199717"/>
              <a:gd name="connsiteY3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70780 w 12199717"/>
              <a:gd name="connsiteY27" fmla="*/ 438726 h 3997941"/>
              <a:gd name="connsiteX28" fmla="*/ 12193929 w 12199717"/>
              <a:gd name="connsiteY28" fmla="*/ 432939 h 3997941"/>
              <a:gd name="connsiteX29" fmla="*/ 12199717 w 12199717"/>
              <a:gd name="connsiteY29" fmla="*/ 3997941 h 3997941"/>
              <a:gd name="connsiteX30" fmla="*/ 0 w 12199717"/>
              <a:gd name="connsiteY3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026097 w 12199717"/>
              <a:gd name="connsiteY26" fmla="*/ 461875 h 3997941"/>
              <a:gd name="connsiteX27" fmla="*/ 12193929 w 12199717"/>
              <a:gd name="connsiteY27" fmla="*/ 432939 h 3997941"/>
              <a:gd name="connsiteX28" fmla="*/ 12199717 w 12199717"/>
              <a:gd name="connsiteY28" fmla="*/ 3997941 h 3997941"/>
              <a:gd name="connsiteX29" fmla="*/ 0 w 12199717"/>
              <a:gd name="connsiteY2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1979798 w 12199717"/>
              <a:gd name="connsiteY25" fmla="*/ 467663 h 3997941"/>
              <a:gd name="connsiteX26" fmla="*/ 12193929 w 12199717"/>
              <a:gd name="connsiteY26" fmla="*/ 432939 h 3997941"/>
              <a:gd name="connsiteX27" fmla="*/ 12199717 w 12199717"/>
              <a:gd name="connsiteY27" fmla="*/ 3997941 h 3997941"/>
              <a:gd name="connsiteX28" fmla="*/ 0 w 12199717"/>
              <a:gd name="connsiteY2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1719367 w 12199717"/>
              <a:gd name="connsiteY24" fmla="*/ 473450 h 3997941"/>
              <a:gd name="connsiteX25" fmla="*/ 12193929 w 12199717"/>
              <a:gd name="connsiteY25" fmla="*/ 432939 h 3997941"/>
              <a:gd name="connsiteX26" fmla="*/ 12199717 w 12199717"/>
              <a:gd name="connsiteY26" fmla="*/ 3997941 h 3997941"/>
              <a:gd name="connsiteX27" fmla="*/ 0 w 12199717"/>
              <a:gd name="connsiteY2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1603621 w 12199717"/>
              <a:gd name="connsiteY23" fmla="*/ 479237 h 3997941"/>
              <a:gd name="connsiteX24" fmla="*/ 12193929 w 12199717"/>
              <a:gd name="connsiteY24" fmla="*/ 432939 h 3997941"/>
              <a:gd name="connsiteX25" fmla="*/ 12199717 w 12199717"/>
              <a:gd name="connsiteY25" fmla="*/ 3997941 h 3997941"/>
              <a:gd name="connsiteX26" fmla="*/ 0 w 12199717"/>
              <a:gd name="connsiteY2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1412638 w 12199717"/>
              <a:gd name="connsiteY22" fmla="*/ 490812 h 3997941"/>
              <a:gd name="connsiteX23" fmla="*/ 12193929 w 12199717"/>
              <a:gd name="connsiteY23" fmla="*/ 432939 h 3997941"/>
              <a:gd name="connsiteX24" fmla="*/ 12199717 w 12199717"/>
              <a:gd name="connsiteY24" fmla="*/ 3997941 h 3997941"/>
              <a:gd name="connsiteX25" fmla="*/ 0 w 12199717"/>
              <a:gd name="connsiteY2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1308466 w 12199717"/>
              <a:gd name="connsiteY21" fmla="*/ 496599 h 3997941"/>
              <a:gd name="connsiteX22" fmla="*/ 12193929 w 12199717"/>
              <a:gd name="connsiteY22" fmla="*/ 432939 h 3997941"/>
              <a:gd name="connsiteX23" fmla="*/ 12199717 w 12199717"/>
              <a:gd name="connsiteY23" fmla="*/ 3997941 h 3997941"/>
              <a:gd name="connsiteX24" fmla="*/ 0 w 12199717"/>
              <a:gd name="connsiteY2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1129059 w 12199717"/>
              <a:gd name="connsiteY20" fmla="*/ 508174 h 3997941"/>
              <a:gd name="connsiteX21" fmla="*/ 12193929 w 12199717"/>
              <a:gd name="connsiteY21" fmla="*/ 432939 h 3997941"/>
              <a:gd name="connsiteX22" fmla="*/ 12199717 w 12199717"/>
              <a:gd name="connsiteY22" fmla="*/ 3997941 h 3997941"/>
              <a:gd name="connsiteX23" fmla="*/ 0 w 12199717"/>
              <a:gd name="connsiteY2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0984375 w 12199717"/>
              <a:gd name="connsiteY19" fmla="*/ 513961 h 3997941"/>
              <a:gd name="connsiteX20" fmla="*/ 12193929 w 12199717"/>
              <a:gd name="connsiteY20" fmla="*/ 432939 h 3997941"/>
              <a:gd name="connsiteX21" fmla="*/ 12199717 w 12199717"/>
              <a:gd name="connsiteY21" fmla="*/ 3997941 h 3997941"/>
              <a:gd name="connsiteX22" fmla="*/ 0 w 12199717"/>
              <a:gd name="connsiteY2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0781818 w 12199717"/>
              <a:gd name="connsiteY18" fmla="*/ 525536 h 3997941"/>
              <a:gd name="connsiteX19" fmla="*/ 12193929 w 12199717"/>
              <a:gd name="connsiteY19" fmla="*/ 432939 h 3997941"/>
              <a:gd name="connsiteX20" fmla="*/ 12199717 w 12199717"/>
              <a:gd name="connsiteY20" fmla="*/ 3997941 h 3997941"/>
              <a:gd name="connsiteX21" fmla="*/ 0 w 12199717"/>
              <a:gd name="connsiteY2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16274 w 12199717"/>
              <a:gd name="connsiteY16" fmla="*/ 542898 h 3997941"/>
              <a:gd name="connsiteX17" fmla="*/ 10174147 w 12199717"/>
              <a:gd name="connsiteY17" fmla="*/ 537111 h 3997941"/>
              <a:gd name="connsiteX18" fmla="*/ 12193929 w 12199717"/>
              <a:gd name="connsiteY18" fmla="*/ 432939 h 3997941"/>
              <a:gd name="connsiteX19" fmla="*/ 12199717 w 12199717"/>
              <a:gd name="connsiteY19" fmla="*/ 3997941 h 3997941"/>
              <a:gd name="connsiteX20" fmla="*/ 0 w 12199717"/>
              <a:gd name="connsiteY2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17889 w 12199717"/>
              <a:gd name="connsiteY12" fmla="*/ 577622 h 3997941"/>
              <a:gd name="connsiteX13" fmla="*/ 10046826 w 12199717"/>
              <a:gd name="connsiteY13" fmla="*/ 566047 h 3997941"/>
              <a:gd name="connsiteX14" fmla="*/ 10081550 w 12199717"/>
              <a:gd name="connsiteY14" fmla="*/ 560260 h 3997941"/>
              <a:gd name="connsiteX15" fmla="*/ 10098912 w 12199717"/>
              <a:gd name="connsiteY15" fmla="*/ 548685 h 3997941"/>
              <a:gd name="connsiteX16" fmla="*/ 10174147 w 12199717"/>
              <a:gd name="connsiteY16" fmla="*/ 537111 h 3997941"/>
              <a:gd name="connsiteX17" fmla="*/ 12193929 w 12199717"/>
              <a:gd name="connsiteY17" fmla="*/ 432939 h 3997941"/>
              <a:gd name="connsiteX18" fmla="*/ 12199717 w 12199717"/>
              <a:gd name="connsiteY18" fmla="*/ 3997941 h 3997941"/>
              <a:gd name="connsiteX19" fmla="*/ 0 w 12199717"/>
              <a:gd name="connsiteY1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9983165 w 12199717"/>
              <a:gd name="connsiteY11" fmla="*/ 583409 h 3997941"/>
              <a:gd name="connsiteX12" fmla="*/ 10046826 w 12199717"/>
              <a:gd name="connsiteY12" fmla="*/ 566047 h 3997941"/>
              <a:gd name="connsiteX13" fmla="*/ 10081550 w 12199717"/>
              <a:gd name="connsiteY13" fmla="*/ 560260 h 3997941"/>
              <a:gd name="connsiteX14" fmla="*/ 10098912 w 12199717"/>
              <a:gd name="connsiteY14" fmla="*/ 548685 h 3997941"/>
              <a:gd name="connsiteX15" fmla="*/ 10174147 w 12199717"/>
              <a:gd name="connsiteY15" fmla="*/ 537111 h 3997941"/>
              <a:gd name="connsiteX16" fmla="*/ 12193929 w 12199717"/>
              <a:gd name="connsiteY16" fmla="*/ 432939 h 3997941"/>
              <a:gd name="connsiteX17" fmla="*/ 12199717 w 12199717"/>
              <a:gd name="connsiteY17" fmla="*/ 3997941 h 3997941"/>
              <a:gd name="connsiteX18" fmla="*/ 0 w 12199717"/>
              <a:gd name="connsiteY1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098912 w 12199717"/>
              <a:gd name="connsiteY13" fmla="*/ 548685 h 3997941"/>
              <a:gd name="connsiteX14" fmla="*/ 10174147 w 12199717"/>
              <a:gd name="connsiteY14" fmla="*/ 537111 h 3997941"/>
              <a:gd name="connsiteX15" fmla="*/ 12193929 w 12199717"/>
              <a:gd name="connsiteY15" fmla="*/ 432939 h 3997941"/>
              <a:gd name="connsiteX16" fmla="*/ 12199717 w 12199717"/>
              <a:gd name="connsiteY16" fmla="*/ 3997941 h 3997941"/>
              <a:gd name="connsiteX17" fmla="*/ 0 w 12199717"/>
              <a:gd name="connsiteY1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46826 w 12199717"/>
              <a:gd name="connsiteY11" fmla="*/ 566047 h 3997941"/>
              <a:gd name="connsiteX12" fmla="*/ 10081550 w 12199717"/>
              <a:gd name="connsiteY12" fmla="*/ 560260 h 3997941"/>
              <a:gd name="connsiteX13" fmla="*/ 10174147 w 12199717"/>
              <a:gd name="connsiteY13" fmla="*/ 537111 h 3997941"/>
              <a:gd name="connsiteX14" fmla="*/ 12193929 w 12199717"/>
              <a:gd name="connsiteY14" fmla="*/ 432939 h 3997941"/>
              <a:gd name="connsiteX15" fmla="*/ 12199717 w 12199717"/>
              <a:gd name="connsiteY15" fmla="*/ 3997941 h 3997941"/>
              <a:gd name="connsiteX16" fmla="*/ 0 w 12199717"/>
              <a:gd name="connsiteY16"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081550 w 12199717"/>
              <a:gd name="connsiteY11" fmla="*/ 560260 h 3997941"/>
              <a:gd name="connsiteX12" fmla="*/ 10174147 w 12199717"/>
              <a:gd name="connsiteY12" fmla="*/ 537111 h 3997941"/>
              <a:gd name="connsiteX13" fmla="*/ 12193929 w 12199717"/>
              <a:gd name="connsiteY13" fmla="*/ 432939 h 3997941"/>
              <a:gd name="connsiteX14" fmla="*/ 12199717 w 12199717"/>
              <a:gd name="connsiteY14" fmla="*/ 3997941 h 3997941"/>
              <a:gd name="connsiteX15" fmla="*/ 0 w 12199717"/>
              <a:gd name="connsiteY15"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9948441 w 12199717"/>
              <a:gd name="connsiteY10" fmla="*/ 594984 h 3997941"/>
              <a:gd name="connsiteX11" fmla="*/ 10174147 w 12199717"/>
              <a:gd name="connsiteY11" fmla="*/ 537111 h 3997941"/>
              <a:gd name="connsiteX12" fmla="*/ 12193929 w 12199717"/>
              <a:gd name="connsiteY12" fmla="*/ 432939 h 3997941"/>
              <a:gd name="connsiteX13" fmla="*/ 12199717 w 12199717"/>
              <a:gd name="connsiteY13" fmla="*/ 3997941 h 3997941"/>
              <a:gd name="connsiteX14" fmla="*/ 0 w 12199717"/>
              <a:gd name="connsiteY14"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9925291 w 12199717"/>
              <a:gd name="connsiteY9" fmla="*/ 600771 h 3997941"/>
              <a:gd name="connsiteX10" fmla="*/ 10174147 w 12199717"/>
              <a:gd name="connsiteY10" fmla="*/ 537111 h 3997941"/>
              <a:gd name="connsiteX11" fmla="*/ 12193929 w 12199717"/>
              <a:gd name="connsiteY11" fmla="*/ 432939 h 3997941"/>
              <a:gd name="connsiteX12" fmla="*/ 12199717 w 12199717"/>
              <a:gd name="connsiteY12" fmla="*/ 3997941 h 3997941"/>
              <a:gd name="connsiteX13" fmla="*/ 0 w 12199717"/>
              <a:gd name="connsiteY13"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9878993 w 12199717"/>
              <a:gd name="connsiteY8" fmla="*/ 612346 h 3997941"/>
              <a:gd name="connsiteX9" fmla="*/ 10174147 w 12199717"/>
              <a:gd name="connsiteY9" fmla="*/ 537111 h 3997941"/>
              <a:gd name="connsiteX10" fmla="*/ 12193929 w 12199717"/>
              <a:gd name="connsiteY10" fmla="*/ 432939 h 3997941"/>
              <a:gd name="connsiteX11" fmla="*/ 12199717 w 12199717"/>
              <a:gd name="connsiteY11" fmla="*/ 3997941 h 3997941"/>
              <a:gd name="connsiteX12" fmla="*/ 0 w 12199717"/>
              <a:gd name="connsiteY12"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9751671 w 12199717"/>
              <a:gd name="connsiteY7" fmla="*/ 623921 h 3997941"/>
              <a:gd name="connsiteX8" fmla="*/ 10174147 w 12199717"/>
              <a:gd name="connsiteY8" fmla="*/ 537111 h 3997941"/>
              <a:gd name="connsiteX9" fmla="*/ 12193929 w 12199717"/>
              <a:gd name="connsiteY9" fmla="*/ 432939 h 3997941"/>
              <a:gd name="connsiteX10" fmla="*/ 12199717 w 12199717"/>
              <a:gd name="connsiteY10" fmla="*/ 3997941 h 3997941"/>
              <a:gd name="connsiteX11" fmla="*/ 0 w 12199717"/>
              <a:gd name="connsiteY11"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0174147 w 12199717"/>
              <a:gd name="connsiteY7" fmla="*/ 537111 h 3997941"/>
              <a:gd name="connsiteX8" fmla="*/ 12193929 w 12199717"/>
              <a:gd name="connsiteY8" fmla="*/ 432939 h 3997941"/>
              <a:gd name="connsiteX9" fmla="*/ 12199717 w 12199717"/>
              <a:gd name="connsiteY9" fmla="*/ 3997941 h 3997941"/>
              <a:gd name="connsiteX10" fmla="*/ 0 w 12199717"/>
              <a:gd name="connsiteY10"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9647499 w 12199717"/>
              <a:gd name="connsiteY6" fmla="*/ 635495 h 3997941"/>
              <a:gd name="connsiteX7" fmla="*/ 12193929 w 12199717"/>
              <a:gd name="connsiteY7" fmla="*/ 432939 h 3997941"/>
              <a:gd name="connsiteX8" fmla="*/ 12199717 w 12199717"/>
              <a:gd name="connsiteY8" fmla="*/ 3997941 h 3997941"/>
              <a:gd name="connsiteX9" fmla="*/ 0 w 12199717"/>
              <a:gd name="connsiteY9"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9531752 w 12199717"/>
              <a:gd name="connsiteY5" fmla="*/ 647070 h 3997941"/>
              <a:gd name="connsiteX6" fmla="*/ 12193929 w 12199717"/>
              <a:gd name="connsiteY6" fmla="*/ 432939 h 3997941"/>
              <a:gd name="connsiteX7" fmla="*/ 12199717 w 12199717"/>
              <a:gd name="connsiteY7" fmla="*/ 3997941 h 3997941"/>
              <a:gd name="connsiteX8" fmla="*/ 0 w 12199717"/>
              <a:gd name="connsiteY8"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3929 w 12199717"/>
              <a:gd name="connsiteY5" fmla="*/ 432939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427580 w 12199717"/>
              <a:gd name="connsiteY4" fmla="*/ 658645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5955175 w 12199717"/>
              <a:gd name="connsiteY3" fmla="*/ 566047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7854 w 12199717"/>
              <a:gd name="connsiteY4" fmla="*/ 433423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88846 w 12199717"/>
              <a:gd name="connsiteY4" fmla="*/ 478467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6658 h 3997941"/>
              <a:gd name="connsiteX1" fmla="*/ 0 w 12199717"/>
              <a:gd name="connsiteY1" fmla="*/ 303564 h 3997941"/>
              <a:gd name="connsiteX2" fmla="*/ 2749615 w 12199717"/>
              <a:gd name="connsiteY2" fmla="*/ 0 h 3997941"/>
              <a:gd name="connsiteX3" fmla="*/ 6076794 w 12199717"/>
              <a:gd name="connsiteY3" fmla="*/ 219205 h 3997941"/>
              <a:gd name="connsiteX4" fmla="*/ 9193350 w 12199717"/>
              <a:gd name="connsiteY4" fmla="*/ 442432 h 3997941"/>
              <a:gd name="connsiteX5" fmla="*/ 12198433 w 12199717"/>
              <a:gd name="connsiteY5" fmla="*/ 234744 h 3997941"/>
              <a:gd name="connsiteX6" fmla="*/ 12199717 w 12199717"/>
              <a:gd name="connsiteY6" fmla="*/ 3997941 h 3997941"/>
              <a:gd name="connsiteX7" fmla="*/ 0 w 12199717"/>
              <a:gd name="connsiteY7" fmla="*/ 3996658 h 3997941"/>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7136 h 3998419"/>
              <a:gd name="connsiteX1" fmla="*/ 0 w 12199717"/>
              <a:gd name="connsiteY1" fmla="*/ 304042 h 3998419"/>
              <a:gd name="connsiteX2" fmla="*/ 2749615 w 12199717"/>
              <a:gd name="connsiteY2" fmla="*/ 478 h 3998419"/>
              <a:gd name="connsiteX3" fmla="*/ 6076794 w 12199717"/>
              <a:gd name="connsiteY3" fmla="*/ 219683 h 3998419"/>
              <a:gd name="connsiteX4" fmla="*/ 9193350 w 12199717"/>
              <a:gd name="connsiteY4" fmla="*/ 442910 h 3998419"/>
              <a:gd name="connsiteX5" fmla="*/ 12198433 w 12199717"/>
              <a:gd name="connsiteY5" fmla="*/ 235222 h 3998419"/>
              <a:gd name="connsiteX6" fmla="*/ 12199717 w 12199717"/>
              <a:gd name="connsiteY6" fmla="*/ 3998419 h 3998419"/>
              <a:gd name="connsiteX7" fmla="*/ 0 w 12199717"/>
              <a:gd name="connsiteY7" fmla="*/ 3997136 h 3998419"/>
              <a:gd name="connsiteX0" fmla="*/ 0 w 12199717"/>
              <a:gd name="connsiteY0" fmla="*/ 3996993 h 3998276"/>
              <a:gd name="connsiteX1" fmla="*/ 68239 w 12199717"/>
              <a:gd name="connsiteY1" fmla="*/ 392609 h 3998276"/>
              <a:gd name="connsiteX2" fmla="*/ 2749615 w 12199717"/>
              <a:gd name="connsiteY2" fmla="*/ 335 h 3998276"/>
              <a:gd name="connsiteX3" fmla="*/ 6076794 w 12199717"/>
              <a:gd name="connsiteY3" fmla="*/ 219540 h 3998276"/>
              <a:gd name="connsiteX4" fmla="*/ 9193350 w 12199717"/>
              <a:gd name="connsiteY4" fmla="*/ 442767 h 3998276"/>
              <a:gd name="connsiteX5" fmla="*/ 12198433 w 12199717"/>
              <a:gd name="connsiteY5" fmla="*/ 235079 h 3998276"/>
              <a:gd name="connsiteX6" fmla="*/ 12199717 w 12199717"/>
              <a:gd name="connsiteY6" fmla="*/ 3998276 h 3998276"/>
              <a:gd name="connsiteX7" fmla="*/ 0 w 12199717"/>
              <a:gd name="connsiteY7" fmla="*/ 3996993 h 3998276"/>
              <a:gd name="connsiteX0" fmla="*/ 0 w 12199717"/>
              <a:gd name="connsiteY0" fmla="*/ 3997144 h 3998427"/>
              <a:gd name="connsiteX1" fmla="*/ 3412 w 12199717"/>
              <a:gd name="connsiteY1" fmla="*/ 300638 h 3998427"/>
              <a:gd name="connsiteX2" fmla="*/ 2749615 w 12199717"/>
              <a:gd name="connsiteY2" fmla="*/ 486 h 3998427"/>
              <a:gd name="connsiteX3" fmla="*/ 6076794 w 12199717"/>
              <a:gd name="connsiteY3" fmla="*/ 219691 h 3998427"/>
              <a:gd name="connsiteX4" fmla="*/ 9193350 w 12199717"/>
              <a:gd name="connsiteY4" fmla="*/ 442918 h 3998427"/>
              <a:gd name="connsiteX5" fmla="*/ 12198433 w 12199717"/>
              <a:gd name="connsiteY5" fmla="*/ 235230 h 3998427"/>
              <a:gd name="connsiteX6" fmla="*/ 12199717 w 12199717"/>
              <a:gd name="connsiteY6" fmla="*/ 3998427 h 3998427"/>
              <a:gd name="connsiteX7" fmla="*/ 0 w 12199717"/>
              <a:gd name="connsiteY7" fmla="*/ 3997144 h 3998427"/>
              <a:gd name="connsiteX0" fmla="*/ 0 w 12199717"/>
              <a:gd name="connsiteY0" fmla="*/ 4928604 h 4928606"/>
              <a:gd name="connsiteX1" fmla="*/ 3412 w 12199717"/>
              <a:gd name="connsiteY1" fmla="*/ 300638 h 4928606"/>
              <a:gd name="connsiteX2" fmla="*/ 2749615 w 12199717"/>
              <a:gd name="connsiteY2" fmla="*/ 486 h 4928606"/>
              <a:gd name="connsiteX3" fmla="*/ 6076794 w 12199717"/>
              <a:gd name="connsiteY3" fmla="*/ 219691 h 4928606"/>
              <a:gd name="connsiteX4" fmla="*/ 9193350 w 12199717"/>
              <a:gd name="connsiteY4" fmla="*/ 442918 h 4928606"/>
              <a:gd name="connsiteX5" fmla="*/ 12198433 w 12199717"/>
              <a:gd name="connsiteY5" fmla="*/ 235230 h 4928606"/>
              <a:gd name="connsiteX6" fmla="*/ 12199717 w 12199717"/>
              <a:gd name="connsiteY6" fmla="*/ 3998427 h 4928606"/>
              <a:gd name="connsiteX7" fmla="*/ 0 w 12199717"/>
              <a:gd name="connsiteY7" fmla="*/ 4928604 h 4928606"/>
              <a:gd name="connsiteX0" fmla="*/ 0 w 12203129"/>
              <a:gd name="connsiteY0" fmla="*/ 4928604 h 4928606"/>
              <a:gd name="connsiteX1" fmla="*/ 3412 w 12203129"/>
              <a:gd name="connsiteY1" fmla="*/ 300638 h 4928606"/>
              <a:gd name="connsiteX2" fmla="*/ 2749615 w 12203129"/>
              <a:gd name="connsiteY2" fmla="*/ 486 h 4928606"/>
              <a:gd name="connsiteX3" fmla="*/ 6076794 w 12203129"/>
              <a:gd name="connsiteY3" fmla="*/ 219691 h 4928606"/>
              <a:gd name="connsiteX4" fmla="*/ 9193350 w 12203129"/>
              <a:gd name="connsiteY4" fmla="*/ 442918 h 4928606"/>
              <a:gd name="connsiteX5" fmla="*/ 12198433 w 12203129"/>
              <a:gd name="connsiteY5" fmla="*/ 235230 h 4928606"/>
              <a:gd name="connsiteX6" fmla="*/ 12203129 w 12203129"/>
              <a:gd name="connsiteY6" fmla="*/ 4916239 h 4928606"/>
              <a:gd name="connsiteX7" fmla="*/ 0 w 12203129"/>
              <a:gd name="connsiteY7" fmla="*/ 4928604 h 4928606"/>
              <a:gd name="connsiteX0" fmla="*/ 3214 w 12199717"/>
              <a:gd name="connsiteY0" fmla="*/ 1105352 h 4916239"/>
              <a:gd name="connsiteX1" fmla="*/ 0 w 12199717"/>
              <a:gd name="connsiteY1" fmla="*/ 300638 h 4916239"/>
              <a:gd name="connsiteX2" fmla="*/ 2746203 w 12199717"/>
              <a:gd name="connsiteY2" fmla="*/ 486 h 4916239"/>
              <a:gd name="connsiteX3" fmla="*/ 6073382 w 12199717"/>
              <a:gd name="connsiteY3" fmla="*/ 219691 h 4916239"/>
              <a:gd name="connsiteX4" fmla="*/ 9189938 w 12199717"/>
              <a:gd name="connsiteY4" fmla="*/ 442918 h 4916239"/>
              <a:gd name="connsiteX5" fmla="*/ 12195021 w 12199717"/>
              <a:gd name="connsiteY5" fmla="*/ 235230 h 4916239"/>
              <a:gd name="connsiteX6" fmla="*/ 12199717 w 12199717"/>
              <a:gd name="connsiteY6" fmla="*/ 4916239 h 4916239"/>
              <a:gd name="connsiteX7" fmla="*/ 3214 w 12199717"/>
              <a:gd name="connsiteY7" fmla="*/ 1105352 h 4916239"/>
              <a:gd name="connsiteX0" fmla="*/ 3214 w 12199717"/>
              <a:gd name="connsiteY0" fmla="*/ 1105352 h 2358569"/>
              <a:gd name="connsiteX1" fmla="*/ 0 w 12199717"/>
              <a:gd name="connsiteY1" fmla="*/ 300638 h 2358569"/>
              <a:gd name="connsiteX2" fmla="*/ 2746203 w 12199717"/>
              <a:gd name="connsiteY2" fmla="*/ 486 h 2358569"/>
              <a:gd name="connsiteX3" fmla="*/ 6073382 w 12199717"/>
              <a:gd name="connsiteY3" fmla="*/ 219691 h 2358569"/>
              <a:gd name="connsiteX4" fmla="*/ 9189938 w 12199717"/>
              <a:gd name="connsiteY4" fmla="*/ 442918 h 2358569"/>
              <a:gd name="connsiteX5" fmla="*/ 12195021 w 12199717"/>
              <a:gd name="connsiteY5" fmla="*/ 235230 h 2358569"/>
              <a:gd name="connsiteX6" fmla="*/ 12199717 w 12199717"/>
              <a:gd name="connsiteY6" fmla="*/ 2358569 h 2358569"/>
              <a:gd name="connsiteX7" fmla="*/ 3214 w 12199717"/>
              <a:gd name="connsiteY7" fmla="*/ 1105352 h 2358569"/>
              <a:gd name="connsiteX0" fmla="*/ 3214 w 12201243"/>
              <a:gd name="connsiteY0" fmla="*/ 1105352 h 2358569"/>
              <a:gd name="connsiteX1" fmla="*/ 0 w 12201243"/>
              <a:gd name="connsiteY1" fmla="*/ 300638 h 2358569"/>
              <a:gd name="connsiteX2" fmla="*/ 2746203 w 12201243"/>
              <a:gd name="connsiteY2" fmla="*/ 486 h 2358569"/>
              <a:gd name="connsiteX3" fmla="*/ 6073382 w 12201243"/>
              <a:gd name="connsiteY3" fmla="*/ 219691 h 2358569"/>
              <a:gd name="connsiteX4" fmla="*/ 9189938 w 12201243"/>
              <a:gd name="connsiteY4" fmla="*/ 442918 h 2358569"/>
              <a:gd name="connsiteX5" fmla="*/ 12195021 w 12201243"/>
              <a:gd name="connsiteY5" fmla="*/ 235230 h 2358569"/>
              <a:gd name="connsiteX6" fmla="*/ 12199717 w 12201243"/>
              <a:gd name="connsiteY6" fmla="*/ 2358569 h 2358569"/>
              <a:gd name="connsiteX7" fmla="*/ 3214 w 12201243"/>
              <a:gd name="connsiteY7" fmla="*/ 1105352 h 2358569"/>
              <a:gd name="connsiteX0" fmla="*/ 3214 w 12201243"/>
              <a:gd name="connsiteY0" fmla="*/ 1105352 h 1105364"/>
              <a:gd name="connsiteX1" fmla="*/ 0 w 12201243"/>
              <a:gd name="connsiteY1" fmla="*/ 300638 h 1105364"/>
              <a:gd name="connsiteX2" fmla="*/ 2746203 w 12201243"/>
              <a:gd name="connsiteY2" fmla="*/ 486 h 1105364"/>
              <a:gd name="connsiteX3" fmla="*/ 6073382 w 12201243"/>
              <a:gd name="connsiteY3" fmla="*/ 219691 h 1105364"/>
              <a:gd name="connsiteX4" fmla="*/ 9189938 w 12201243"/>
              <a:gd name="connsiteY4" fmla="*/ 442918 h 1105364"/>
              <a:gd name="connsiteX5" fmla="*/ 12195021 w 12201243"/>
              <a:gd name="connsiteY5" fmla="*/ 235230 h 1105364"/>
              <a:gd name="connsiteX6" fmla="*/ 12199717 w 12201243"/>
              <a:gd name="connsiteY6" fmla="*/ 808065 h 1105364"/>
              <a:gd name="connsiteX7" fmla="*/ 3214 w 12201243"/>
              <a:gd name="connsiteY7" fmla="*/ 1105352 h 1105364"/>
              <a:gd name="connsiteX0" fmla="*/ 3214 w 12195171"/>
              <a:gd name="connsiteY0" fmla="*/ 1105352 h 1105364"/>
              <a:gd name="connsiteX1" fmla="*/ 0 w 12195171"/>
              <a:gd name="connsiteY1" fmla="*/ 300638 h 1105364"/>
              <a:gd name="connsiteX2" fmla="*/ 2746203 w 12195171"/>
              <a:gd name="connsiteY2" fmla="*/ 486 h 1105364"/>
              <a:gd name="connsiteX3" fmla="*/ 6073382 w 12195171"/>
              <a:gd name="connsiteY3" fmla="*/ 219691 h 1105364"/>
              <a:gd name="connsiteX4" fmla="*/ 9189938 w 12195171"/>
              <a:gd name="connsiteY4" fmla="*/ 442918 h 1105364"/>
              <a:gd name="connsiteX5" fmla="*/ 12195021 w 12195171"/>
              <a:gd name="connsiteY5" fmla="*/ 235230 h 1105364"/>
              <a:gd name="connsiteX6" fmla="*/ 12175114 w 12195171"/>
              <a:gd name="connsiteY6" fmla="*/ 939280 h 1105364"/>
              <a:gd name="connsiteX7" fmla="*/ 3214 w 12195171"/>
              <a:gd name="connsiteY7" fmla="*/ 1105352 h 1105364"/>
              <a:gd name="connsiteX0" fmla="*/ 3214 w 12195212"/>
              <a:gd name="connsiteY0" fmla="*/ 1105352 h 1105364"/>
              <a:gd name="connsiteX1" fmla="*/ 0 w 12195212"/>
              <a:gd name="connsiteY1" fmla="*/ 300638 h 1105364"/>
              <a:gd name="connsiteX2" fmla="*/ 2746203 w 12195212"/>
              <a:gd name="connsiteY2" fmla="*/ 486 h 1105364"/>
              <a:gd name="connsiteX3" fmla="*/ 6073382 w 12195212"/>
              <a:gd name="connsiteY3" fmla="*/ 219691 h 1105364"/>
              <a:gd name="connsiteX4" fmla="*/ 9189938 w 12195212"/>
              <a:gd name="connsiteY4" fmla="*/ 442918 h 1105364"/>
              <a:gd name="connsiteX5" fmla="*/ 12195021 w 12195212"/>
              <a:gd name="connsiteY5" fmla="*/ 235230 h 1105364"/>
              <a:gd name="connsiteX6" fmla="*/ 12175114 w 12195212"/>
              <a:gd name="connsiteY6" fmla="*/ 939280 h 1105364"/>
              <a:gd name="connsiteX7" fmla="*/ 3214 w 12195212"/>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75114 w 12195021"/>
              <a:gd name="connsiteY6" fmla="*/ 939280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75114 w 12195021"/>
              <a:gd name="connsiteY6" fmla="*/ 939280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4"/>
              <a:gd name="connsiteX1" fmla="*/ 0 w 12195021"/>
              <a:gd name="connsiteY1" fmla="*/ 300638 h 1105364"/>
              <a:gd name="connsiteX2" fmla="*/ 2746203 w 12195021"/>
              <a:gd name="connsiteY2" fmla="*/ 486 h 1105364"/>
              <a:gd name="connsiteX3" fmla="*/ 6073382 w 12195021"/>
              <a:gd name="connsiteY3" fmla="*/ 219691 h 1105364"/>
              <a:gd name="connsiteX4" fmla="*/ 9189938 w 12195021"/>
              <a:gd name="connsiteY4" fmla="*/ 442918 h 1105364"/>
              <a:gd name="connsiteX5" fmla="*/ 12195021 w 12195021"/>
              <a:gd name="connsiteY5" fmla="*/ 235230 h 1105364"/>
              <a:gd name="connsiteX6" fmla="*/ 12187415 w 12195021"/>
              <a:gd name="connsiteY6" fmla="*/ 951582 h 1105364"/>
              <a:gd name="connsiteX7" fmla="*/ 3214 w 12195021"/>
              <a:gd name="connsiteY7" fmla="*/ 1105352 h 1105364"/>
              <a:gd name="connsiteX0" fmla="*/ 3214 w 12195021"/>
              <a:gd name="connsiteY0" fmla="*/ 1105352 h 1105368"/>
              <a:gd name="connsiteX1" fmla="*/ 0 w 12195021"/>
              <a:gd name="connsiteY1" fmla="*/ 300638 h 1105368"/>
              <a:gd name="connsiteX2" fmla="*/ 2746203 w 12195021"/>
              <a:gd name="connsiteY2" fmla="*/ 486 h 1105368"/>
              <a:gd name="connsiteX3" fmla="*/ 6073382 w 12195021"/>
              <a:gd name="connsiteY3" fmla="*/ 219691 h 1105368"/>
              <a:gd name="connsiteX4" fmla="*/ 9189938 w 12195021"/>
              <a:gd name="connsiteY4" fmla="*/ 442918 h 1105368"/>
              <a:gd name="connsiteX5" fmla="*/ 12195021 w 12195021"/>
              <a:gd name="connsiteY5" fmla="*/ 235230 h 1105368"/>
              <a:gd name="connsiteX6" fmla="*/ 12187415 w 12195021"/>
              <a:gd name="connsiteY6" fmla="*/ 951582 h 1105368"/>
              <a:gd name="connsiteX7" fmla="*/ 3214 w 12195021"/>
              <a:gd name="connsiteY7" fmla="*/ 1105352 h 1105368"/>
              <a:gd name="connsiteX0" fmla="*/ 34964 w 12195021"/>
              <a:gd name="connsiteY0" fmla="*/ 1067252 h 1067269"/>
              <a:gd name="connsiteX1" fmla="*/ 0 w 12195021"/>
              <a:gd name="connsiteY1" fmla="*/ 300638 h 1067269"/>
              <a:gd name="connsiteX2" fmla="*/ 2746203 w 12195021"/>
              <a:gd name="connsiteY2" fmla="*/ 486 h 1067269"/>
              <a:gd name="connsiteX3" fmla="*/ 6073382 w 12195021"/>
              <a:gd name="connsiteY3" fmla="*/ 219691 h 1067269"/>
              <a:gd name="connsiteX4" fmla="*/ 9189938 w 12195021"/>
              <a:gd name="connsiteY4" fmla="*/ 442918 h 1067269"/>
              <a:gd name="connsiteX5" fmla="*/ 12195021 w 12195021"/>
              <a:gd name="connsiteY5" fmla="*/ 235230 h 1067269"/>
              <a:gd name="connsiteX6" fmla="*/ 12187415 w 12195021"/>
              <a:gd name="connsiteY6" fmla="*/ 951582 h 1067269"/>
              <a:gd name="connsiteX7" fmla="*/ 34964 w 12195021"/>
              <a:gd name="connsiteY7" fmla="*/ 1067252 h 1067269"/>
              <a:gd name="connsiteX0" fmla="*/ 73064 w 12195021"/>
              <a:gd name="connsiteY0" fmla="*/ 1095827 h 1095844"/>
              <a:gd name="connsiteX1" fmla="*/ 0 w 12195021"/>
              <a:gd name="connsiteY1" fmla="*/ 300638 h 1095844"/>
              <a:gd name="connsiteX2" fmla="*/ 2746203 w 12195021"/>
              <a:gd name="connsiteY2" fmla="*/ 486 h 1095844"/>
              <a:gd name="connsiteX3" fmla="*/ 6073382 w 12195021"/>
              <a:gd name="connsiteY3" fmla="*/ 219691 h 1095844"/>
              <a:gd name="connsiteX4" fmla="*/ 9189938 w 12195021"/>
              <a:gd name="connsiteY4" fmla="*/ 442918 h 1095844"/>
              <a:gd name="connsiteX5" fmla="*/ 12195021 w 12195021"/>
              <a:gd name="connsiteY5" fmla="*/ 235230 h 1095844"/>
              <a:gd name="connsiteX6" fmla="*/ 12187415 w 12195021"/>
              <a:gd name="connsiteY6" fmla="*/ 951582 h 1095844"/>
              <a:gd name="connsiteX7" fmla="*/ 73064 w 12195021"/>
              <a:gd name="connsiteY7" fmla="*/ 1095827 h 1095844"/>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1582"/>
              <a:gd name="connsiteX1" fmla="*/ 3136 w 12198157"/>
              <a:gd name="connsiteY1" fmla="*/ 300638 h 951582"/>
              <a:gd name="connsiteX2" fmla="*/ 2749339 w 12198157"/>
              <a:gd name="connsiteY2" fmla="*/ 486 h 951582"/>
              <a:gd name="connsiteX3" fmla="*/ 6076518 w 12198157"/>
              <a:gd name="connsiteY3" fmla="*/ 219691 h 951582"/>
              <a:gd name="connsiteX4" fmla="*/ 9193074 w 12198157"/>
              <a:gd name="connsiteY4" fmla="*/ 442918 h 951582"/>
              <a:gd name="connsiteX5" fmla="*/ 12198157 w 12198157"/>
              <a:gd name="connsiteY5" fmla="*/ 235230 h 951582"/>
              <a:gd name="connsiteX6" fmla="*/ 12190551 w 12198157"/>
              <a:gd name="connsiteY6" fmla="*/ 951582 h 951582"/>
              <a:gd name="connsiteX7" fmla="*/ 0 w 12198157"/>
              <a:gd name="connsiteY7" fmla="*/ 949777 h 951582"/>
              <a:gd name="connsiteX0" fmla="*/ 0 w 12198157"/>
              <a:gd name="connsiteY0" fmla="*/ 949777 h 954757"/>
              <a:gd name="connsiteX1" fmla="*/ 3136 w 12198157"/>
              <a:gd name="connsiteY1" fmla="*/ 300638 h 954757"/>
              <a:gd name="connsiteX2" fmla="*/ 2749339 w 12198157"/>
              <a:gd name="connsiteY2" fmla="*/ 486 h 954757"/>
              <a:gd name="connsiteX3" fmla="*/ 6076518 w 12198157"/>
              <a:gd name="connsiteY3" fmla="*/ 219691 h 954757"/>
              <a:gd name="connsiteX4" fmla="*/ 9193074 w 12198157"/>
              <a:gd name="connsiteY4" fmla="*/ 442918 h 954757"/>
              <a:gd name="connsiteX5" fmla="*/ 12198157 w 12198157"/>
              <a:gd name="connsiteY5" fmla="*/ 235230 h 954757"/>
              <a:gd name="connsiteX6" fmla="*/ 12196901 w 12198157"/>
              <a:gd name="connsiteY6" fmla="*/ 954757 h 954757"/>
              <a:gd name="connsiteX7" fmla="*/ 0 w 12198157"/>
              <a:gd name="connsiteY7" fmla="*/ 949777 h 954757"/>
              <a:gd name="connsiteX0" fmla="*/ 0 w 12200156"/>
              <a:gd name="connsiteY0" fmla="*/ 949777 h 954757"/>
              <a:gd name="connsiteX1" fmla="*/ 3136 w 12200156"/>
              <a:gd name="connsiteY1" fmla="*/ 300638 h 954757"/>
              <a:gd name="connsiteX2" fmla="*/ 2749339 w 12200156"/>
              <a:gd name="connsiteY2" fmla="*/ 486 h 954757"/>
              <a:gd name="connsiteX3" fmla="*/ 6076518 w 12200156"/>
              <a:gd name="connsiteY3" fmla="*/ 219691 h 954757"/>
              <a:gd name="connsiteX4" fmla="*/ 9193074 w 12200156"/>
              <a:gd name="connsiteY4" fmla="*/ 442918 h 954757"/>
              <a:gd name="connsiteX5" fmla="*/ 12198157 w 12200156"/>
              <a:gd name="connsiteY5" fmla="*/ 235230 h 954757"/>
              <a:gd name="connsiteX6" fmla="*/ 12196901 w 12200156"/>
              <a:gd name="connsiteY6" fmla="*/ 954757 h 954757"/>
              <a:gd name="connsiteX7" fmla="*/ 0 w 12200156"/>
              <a:gd name="connsiteY7" fmla="*/ 949777 h 954757"/>
              <a:gd name="connsiteX0" fmla="*/ 0 w 12199197"/>
              <a:gd name="connsiteY0" fmla="*/ 949777 h 954757"/>
              <a:gd name="connsiteX1" fmla="*/ 3136 w 12199197"/>
              <a:gd name="connsiteY1" fmla="*/ 300638 h 954757"/>
              <a:gd name="connsiteX2" fmla="*/ 2749339 w 12199197"/>
              <a:gd name="connsiteY2" fmla="*/ 486 h 954757"/>
              <a:gd name="connsiteX3" fmla="*/ 6076518 w 12199197"/>
              <a:gd name="connsiteY3" fmla="*/ 219691 h 954757"/>
              <a:gd name="connsiteX4" fmla="*/ 9193074 w 12199197"/>
              <a:gd name="connsiteY4" fmla="*/ 442918 h 954757"/>
              <a:gd name="connsiteX5" fmla="*/ 12198157 w 12199197"/>
              <a:gd name="connsiteY5" fmla="*/ 235230 h 954757"/>
              <a:gd name="connsiteX6" fmla="*/ 12196901 w 12199197"/>
              <a:gd name="connsiteY6" fmla="*/ 954757 h 954757"/>
              <a:gd name="connsiteX7" fmla="*/ 0 w 12199197"/>
              <a:gd name="connsiteY7" fmla="*/ 949777 h 954757"/>
              <a:gd name="connsiteX0" fmla="*/ 0 w 12199197"/>
              <a:gd name="connsiteY0" fmla="*/ 949777 h 954757"/>
              <a:gd name="connsiteX1" fmla="*/ 3136 w 12199197"/>
              <a:gd name="connsiteY1" fmla="*/ 300638 h 954757"/>
              <a:gd name="connsiteX2" fmla="*/ 2749339 w 12199197"/>
              <a:gd name="connsiteY2" fmla="*/ 486 h 954757"/>
              <a:gd name="connsiteX3" fmla="*/ 6076518 w 12199197"/>
              <a:gd name="connsiteY3" fmla="*/ 219691 h 954757"/>
              <a:gd name="connsiteX4" fmla="*/ 9193074 w 12199197"/>
              <a:gd name="connsiteY4" fmla="*/ 442918 h 954757"/>
              <a:gd name="connsiteX5" fmla="*/ 12198157 w 12199197"/>
              <a:gd name="connsiteY5" fmla="*/ 235230 h 954757"/>
              <a:gd name="connsiteX6" fmla="*/ 12196901 w 12199197"/>
              <a:gd name="connsiteY6" fmla="*/ 954757 h 954757"/>
              <a:gd name="connsiteX7" fmla="*/ 0 w 12199197"/>
              <a:gd name="connsiteY7" fmla="*/ 949777 h 954757"/>
              <a:gd name="connsiteX0" fmla="*/ 0 w 12199197"/>
              <a:gd name="connsiteY0" fmla="*/ 959302 h 959302"/>
              <a:gd name="connsiteX1" fmla="*/ 3136 w 12199197"/>
              <a:gd name="connsiteY1" fmla="*/ 300638 h 959302"/>
              <a:gd name="connsiteX2" fmla="*/ 2749339 w 12199197"/>
              <a:gd name="connsiteY2" fmla="*/ 486 h 959302"/>
              <a:gd name="connsiteX3" fmla="*/ 6076518 w 12199197"/>
              <a:gd name="connsiteY3" fmla="*/ 219691 h 959302"/>
              <a:gd name="connsiteX4" fmla="*/ 9193074 w 12199197"/>
              <a:gd name="connsiteY4" fmla="*/ 442918 h 959302"/>
              <a:gd name="connsiteX5" fmla="*/ 12198157 w 12199197"/>
              <a:gd name="connsiteY5" fmla="*/ 235230 h 959302"/>
              <a:gd name="connsiteX6" fmla="*/ 12196901 w 12199197"/>
              <a:gd name="connsiteY6" fmla="*/ 954757 h 959302"/>
              <a:gd name="connsiteX7" fmla="*/ 0 w 12199197"/>
              <a:gd name="connsiteY7" fmla="*/ 959302 h 959302"/>
              <a:gd name="connsiteX0" fmla="*/ 29 w 12199226"/>
              <a:gd name="connsiteY0" fmla="*/ 959296 h 959296"/>
              <a:gd name="connsiteX1" fmla="*/ 0 w 12199226"/>
              <a:gd name="connsiteY1" fmla="*/ 303807 h 959296"/>
              <a:gd name="connsiteX2" fmla="*/ 2749368 w 12199226"/>
              <a:gd name="connsiteY2" fmla="*/ 480 h 959296"/>
              <a:gd name="connsiteX3" fmla="*/ 6076547 w 12199226"/>
              <a:gd name="connsiteY3" fmla="*/ 219685 h 959296"/>
              <a:gd name="connsiteX4" fmla="*/ 9193103 w 12199226"/>
              <a:gd name="connsiteY4" fmla="*/ 442912 h 959296"/>
              <a:gd name="connsiteX5" fmla="*/ 12198186 w 12199226"/>
              <a:gd name="connsiteY5" fmla="*/ 235224 h 959296"/>
              <a:gd name="connsiteX6" fmla="*/ 12196930 w 12199226"/>
              <a:gd name="connsiteY6" fmla="*/ 954751 h 959296"/>
              <a:gd name="connsiteX7" fmla="*/ 29 w 12199226"/>
              <a:gd name="connsiteY7" fmla="*/ 959296 h 959296"/>
              <a:gd name="connsiteX0" fmla="*/ 3206 w 12199226"/>
              <a:gd name="connsiteY0" fmla="*/ 1041036 h 1041036"/>
              <a:gd name="connsiteX1" fmla="*/ 0 w 12199226"/>
              <a:gd name="connsiteY1" fmla="*/ 303807 h 1041036"/>
              <a:gd name="connsiteX2" fmla="*/ 2749368 w 12199226"/>
              <a:gd name="connsiteY2" fmla="*/ 480 h 1041036"/>
              <a:gd name="connsiteX3" fmla="*/ 6076547 w 12199226"/>
              <a:gd name="connsiteY3" fmla="*/ 219685 h 1041036"/>
              <a:gd name="connsiteX4" fmla="*/ 9193103 w 12199226"/>
              <a:gd name="connsiteY4" fmla="*/ 442912 h 1041036"/>
              <a:gd name="connsiteX5" fmla="*/ 12198186 w 12199226"/>
              <a:gd name="connsiteY5" fmla="*/ 235224 h 1041036"/>
              <a:gd name="connsiteX6" fmla="*/ 12196930 w 12199226"/>
              <a:gd name="connsiteY6" fmla="*/ 954751 h 1041036"/>
              <a:gd name="connsiteX7" fmla="*/ 3206 w 12199226"/>
              <a:gd name="connsiteY7" fmla="*/ 1041036 h 1041036"/>
              <a:gd name="connsiteX0" fmla="*/ 3206 w 12199226"/>
              <a:gd name="connsiteY0" fmla="*/ 1041036 h 1045094"/>
              <a:gd name="connsiteX1" fmla="*/ 0 w 12199226"/>
              <a:gd name="connsiteY1" fmla="*/ 303807 h 1045094"/>
              <a:gd name="connsiteX2" fmla="*/ 2749368 w 12199226"/>
              <a:gd name="connsiteY2" fmla="*/ 480 h 1045094"/>
              <a:gd name="connsiteX3" fmla="*/ 6076547 w 12199226"/>
              <a:gd name="connsiteY3" fmla="*/ 219685 h 1045094"/>
              <a:gd name="connsiteX4" fmla="*/ 9193103 w 12199226"/>
              <a:gd name="connsiteY4" fmla="*/ 442912 h 1045094"/>
              <a:gd name="connsiteX5" fmla="*/ 12198186 w 12199226"/>
              <a:gd name="connsiteY5" fmla="*/ 235224 h 1045094"/>
              <a:gd name="connsiteX6" fmla="*/ 12196930 w 12199226"/>
              <a:gd name="connsiteY6" fmla="*/ 1045094 h 1045094"/>
              <a:gd name="connsiteX7" fmla="*/ 3206 w 12199226"/>
              <a:gd name="connsiteY7" fmla="*/ 1041036 h 10450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9226" h="1045094">
                <a:moveTo>
                  <a:pt x="3206" y="1041036"/>
                </a:moveTo>
                <a:cubicBezTo>
                  <a:pt x="4774" y="811716"/>
                  <a:pt x="688" y="536943"/>
                  <a:pt x="0" y="303807"/>
                </a:cubicBezTo>
                <a:cubicBezTo>
                  <a:pt x="538165" y="184601"/>
                  <a:pt x="1571573" y="-10944"/>
                  <a:pt x="2749368" y="480"/>
                </a:cubicBezTo>
                <a:cubicBezTo>
                  <a:pt x="4250898" y="12696"/>
                  <a:pt x="4998727" y="124772"/>
                  <a:pt x="6076547" y="219685"/>
                </a:cubicBezTo>
                <a:cubicBezTo>
                  <a:pt x="7160865" y="315170"/>
                  <a:pt x="8040139" y="419554"/>
                  <a:pt x="9193103" y="442912"/>
                </a:cubicBezTo>
                <a:cubicBezTo>
                  <a:pt x="10841934" y="426233"/>
                  <a:pt x="11152948" y="387034"/>
                  <a:pt x="12198186" y="235224"/>
                </a:cubicBezTo>
                <a:cubicBezTo>
                  <a:pt x="12200495" y="568015"/>
                  <a:pt x="12198457" y="867894"/>
                  <a:pt x="12196930" y="1045094"/>
                </a:cubicBezTo>
                <a:lnTo>
                  <a:pt x="3206" y="1041036"/>
                </a:lnTo>
                <a:close/>
              </a:path>
            </a:pathLst>
          </a:custGeom>
          <a:solidFill>
            <a:srgbClr val="BBCC1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solidFill>
                  <a:schemeClr val="bg1"/>
                </a:solidFill>
              </a:rPr>
              <a:t>       </a:t>
            </a:r>
          </a:p>
        </p:txBody>
      </p:sp>
      <p:sp>
        <p:nvSpPr>
          <p:cNvPr id="2" name="Titelplatzhalter 1">
            <a:extLst>
              <a:ext uri="{FF2B5EF4-FFF2-40B4-BE49-F238E27FC236}">
                <a16:creationId xmlns:a16="http://schemas.microsoft.com/office/drawing/2014/main" id="{3A071060-E526-D04D-8001-D68CAC088D90}"/>
              </a:ext>
            </a:extLst>
          </p:cNvPr>
          <p:cNvSpPr>
            <a:spLocks noGrp="1"/>
          </p:cNvSpPr>
          <p:nvPr>
            <p:ph type="title"/>
          </p:nvPr>
        </p:nvSpPr>
        <p:spPr>
          <a:xfrm>
            <a:off x="838200" y="365125"/>
            <a:ext cx="9568913"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4902237B-F7CE-5940-9D25-3ECED09CC3F3}"/>
              </a:ext>
            </a:extLst>
          </p:cNvPr>
          <p:cNvSpPr>
            <a:spLocks noGrp="1"/>
          </p:cNvSpPr>
          <p:nvPr>
            <p:ph type="body" idx="1"/>
          </p:nvPr>
        </p:nvSpPr>
        <p:spPr>
          <a:xfrm>
            <a:off x="838200" y="1825625"/>
            <a:ext cx="10515600" cy="4231226"/>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pic>
        <p:nvPicPr>
          <p:cNvPr id="16" name="Grafik 15">
            <a:extLst>
              <a:ext uri="{FF2B5EF4-FFF2-40B4-BE49-F238E27FC236}">
                <a16:creationId xmlns:a16="http://schemas.microsoft.com/office/drawing/2014/main" id="{98ABCD52-172B-6F46-8B6C-DC85284BA54D}"/>
              </a:ext>
            </a:extLst>
          </p:cNvPr>
          <p:cNvPicPr>
            <a:picLocks noChangeAspect="1"/>
          </p:cNvPicPr>
          <p:nvPr userDrawn="1"/>
        </p:nvPicPr>
        <p:blipFill>
          <a:blip r:embed="rId14"/>
          <a:stretch>
            <a:fillRect/>
          </a:stretch>
        </p:blipFill>
        <p:spPr>
          <a:xfrm>
            <a:off x="10407113" y="76034"/>
            <a:ext cx="1618931" cy="1903743"/>
          </a:xfrm>
          <a:prstGeom prst="rect">
            <a:avLst/>
          </a:prstGeom>
        </p:spPr>
      </p:pic>
      <p:sp>
        <p:nvSpPr>
          <p:cNvPr id="12" name="Fußzeilenplatzhalter 4">
            <a:extLst>
              <a:ext uri="{FF2B5EF4-FFF2-40B4-BE49-F238E27FC236}">
                <a16:creationId xmlns:a16="http://schemas.microsoft.com/office/drawing/2014/main" id="{D980A2D3-A1F0-4849-8F3C-AE4151FA19D2}"/>
              </a:ext>
            </a:extLst>
          </p:cNvPr>
          <p:cNvSpPr txBox="1">
            <a:spLocks/>
          </p:cNvSpPr>
          <p:nvPr userDrawn="1"/>
        </p:nvSpPr>
        <p:spPr>
          <a:xfrm>
            <a:off x="838200" y="6356350"/>
            <a:ext cx="2127250" cy="365125"/>
          </a:xfrm>
          <a:prstGeom prst="rect">
            <a:avLst/>
          </a:prstGeom>
        </p:spPr>
        <p:txBody>
          <a:bodyPr vert="horz" lIns="91440" tIns="45720" rIns="91440" bIns="45720" rtlCol="0" anchor="ctr"/>
          <a:lstStyle>
            <a:defPPr>
              <a:defRPr lang="de-DE"/>
            </a:defPPr>
            <a:lvl1pPr marL="0" algn="r" defTabSz="914400" rtl="0" eaLnBrk="1" latinLnBrk="0" hangingPunct="1">
              <a:defRPr sz="14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de-DE" dirty="0" err="1"/>
              <a:t>www.havelland.de</a:t>
            </a:r>
            <a:endParaRPr lang="de-DE" dirty="0"/>
          </a:p>
        </p:txBody>
      </p:sp>
      <p:sp>
        <p:nvSpPr>
          <p:cNvPr id="13" name="Foliennummernplatzhalter 5">
            <a:extLst>
              <a:ext uri="{FF2B5EF4-FFF2-40B4-BE49-F238E27FC236}">
                <a16:creationId xmlns:a16="http://schemas.microsoft.com/office/drawing/2014/main" id="{868A9E3B-3B8D-9C41-B420-709E501E8322}"/>
              </a:ext>
            </a:extLst>
          </p:cNvPr>
          <p:cNvSpPr txBox="1">
            <a:spLocks/>
          </p:cNvSpPr>
          <p:nvPr userDrawn="1"/>
        </p:nvSpPr>
        <p:spPr>
          <a:xfrm>
            <a:off x="3422650" y="6356350"/>
            <a:ext cx="977900" cy="365125"/>
          </a:xfrm>
          <a:prstGeom prst="rect">
            <a:avLst/>
          </a:prstGeom>
        </p:spPr>
        <p:txBody>
          <a:bodyPr vert="horz" lIns="91440" tIns="45720" rIns="91440" bIns="45720" rtlCol="0" anchor="ctr"/>
          <a:lstStyle>
            <a:defPPr>
              <a:defRPr lang="de-DE"/>
            </a:defPPr>
            <a:lvl1pPr marL="0" algn="l" defTabSz="914400" rtl="0" eaLnBrk="1" latinLnBrk="0" hangingPunct="1">
              <a:defRPr sz="11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EE79ABB-B2CB-A34C-8262-72E36D13242F}" type="slidenum">
              <a:rPr lang="de-DE" smtClean="0"/>
              <a:pPr/>
              <a:t>‹Nr.›</a:t>
            </a:fld>
            <a:endParaRPr lang="de-DE" dirty="0"/>
          </a:p>
        </p:txBody>
      </p:sp>
      <p:sp>
        <p:nvSpPr>
          <p:cNvPr id="14" name="Foliennummernplatzhalter 5">
            <a:extLst>
              <a:ext uri="{FF2B5EF4-FFF2-40B4-BE49-F238E27FC236}">
                <a16:creationId xmlns:a16="http://schemas.microsoft.com/office/drawing/2014/main" id="{D99E2915-2EAE-6E49-AD83-5D3FA1277EA9}"/>
              </a:ext>
            </a:extLst>
          </p:cNvPr>
          <p:cNvSpPr txBox="1">
            <a:spLocks/>
          </p:cNvSpPr>
          <p:nvPr userDrawn="1"/>
        </p:nvSpPr>
        <p:spPr>
          <a:xfrm>
            <a:off x="2965450" y="6359525"/>
            <a:ext cx="457200" cy="365125"/>
          </a:xfrm>
          <a:prstGeom prst="rect">
            <a:avLst/>
          </a:prstGeom>
        </p:spPr>
        <p:txBody>
          <a:bodyPr vert="horz" lIns="91440" tIns="45720" rIns="91440" bIns="45720" rtlCol="0" anchor="ctr"/>
          <a:lstStyle>
            <a:defPPr>
              <a:defRPr lang="de-DE"/>
            </a:defPPr>
            <a:lvl1pPr marL="0" algn="l" defTabSz="914400" rtl="0" eaLnBrk="1" latinLnBrk="0" hangingPunct="1">
              <a:defRPr sz="1100" kern="1200">
                <a:solidFill>
                  <a:schemeClr val="bg1"/>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de-DE" sz="2000" dirty="0"/>
              <a:t>||</a:t>
            </a:r>
          </a:p>
        </p:txBody>
      </p:sp>
    </p:spTree>
    <p:extLst>
      <p:ext uri="{BB962C8B-B14F-4D97-AF65-F5344CB8AC3E}">
        <p14:creationId xmlns:p14="http://schemas.microsoft.com/office/powerpoint/2010/main" val="151061868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914400" rtl="0" eaLnBrk="1" latinLnBrk="0" hangingPunct="1">
        <a:lnSpc>
          <a:spcPct val="90000"/>
        </a:lnSpc>
        <a:spcBef>
          <a:spcPct val="0"/>
        </a:spcBef>
        <a:buNone/>
        <a:defRPr sz="4400" kern="1200">
          <a:solidFill>
            <a:srgbClr val="004974"/>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4974"/>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004974"/>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004974"/>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004974"/>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004974"/>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3" Type="http://schemas.openxmlformats.org/officeDocument/2006/relationships/image" Target="cid:image005.png@01D9780F.AB878C10" TargetMode="External"/><Relationship Id="rId7" Type="http://schemas.openxmlformats.org/officeDocument/2006/relationships/image" Target="../media/image116.png"/><Relationship Id="rId2" Type="http://schemas.openxmlformats.org/officeDocument/2006/relationships/image" Target="../media/image113.png"/><Relationship Id="rId1" Type="http://schemas.openxmlformats.org/officeDocument/2006/relationships/slideLayout" Target="../slideLayouts/slideLayout15.xml"/><Relationship Id="rId6" Type="http://schemas.openxmlformats.org/officeDocument/2006/relationships/image" Target="cid:image008.png@01D9780F.F9042020" TargetMode="External"/><Relationship Id="rId5" Type="http://schemas.openxmlformats.org/officeDocument/2006/relationships/image" Target="../media/image115.png"/><Relationship Id="rId4" Type="http://schemas.openxmlformats.org/officeDocument/2006/relationships/image" Target="../media/image114.png"/></Relationships>
</file>

<file path=ppt/slides/_rels/slide10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EDEED3D0"/><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20.69610DD0"/><Relationship Id="rId2" Type="http://schemas.openxmlformats.org/officeDocument/2006/relationships/image" Target="../media/image119.3BCFF610"/><Relationship Id="rId1" Type="http://schemas.openxmlformats.org/officeDocument/2006/relationships/slideLayout" Target="../slideLayouts/slideLayout15.xml"/></Relationships>
</file>

<file path=ppt/slides/_rels/slide103.xml.rels><?xml version="1.0" encoding="UTF-8" standalone="yes"?>
<Relationships xmlns="http://schemas.openxmlformats.org/package/2006/relationships"><Relationship Id="rId3" Type="http://schemas.openxmlformats.org/officeDocument/2006/relationships/image" Target="cid:image011.png@01D97811.E4536CB0" TargetMode="External"/><Relationship Id="rId2" Type="http://schemas.openxmlformats.org/officeDocument/2006/relationships/image" Target="../media/image121.png"/><Relationship Id="rId1" Type="http://schemas.openxmlformats.org/officeDocument/2006/relationships/slideLayout" Target="../slideLayouts/slideLayout15.xml"/><Relationship Id="rId4" Type="http://schemas.openxmlformats.org/officeDocument/2006/relationships/image" Target="../media/image122.png"/></Relationships>
</file>

<file path=ppt/slides/_rels/slide104.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5.xml"/></Relationships>
</file>

<file path=ppt/slides/_rels/slide105.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15.xml"/></Relationships>
</file>

<file path=ppt/slides/_rels/slide106.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15.xml"/></Relationships>
</file>

<file path=ppt/slides/_rels/slide107.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15.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31.jpeg"/><Relationship Id="rId4" Type="http://schemas.openxmlformats.org/officeDocument/2006/relationships/image" Target="../media/image130.jpe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2" Type="http://schemas.openxmlformats.org/officeDocument/2006/relationships/image" Target="../media/image19.9E4AB6C0"/><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20.9E4AB6C0"/><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image" Target="../media/image21.FE18EDB0"/><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23.FE18EDB0"/><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24.47A9A7F0"/><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25.47A9A7F0"/><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0.DF4076C0"/><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1.DF4076C0"/><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2" Type="http://schemas.openxmlformats.org/officeDocument/2006/relationships/image" Target="../media/image44.67505A70"/><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9.57941300"/><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51.21F03B70"/><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2" Type="http://schemas.openxmlformats.org/officeDocument/2006/relationships/image" Target="../media/image52.21F03B70"/><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2" Type="http://schemas.openxmlformats.org/officeDocument/2006/relationships/image" Target="../media/image53.21F03B70"/><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2" Type="http://schemas.openxmlformats.org/officeDocument/2006/relationships/image" Target="../media/image54.57941300"/><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2" Type="http://schemas.openxmlformats.org/officeDocument/2006/relationships/image" Target="../media/image58.B225F0C0"/><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2" Type="http://schemas.openxmlformats.org/officeDocument/2006/relationships/image" Target="../media/image59.D286D1E0"/><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6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5.xml"/><Relationship Id="rId4" Type="http://schemas.openxmlformats.org/officeDocument/2006/relationships/image" Target="../media/image65.png"/></Relationships>
</file>

<file path=ppt/slides/_rels/slide6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4.xml"/><Relationship Id="rId4" Type="http://schemas.openxmlformats.org/officeDocument/2006/relationships/image" Target="../media/image68.png"/></Relationships>
</file>

<file path=ppt/slides/_rels/slide62.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14.xml"/></Relationships>
</file>

<file path=ppt/slides/_rels/slide63.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5.xml"/></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65.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6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2" Type="http://schemas.openxmlformats.org/officeDocument/2006/relationships/image" Target="../media/image77.57941300"/><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5.xml"/></Relationships>
</file>

<file path=ppt/slides/_rels/slide7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5.xml"/></Relationships>
</file>

<file path=ppt/slides/_rels/slide74.xml.rels><?xml version="1.0" encoding="UTF-8" standalone="yes"?>
<Relationships xmlns="http://schemas.openxmlformats.org/package/2006/relationships"><Relationship Id="rId2" Type="http://schemas.openxmlformats.org/officeDocument/2006/relationships/image" Target="../media/image84.B8450170"/><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5.xml"/></Relationships>
</file>

<file path=ppt/slides/_rels/slide7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15.xml"/></Relationships>
</file>

<file path=ppt/slides/_rels/slide7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5.xml"/></Relationships>
</file>

<file path=ppt/slides/_rels/slide79.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5.xml"/></Relationships>
</file>

<file path=ppt/slides/_rels/slide8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5.xml"/></Relationships>
</file>

<file path=ppt/slides/_rels/slide8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15.xml"/><Relationship Id="rId4" Type="http://schemas.openxmlformats.org/officeDocument/2006/relationships/image" Target="../media/image94.png"/></Relationships>
</file>

<file path=ppt/slides/_rels/slide85.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15.xml"/></Relationships>
</file>

<file path=ppt/slides/_rels/slide8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15.xml"/></Relationships>
</file>

<file path=ppt/slides/_rels/slide8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5.xml"/><Relationship Id="rId4" Type="http://schemas.openxmlformats.org/officeDocument/2006/relationships/image" Target="../media/image103.png"/></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15.xml"/></Relationships>
</file>

<file path=ppt/slides/_rels/slide91.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5.xml"/></Relationships>
</file>

<file path=ppt/slides/_rels/slide95.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5.xml"/></Relationships>
</file>

<file path=ppt/slides/_rels/slide96.xml.rels><?xml version="1.0" encoding="UTF-8" standalone="yes"?>
<Relationships xmlns="http://schemas.openxmlformats.org/package/2006/relationships"><Relationship Id="rId3" Type="http://schemas.openxmlformats.org/officeDocument/2006/relationships/hyperlink" Target="mailto:peter.sanselzon@havelland.de" TargetMode="External"/><Relationship Id="rId2" Type="http://schemas.openxmlformats.org/officeDocument/2006/relationships/hyperlink" Target="mailto:daniela.schirmer@havelland.de" TargetMode="Externa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8.xml.rels><?xml version="1.0" encoding="UTF-8" standalone="yes"?>
<Relationships xmlns="http://schemas.openxmlformats.org/package/2006/relationships"><Relationship Id="rId3" Type="http://schemas.openxmlformats.org/officeDocument/2006/relationships/image" Target="cid:image001.png@01D9774E.B1AC6500" TargetMode="External"/><Relationship Id="rId2" Type="http://schemas.openxmlformats.org/officeDocument/2006/relationships/image" Target="../media/image111.png"/><Relationship Id="rId1" Type="http://schemas.openxmlformats.org/officeDocument/2006/relationships/slideLayout" Target="../slideLayouts/slideLayout15.xml"/></Relationships>
</file>

<file path=ppt/slides/_rels/slide99.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9262" y="856535"/>
            <a:ext cx="9734550" cy="5475685"/>
          </a:xfrm>
          <a:prstGeom prst="rect">
            <a:avLst/>
          </a:prstGeom>
        </p:spPr>
      </p:pic>
      <p:sp>
        <p:nvSpPr>
          <p:cNvPr id="5" name="Titel 4"/>
          <p:cNvSpPr>
            <a:spLocks noGrp="1"/>
          </p:cNvSpPr>
          <p:nvPr>
            <p:ph type="ctrTitle"/>
          </p:nvPr>
        </p:nvSpPr>
        <p:spPr>
          <a:xfrm>
            <a:off x="1624264" y="3850104"/>
            <a:ext cx="9052991" cy="1916631"/>
          </a:xfrm>
          <a:ln w="19050">
            <a:solidFill>
              <a:srgbClr val="FFFF00"/>
            </a:solidFill>
          </a:ln>
        </p:spPr>
        <p:txBody>
          <a:bodyPr>
            <a:normAutofit fontScale="90000"/>
          </a:bodyPr>
          <a:lstStyle/>
          <a:p>
            <a:r>
              <a:rPr lang="de-DE" b="1" dirty="0">
                <a:solidFill>
                  <a:schemeClr val="bg1"/>
                </a:solidFill>
              </a:rPr>
              <a:t>A</a:t>
            </a:r>
            <a:r>
              <a:rPr lang="de-DE" b="1" dirty="0" smtClean="0">
                <a:solidFill>
                  <a:schemeClr val="bg1"/>
                </a:solidFill>
              </a:rPr>
              <a:t>ntrag auf Agrarförderung  2024 </a:t>
            </a:r>
            <a:r>
              <a:rPr lang="de-DE" dirty="0" smtClean="0">
                <a:solidFill>
                  <a:schemeClr val="bg1"/>
                </a:solidFill>
              </a:rPr>
              <a:t> </a:t>
            </a:r>
            <a:br>
              <a:rPr lang="de-DE" dirty="0" smtClean="0">
                <a:solidFill>
                  <a:schemeClr val="bg1"/>
                </a:solidFill>
              </a:rPr>
            </a:br>
            <a:r>
              <a:rPr lang="de-DE" sz="4000" b="1" dirty="0" smtClean="0">
                <a:solidFill>
                  <a:schemeClr val="bg1"/>
                </a:solidFill>
              </a:rPr>
              <a:t>Hinweise zum Antragsverfahren</a:t>
            </a:r>
            <a:endParaRPr lang="de-DE" sz="4000" b="1" dirty="0">
              <a:solidFill>
                <a:schemeClr val="bg1"/>
              </a:solidFill>
            </a:endParaRPr>
          </a:p>
        </p:txBody>
      </p:sp>
    </p:spTree>
    <p:extLst>
      <p:ext uri="{BB962C8B-B14F-4D97-AF65-F5344CB8AC3E}">
        <p14:creationId xmlns:p14="http://schemas.microsoft.com/office/powerpoint/2010/main" val="29666647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301336" y="1531758"/>
            <a:ext cx="11450782" cy="3780428"/>
          </a:xfrm>
          <a:solidFill>
            <a:schemeClr val="tx1">
              <a:lumMod val="65000"/>
              <a:lumOff val="35000"/>
            </a:schemeClr>
          </a:solidFill>
        </p:spPr>
        <p:txBody>
          <a:bodyPr>
            <a:normAutofit/>
          </a:bodyPr>
          <a:lstStyle/>
          <a:p>
            <a:pPr algn="just"/>
            <a:r>
              <a:rPr lang="de-DE" sz="3600" b="1" dirty="0" smtClean="0">
                <a:solidFill>
                  <a:srgbClr val="FF0000"/>
                </a:solidFill>
              </a:rPr>
              <a:t>Höhere </a:t>
            </a:r>
            <a:r>
              <a:rPr lang="de-DE" sz="3600" b="1" dirty="0">
                <a:solidFill>
                  <a:srgbClr val="FF0000"/>
                </a:solidFill>
              </a:rPr>
              <a:t>G</a:t>
            </a:r>
            <a:r>
              <a:rPr lang="de-DE" sz="3600" b="1" dirty="0" smtClean="0">
                <a:solidFill>
                  <a:srgbClr val="FF0000"/>
                </a:solidFill>
              </a:rPr>
              <a:t>ewalt / z.B. Wasser, aber nicht befreiend in Bezug zu ÖR 2</a:t>
            </a:r>
          </a:p>
          <a:p>
            <a:pPr algn="just"/>
            <a:endParaRPr lang="de-DE" sz="3600" b="1" dirty="0">
              <a:solidFill>
                <a:srgbClr val="FF0000"/>
              </a:solidFill>
            </a:endParaRPr>
          </a:p>
          <a:p>
            <a:pPr algn="just"/>
            <a:endParaRPr lang="de-DE" sz="3600" b="1" dirty="0" smtClean="0">
              <a:solidFill>
                <a:srgbClr val="FF0000"/>
              </a:solidFill>
            </a:endParaRPr>
          </a:p>
          <a:p>
            <a:pPr algn="just"/>
            <a:endParaRPr lang="de-DE" sz="3600" b="1" dirty="0">
              <a:solidFill>
                <a:srgbClr val="FF0000"/>
              </a:solidFill>
            </a:endParaRPr>
          </a:p>
          <a:p>
            <a:pPr algn="just"/>
            <a:endParaRPr lang="de-DE" sz="3600" b="1" dirty="0" smtClean="0">
              <a:solidFill>
                <a:srgbClr val="FF0000"/>
              </a:solidFill>
            </a:endParaRPr>
          </a:p>
        </p:txBody>
      </p:sp>
      <p:pic>
        <p:nvPicPr>
          <p:cNvPr id="2" name="Grafik 1"/>
          <p:cNvPicPr>
            <a:picLocks noChangeAspect="1"/>
          </p:cNvPicPr>
          <p:nvPr/>
        </p:nvPicPr>
        <p:blipFill>
          <a:blip r:embed="rId2"/>
          <a:stretch>
            <a:fillRect/>
          </a:stretch>
        </p:blipFill>
        <p:spPr>
          <a:xfrm>
            <a:off x="1385090" y="2559527"/>
            <a:ext cx="9927440" cy="2469674"/>
          </a:xfrm>
          <a:prstGeom prst="rect">
            <a:avLst/>
          </a:prstGeom>
        </p:spPr>
      </p:pic>
      <p:pic>
        <p:nvPicPr>
          <p:cNvPr id="4" name="Grafik 3"/>
          <p:cNvPicPr>
            <a:picLocks noChangeAspect="1"/>
          </p:cNvPicPr>
          <p:nvPr/>
        </p:nvPicPr>
        <p:blipFill>
          <a:blip r:embed="rId3"/>
          <a:stretch>
            <a:fillRect/>
          </a:stretch>
        </p:blipFill>
        <p:spPr>
          <a:xfrm>
            <a:off x="2526347" y="5139929"/>
            <a:ext cx="6056199" cy="1718071"/>
          </a:xfrm>
          <a:prstGeom prst="rect">
            <a:avLst/>
          </a:prstGeom>
        </p:spPr>
      </p:pic>
    </p:spTree>
    <p:extLst>
      <p:ext uri="{BB962C8B-B14F-4D97-AF65-F5344CB8AC3E}">
        <p14:creationId xmlns:p14="http://schemas.microsoft.com/office/powerpoint/2010/main" val="250950440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hteck 9"/>
          <p:cNvSpPr/>
          <p:nvPr/>
        </p:nvSpPr>
        <p:spPr>
          <a:xfrm>
            <a:off x="1250372" y="601763"/>
            <a:ext cx="9130145" cy="1200329"/>
          </a:xfrm>
          <a:prstGeom prst="rect">
            <a:avLst/>
          </a:prstGeom>
        </p:spPr>
        <p:txBody>
          <a:bodyPr wrap="square">
            <a:spAutoFit/>
          </a:bodyPr>
          <a:lstStyle/>
          <a:p>
            <a:pPr>
              <a:spcAft>
                <a:spcPts val="0"/>
              </a:spcAft>
            </a:pPr>
            <a:r>
              <a:rPr lang="de-DE" b="1" dirty="0">
                <a:solidFill>
                  <a:srgbClr val="FF0000"/>
                </a:solidFill>
                <a:latin typeface="Calibri" panose="020F0502020204030204" pitchFamily="34" charset="0"/>
                <a:ea typeface="Calibri" panose="020F0502020204030204" pitchFamily="34" charset="0"/>
              </a:rPr>
              <a:t>Wollen Sie diese Regelung beantragen, dann sind dazu die betroffenen Parzellen in der Spalte Öko-Regelungen des Nutzungsnachweises mit </a:t>
            </a:r>
            <a:r>
              <a:rPr lang="de-DE" b="1" dirty="0" smtClean="0">
                <a:solidFill>
                  <a:srgbClr val="FF0000"/>
                </a:solidFill>
                <a:latin typeface="Calibri" panose="020F0502020204030204" pitchFamily="34" charset="0"/>
                <a:ea typeface="Calibri" panose="020F0502020204030204" pitchFamily="34" charset="0"/>
              </a:rPr>
              <a:t>„7“ </a:t>
            </a:r>
            <a:r>
              <a:rPr lang="de-DE" b="1" dirty="0">
                <a:solidFill>
                  <a:srgbClr val="FF0000"/>
                </a:solidFill>
                <a:latin typeface="Calibri" panose="020F0502020204030204" pitchFamily="34" charset="0"/>
                <a:ea typeface="Calibri" panose="020F0502020204030204" pitchFamily="34" charset="0"/>
              </a:rPr>
              <a:t>zu kennzeichnen und ist das Programm bei den Anträgen anzuwählen.</a:t>
            </a:r>
            <a:endParaRPr lang="de-DE" dirty="0">
              <a:latin typeface="Calibri" panose="020F0502020204030204" pitchFamily="34" charset="0"/>
              <a:ea typeface="Calibri" panose="020F0502020204030204" pitchFamily="34" charset="0"/>
            </a:endParaRPr>
          </a:p>
          <a:p>
            <a:pPr>
              <a:spcAft>
                <a:spcPts val="0"/>
              </a:spcAft>
            </a:pPr>
            <a:r>
              <a:rPr lang="de-DE" dirty="0">
                <a:solidFill>
                  <a:srgbClr val="1F497D"/>
                </a:solidFill>
                <a:latin typeface="Calibri" panose="020F0502020204030204" pitchFamily="34" charset="0"/>
                <a:ea typeface="Calibri" panose="020F0502020204030204" pitchFamily="34" charset="0"/>
              </a:rPr>
              <a:t> </a:t>
            </a:r>
            <a:endParaRPr lang="de-DE" dirty="0">
              <a:latin typeface="Calibri" panose="020F0502020204030204" pitchFamily="34" charset="0"/>
              <a:ea typeface="Calibri" panose="020F0502020204030204" pitchFamily="34" charset="0"/>
            </a:endParaRPr>
          </a:p>
        </p:txBody>
      </p:sp>
      <p:pic>
        <p:nvPicPr>
          <p:cNvPr id="2060" name="Grafik 3" descr="cid:image005.png@01D9780F.AB878C1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68444" y="1802092"/>
            <a:ext cx="3248025"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feil nach links 4"/>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3045" y="4088390"/>
            <a:ext cx="657225" cy="485775"/>
          </a:xfrm>
          <a:prstGeom prst="rect">
            <a:avLst/>
          </a:prstGeom>
          <a:noFill/>
          <a:extLst>
            <a:ext uri="{909E8E84-426E-40DD-AFC4-6F175D3DCCD1}">
              <a14:hiddenFill xmlns:a14="http://schemas.microsoft.com/office/drawing/2010/main">
                <a:solidFill>
                  <a:srgbClr val="FFFFFF"/>
                </a:solidFill>
              </a14:hiddenFill>
            </a:ext>
          </a:extLst>
        </p:spPr>
      </p:pic>
      <p:pic>
        <p:nvPicPr>
          <p:cNvPr id="2062" name="Grafik 5" descr="cid:image008.png@01D9780F.F9042020"/>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5075527" y="1802092"/>
            <a:ext cx="5467350" cy="393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3" name="Pfeil nach rechts 6"/>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0609" y="5283345"/>
            <a:ext cx="466725" cy="352425"/>
          </a:xfrm>
          <a:prstGeom prst="rect">
            <a:avLst/>
          </a:prstGeom>
          <a:noFill/>
          <a:extLst>
            <a:ext uri="{909E8E84-426E-40DD-AFC4-6F175D3DCCD1}">
              <a14:hiddenFill xmlns:a14="http://schemas.microsoft.com/office/drawing/2010/main">
                <a:solidFill>
                  <a:srgbClr val="FFFFFF"/>
                </a:solidFill>
              </a14:hiddenFill>
            </a:ext>
          </a:extLst>
        </p:spPr>
      </p:pic>
      <p:cxnSp>
        <p:nvCxnSpPr>
          <p:cNvPr id="3" name="Gerader Verbinder 2"/>
          <p:cNvCxnSpPr/>
          <p:nvPr/>
        </p:nvCxnSpPr>
        <p:spPr>
          <a:xfrm flipV="1">
            <a:off x="6535882" y="904009"/>
            <a:ext cx="2369127" cy="2078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5" name="Gerader Verbinder 4"/>
          <p:cNvCxnSpPr/>
          <p:nvPr/>
        </p:nvCxnSpPr>
        <p:spPr>
          <a:xfrm>
            <a:off x="5340927" y="1163782"/>
            <a:ext cx="2119746" cy="10391"/>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689933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id:image020.png@01DA791F.EDEED3D0"/>
          <p:cNvPicPr/>
          <p:nvPr/>
        </p:nvPicPr>
        <p:blipFill>
          <a:blip r:embed="rId2">
            <a:extLst>
              <a:ext uri="{28A0092B-C50C-407E-A947-70E740481C1C}">
                <a14:useLocalDpi xmlns:a14="http://schemas.microsoft.com/office/drawing/2010/main" val="0"/>
              </a:ext>
            </a:extLst>
          </a:blip>
          <a:srcRect/>
          <a:stretch>
            <a:fillRect/>
          </a:stretch>
        </p:blipFill>
        <p:spPr bwMode="auto">
          <a:xfrm>
            <a:off x="414338" y="155864"/>
            <a:ext cx="7773266" cy="5532293"/>
          </a:xfrm>
          <a:prstGeom prst="rect">
            <a:avLst/>
          </a:prstGeom>
          <a:noFill/>
          <a:ln w="38100">
            <a:solidFill>
              <a:schemeClr val="tx1"/>
            </a:solidFill>
          </a:ln>
        </p:spPr>
      </p:pic>
      <p:sp>
        <p:nvSpPr>
          <p:cNvPr id="3" name="Textfeld 2"/>
          <p:cNvSpPr txBox="1"/>
          <p:nvPr/>
        </p:nvSpPr>
        <p:spPr>
          <a:xfrm>
            <a:off x="1547380" y="872836"/>
            <a:ext cx="5507182" cy="830997"/>
          </a:xfrm>
          <a:prstGeom prst="rect">
            <a:avLst/>
          </a:prstGeom>
          <a:solidFill>
            <a:srgbClr val="FFFF00"/>
          </a:solidFill>
          <a:ln w="28575">
            <a:solidFill>
              <a:schemeClr val="tx1"/>
            </a:solidFill>
          </a:ln>
        </p:spPr>
        <p:txBody>
          <a:bodyPr wrap="square" rtlCol="0">
            <a:spAutoFit/>
          </a:bodyPr>
          <a:lstStyle/>
          <a:p>
            <a:r>
              <a:rPr lang="de-DE" sz="2400" dirty="0" smtClean="0"/>
              <a:t>Neu angedachte Regelung im Detail noch unklar…</a:t>
            </a:r>
            <a:endParaRPr lang="de-DE" sz="2400" dirty="0"/>
          </a:p>
        </p:txBody>
      </p:sp>
      <p:pic>
        <p:nvPicPr>
          <p:cNvPr id="4" name="Grafik 3"/>
          <p:cNvPicPr>
            <a:picLocks noChangeAspect="1"/>
          </p:cNvPicPr>
          <p:nvPr/>
        </p:nvPicPr>
        <p:blipFill>
          <a:blip r:embed="rId3"/>
          <a:stretch>
            <a:fillRect/>
          </a:stretch>
        </p:blipFill>
        <p:spPr>
          <a:xfrm>
            <a:off x="8269052" y="2228534"/>
            <a:ext cx="3850212" cy="2328975"/>
          </a:xfrm>
          <a:prstGeom prst="rect">
            <a:avLst/>
          </a:prstGeom>
          <a:ln w="28575">
            <a:solidFill>
              <a:schemeClr val="tx1"/>
            </a:solidFill>
          </a:ln>
        </p:spPr>
      </p:pic>
      <p:cxnSp>
        <p:nvCxnSpPr>
          <p:cNvPr id="5" name="Gerader Verbinder 4"/>
          <p:cNvCxnSpPr/>
          <p:nvPr/>
        </p:nvCxnSpPr>
        <p:spPr>
          <a:xfrm flipH="1">
            <a:off x="2182091" y="166255"/>
            <a:ext cx="8146473" cy="58085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60482551"/>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id:image022.png@01DA7920.3BCFF610"/>
          <p:cNvPicPr/>
          <p:nvPr/>
        </p:nvPicPr>
        <p:blipFill>
          <a:blip r:embed="rId2">
            <a:extLst>
              <a:ext uri="{28A0092B-C50C-407E-A947-70E740481C1C}">
                <a14:useLocalDpi xmlns:a14="http://schemas.microsoft.com/office/drawing/2010/main" val="0"/>
              </a:ext>
            </a:extLst>
          </a:blip>
          <a:srcRect/>
          <a:stretch>
            <a:fillRect/>
          </a:stretch>
        </p:blipFill>
        <p:spPr bwMode="auto">
          <a:xfrm>
            <a:off x="895784" y="72736"/>
            <a:ext cx="8341736" cy="5529262"/>
          </a:xfrm>
          <a:prstGeom prst="rect">
            <a:avLst/>
          </a:prstGeom>
          <a:noFill/>
          <a:ln>
            <a:noFill/>
          </a:ln>
        </p:spPr>
      </p:pic>
      <p:pic>
        <p:nvPicPr>
          <p:cNvPr id="3" name="Grafik 2" descr="cid:image025.png@01DA7925.69610DD0"/>
          <p:cNvPicPr/>
          <p:nvPr/>
        </p:nvPicPr>
        <p:blipFill>
          <a:blip r:embed="rId3">
            <a:extLst>
              <a:ext uri="{28A0092B-C50C-407E-A947-70E740481C1C}">
                <a14:useLocalDpi xmlns:a14="http://schemas.microsoft.com/office/drawing/2010/main" val="0"/>
              </a:ext>
            </a:extLst>
          </a:blip>
          <a:srcRect/>
          <a:stretch>
            <a:fillRect/>
          </a:stretch>
        </p:blipFill>
        <p:spPr bwMode="auto">
          <a:xfrm>
            <a:off x="8572500" y="3716482"/>
            <a:ext cx="3525981" cy="1468582"/>
          </a:xfrm>
          <a:prstGeom prst="rect">
            <a:avLst/>
          </a:prstGeom>
          <a:noFill/>
          <a:ln>
            <a:noFill/>
          </a:ln>
        </p:spPr>
      </p:pic>
      <p:sp>
        <p:nvSpPr>
          <p:cNvPr id="5" name="Textfeld 4"/>
          <p:cNvSpPr txBox="1"/>
          <p:nvPr/>
        </p:nvSpPr>
        <p:spPr>
          <a:xfrm>
            <a:off x="2317173" y="727364"/>
            <a:ext cx="8177645" cy="707886"/>
          </a:xfrm>
          <a:prstGeom prst="rect">
            <a:avLst/>
          </a:prstGeom>
          <a:solidFill>
            <a:srgbClr val="FFFF00"/>
          </a:solidFill>
          <a:ln w="19050">
            <a:solidFill>
              <a:schemeClr val="tx1"/>
            </a:solidFill>
          </a:ln>
        </p:spPr>
        <p:txBody>
          <a:bodyPr wrap="square" rtlCol="0">
            <a:spAutoFit/>
          </a:bodyPr>
          <a:lstStyle/>
          <a:p>
            <a:r>
              <a:rPr lang="de-DE" sz="2000" dirty="0" smtClean="0"/>
              <a:t>Es gibt den </a:t>
            </a:r>
            <a:r>
              <a:rPr lang="de-DE" sz="2000" dirty="0" err="1" smtClean="0"/>
              <a:t>Meldeweg</a:t>
            </a:r>
            <a:r>
              <a:rPr lang="de-DE" sz="2000" dirty="0" smtClean="0"/>
              <a:t> vom Land an den Bund und dann zur EU und dort wird dann der Status vergeben… daher ist keine Kontinuität zu erwarten</a:t>
            </a:r>
            <a:endParaRPr lang="de-DE" sz="2000" dirty="0"/>
          </a:p>
        </p:txBody>
      </p:sp>
      <p:cxnSp>
        <p:nvCxnSpPr>
          <p:cNvPr id="6" name="Gerader Verbinder 5"/>
          <p:cNvCxnSpPr/>
          <p:nvPr/>
        </p:nvCxnSpPr>
        <p:spPr>
          <a:xfrm flipH="1">
            <a:off x="2182091" y="166255"/>
            <a:ext cx="8146473" cy="5808518"/>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1155560"/>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fik 7" descr="cid:image011.png@01D97811.E4536CB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03527" y="1760827"/>
            <a:ext cx="7525238" cy="3476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5" name="Pfeil nach unten 8"/>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71718" y="2289247"/>
            <a:ext cx="704850" cy="1209675"/>
          </a:xfrm>
          <a:prstGeom prst="rect">
            <a:avLst/>
          </a:prstGeom>
          <a:noFill/>
          <a:extLst>
            <a:ext uri="{909E8E84-426E-40DD-AFC4-6F175D3DCCD1}">
              <a14:hiddenFill xmlns:a14="http://schemas.microsoft.com/office/drawing/2010/main">
                <a:solidFill>
                  <a:srgbClr val="FFFFFF"/>
                </a:solidFill>
              </a14:hiddenFill>
            </a:ext>
          </a:extLst>
        </p:spPr>
      </p:pic>
      <p:sp>
        <p:nvSpPr>
          <p:cNvPr id="2" name="Textfeld 1"/>
          <p:cNvSpPr txBox="1"/>
          <p:nvPr/>
        </p:nvSpPr>
        <p:spPr>
          <a:xfrm>
            <a:off x="2171700" y="301336"/>
            <a:ext cx="7439891" cy="2031325"/>
          </a:xfrm>
          <a:prstGeom prst="rect">
            <a:avLst/>
          </a:prstGeom>
          <a:solidFill>
            <a:srgbClr val="FFFF00"/>
          </a:solidFill>
          <a:ln w="28575">
            <a:solidFill>
              <a:schemeClr val="tx1"/>
            </a:solidFill>
          </a:ln>
        </p:spPr>
        <p:txBody>
          <a:bodyPr wrap="square" rtlCol="0">
            <a:spAutoFit/>
          </a:bodyPr>
          <a:lstStyle/>
          <a:p>
            <a:r>
              <a:rPr lang="de-DE" b="1" dirty="0" smtClean="0">
                <a:solidFill>
                  <a:srgbClr val="FF0000"/>
                </a:solidFill>
              </a:rPr>
              <a:t>Wenn alle Betriebsflächen im GIS-Teil </a:t>
            </a:r>
            <a:r>
              <a:rPr lang="de-DE" b="1" u="sng" dirty="0" smtClean="0">
                <a:solidFill>
                  <a:srgbClr val="FF0000"/>
                </a:solidFill>
              </a:rPr>
              <a:t>zuvor bestätigt </a:t>
            </a:r>
            <a:r>
              <a:rPr lang="de-DE" b="1" dirty="0" smtClean="0">
                <a:solidFill>
                  <a:srgbClr val="FF0000"/>
                </a:solidFill>
              </a:rPr>
              <a:t>wurden</a:t>
            </a:r>
            <a:r>
              <a:rPr lang="de-DE" dirty="0" smtClean="0"/>
              <a:t>, bewirkt ein </a:t>
            </a:r>
            <a:r>
              <a:rPr lang="de-DE" b="1" dirty="0" smtClean="0">
                <a:solidFill>
                  <a:srgbClr val="FF0000"/>
                </a:solidFill>
              </a:rPr>
              <a:t>Kreuz für ÖR 7 </a:t>
            </a:r>
            <a:r>
              <a:rPr lang="de-DE" dirty="0" smtClean="0"/>
              <a:t>im Antrag auf Öko-Regelungen </a:t>
            </a:r>
            <a:r>
              <a:rPr lang="de-DE" b="1" dirty="0" smtClean="0">
                <a:solidFill>
                  <a:srgbClr val="FF0000"/>
                </a:solidFill>
              </a:rPr>
              <a:t>die automatische Kennzeichnung mit „7“</a:t>
            </a:r>
            <a:r>
              <a:rPr lang="de-DE" dirty="0" smtClean="0"/>
              <a:t>, so, wie beim FP 3315 bereits mehrjährig die Praxis ist.</a:t>
            </a:r>
          </a:p>
          <a:p>
            <a:r>
              <a:rPr lang="de-DE" dirty="0" smtClean="0"/>
              <a:t>Das Programm prüft, </a:t>
            </a:r>
            <a:r>
              <a:rPr lang="de-DE" b="1" u="sng" dirty="0" smtClean="0">
                <a:solidFill>
                  <a:srgbClr val="0070C0"/>
                </a:solidFill>
              </a:rPr>
              <a:t>falls nur Anteile in der Kulisse liegen sollten</a:t>
            </a:r>
            <a:r>
              <a:rPr lang="de-DE" dirty="0" smtClean="0"/>
              <a:t>, ob der Mindestumfang von 1.000 qm gewährleistet ist und </a:t>
            </a:r>
            <a:r>
              <a:rPr lang="de-DE" b="1" u="sng" dirty="0" smtClean="0">
                <a:solidFill>
                  <a:srgbClr val="0070C0"/>
                </a:solidFill>
              </a:rPr>
              <a:t>„zieht“ den berechtigten Antragsumfang automatisch</a:t>
            </a:r>
            <a:r>
              <a:rPr lang="de-DE" dirty="0" smtClean="0"/>
              <a:t>.</a:t>
            </a:r>
            <a:endParaRPr lang="de-DE" dirty="0"/>
          </a:p>
        </p:txBody>
      </p:sp>
    </p:spTree>
    <p:extLst>
      <p:ext uri="{BB962C8B-B14F-4D97-AF65-F5344CB8AC3E}">
        <p14:creationId xmlns:p14="http://schemas.microsoft.com/office/powerpoint/2010/main" val="3508170792"/>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p:nvPr/>
        </p:nvPicPr>
        <p:blipFill>
          <a:blip r:embed="rId2"/>
          <a:stretch>
            <a:fillRect/>
          </a:stretch>
        </p:blipFill>
        <p:spPr>
          <a:xfrm>
            <a:off x="170553" y="516321"/>
            <a:ext cx="7725104" cy="4816365"/>
          </a:xfrm>
          <a:prstGeom prst="rect">
            <a:avLst/>
          </a:prstGeom>
        </p:spPr>
      </p:pic>
      <p:cxnSp>
        <p:nvCxnSpPr>
          <p:cNvPr id="3" name="Gerader Verbinder 2"/>
          <p:cNvCxnSpPr/>
          <p:nvPr/>
        </p:nvCxnSpPr>
        <p:spPr>
          <a:xfrm flipV="1">
            <a:off x="2984269" y="4361064"/>
            <a:ext cx="4331970" cy="2286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a:off x="6454832" y="5006340"/>
            <a:ext cx="365760"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a:off x="945572" y="5324445"/>
            <a:ext cx="5509260" cy="0"/>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2" name="Textfeld 1"/>
          <p:cNvSpPr txBox="1"/>
          <p:nvPr/>
        </p:nvSpPr>
        <p:spPr>
          <a:xfrm>
            <a:off x="8104909" y="1818409"/>
            <a:ext cx="3501736" cy="646331"/>
          </a:xfrm>
          <a:prstGeom prst="rect">
            <a:avLst/>
          </a:prstGeom>
          <a:solidFill>
            <a:srgbClr val="FFC000"/>
          </a:solidFill>
        </p:spPr>
        <p:txBody>
          <a:bodyPr wrap="square" rtlCol="0">
            <a:spAutoFit/>
          </a:bodyPr>
          <a:lstStyle/>
          <a:p>
            <a:r>
              <a:rPr lang="de-DE" b="1" dirty="0" smtClean="0"/>
              <a:t>In 2023 wurden 40.719 ha von uns für ÖR 7 bewilligt zu je 52 €/ha.</a:t>
            </a:r>
            <a:endParaRPr lang="de-DE" b="1" dirty="0"/>
          </a:p>
        </p:txBody>
      </p:sp>
      <p:pic>
        <p:nvPicPr>
          <p:cNvPr id="5" name="Grafik 4"/>
          <p:cNvPicPr>
            <a:picLocks noChangeAspect="1"/>
          </p:cNvPicPr>
          <p:nvPr/>
        </p:nvPicPr>
        <p:blipFill>
          <a:blip r:embed="rId3"/>
          <a:stretch>
            <a:fillRect/>
          </a:stretch>
        </p:blipFill>
        <p:spPr>
          <a:xfrm>
            <a:off x="7895657" y="2700580"/>
            <a:ext cx="4210638" cy="2724530"/>
          </a:xfrm>
          <a:prstGeom prst="rect">
            <a:avLst/>
          </a:prstGeom>
          <a:ln w="28575">
            <a:solidFill>
              <a:schemeClr val="tx1"/>
            </a:solidFill>
          </a:ln>
        </p:spPr>
      </p:pic>
      <p:sp>
        <p:nvSpPr>
          <p:cNvPr id="7" name="Textfeld 6"/>
          <p:cNvSpPr txBox="1"/>
          <p:nvPr/>
        </p:nvSpPr>
        <p:spPr>
          <a:xfrm>
            <a:off x="7895657" y="5631873"/>
            <a:ext cx="4210638" cy="646331"/>
          </a:xfrm>
          <a:prstGeom prst="rect">
            <a:avLst/>
          </a:prstGeom>
          <a:solidFill>
            <a:srgbClr val="FFFF00"/>
          </a:solidFill>
          <a:ln w="28575">
            <a:solidFill>
              <a:schemeClr val="tx1"/>
            </a:solidFill>
          </a:ln>
        </p:spPr>
        <p:txBody>
          <a:bodyPr wrap="square" rtlCol="0">
            <a:spAutoFit/>
          </a:bodyPr>
          <a:lstStyle/>
          <a:p>
            <a:r>
              <a:rPr lang="de-DE" b="1" dirty="0" smtClean="0"/>
              <a:t>Da ist also noch gut </a:t>
            </a:r>
            <a:r>
              <a:rPr lang="de-DE" b="1" dirty="0" smtClean="0">
                <a:solidFill>
                  <a:srgbClr val="FF0000"/>
                </a:solidFill>
              </a:rPr>
              <a:t>„Luft nach oben“</a:t>
            </a:r>
            <a:r>
              <a:rPr lang="de-DE" b="1" dirty="0" smtClean="0"/>
              <a:t>:</a:t>
            </a:r>
          </a:p>
          <a:p>
            <a:r>
              <a:rPr lang="de-DE" b="1" dirty="0" smtClean="0"/>
              <a:t>Für rund </a:t>
            </a:r>
            <a:r>
              <a:rPr lang="de-DE" b="1" dirty="0" smtClean="0">
                <a:solidFill>
                  <a:srgbClr val="FF0000"/>
                </a:solidFill>
              </a:rPr>
              <a:t>6.000 ha</a:t>
            </a:r>
            <a:endParaRPr lang="de-DE" b="1" dirty="0">
              <a:solidFill>
                <a:srgbClr val="FF0000"/>
              </a:solidFill>
            </a:endParaRPr>
          </a:p>
        </p:txBody>
      </p:sp>
    </p:spTree>
    <p:extLst>
      <p:ext uri="{BB962C8B-B14F-4D97-AF65-F5344CB8AC3E}">
        <p14:creationId xmlns:p14="http://schemas.microsoft.com/office/powerpoint/2010/main" val="1124278924"/>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379322" y="156785"/>
            <a:ext cx="8679781" cy="5650046"/>
          </a:xfrm>
          <a:prstGeom prst="rect">
            <a:avLst/>
          </a:prstGeom>
        </p:spPr>
      </p:pic>
      <p:sp>
        <p:nvSpPr>
          <p:cNvPr id="4" name="Textfeld 3"/>
          <p:cNvSpPr txBox="1"/>
          <p:nvPr/>
        </p:nvSpPr>
        <p:spPr>
          <a:xfrm>
            <a:off x="2571750" y="788670"/>
            <a:ext cx="6275070" cy="584775"/>
          </a:xfrm>
          <a:prstGeom prst="rect">
            <a:avLst/>
          </a:prstGeom>
          <a:solidFill>
            <a:schemeClr val="bg2">
              <a:lumMod val="90000"/>
            </a:schemeClr>
          </a:solidFill>
        </p:spPr>
        <p:txBody>
          <a:bodyPr wrap="square" rtlCol="0">
            <a:spAutoFit/>
          </a:bodyPr>
          <a:lstStyle/>
          <a:p>
            <a:r>
              <a:rPr lang="de-DE" sz="3200" b="1" dirty="0" smtClean="0">
                <a:solidFill>
                  <a:srgbClr val="FF0000"/>
                </a:solidFill>
              </a:rPr>
              <a:t>Gekoppelte Einkommensstützungen</a:t>
            </a:r>
            <a:endParaRPr lang="de-DE" sz="3200" b="1" dirty="0">
              <a:solidFill>
                <a:srgbClr val="FF0000"/>
              </a:solidFill>
            </a:endParaRPr>
          </a:p>
        </p:txBody>
      </p:sp>
      <p:cxnSp>
        <p:nvCxnSpPr>
          <p:cNvPr id="5" name="Gerader Verbinder 4"/>
          <p:cNvCxnSpPr/>
          <p:nvPr/>
        </p:nvCxnSpPr>
        <p:spPr>
          <a:xfrm flipV="1">
            <a:off x="3406140" y="3874770"/>
            <a:ext cx="1634490" cy="11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V="1">
            <a:off x="3406140" y="4149090"/>
            <a:ext cx="2205990" cy="11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9" name="Gerader Verbinder 8"/>
          <p:cNvCxnSpPr/>
          <p:nvPr/>
        </p:nvCxnSpPr>
        <p:spPr>
          <a:xfrm flipV="1">
            <a:off x="2434590" y="4446270"/>
            <a:ext cx="4572000" cy="1143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7833548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891322" y="221576"/>
            <a:ext cx="7995627" cy="5523697"/>
          </a:xfrm>
          <a:prstGeom prst="rect">
            <a:avLst/>
          </a:prstGeom>
        </p:spPr>
      </p:pic>
      <p:sp>
        <p:nvSpPr>
          <p:cNvPr id="4" name="Textfeld 3"/>
          <p:cNvSpPr txBox="1"/>
          <p:nvPr/>
        </p:nvSpPr>
        <p:spPr>
          <a:xfrm>
            <a:off x="2618643" y="718331"/>
            <a:ext cx="6275070" cy="584775"/>
          </a:xfrm>
          <a:prstGeom prst="rect">
            <a:avLst/>
          </a:prstGeom>
          <a:solidFill>
            <a:schemeClr val="bg2">
              <a:lumMod val="90000"/>
            </a:schemeClr>
          </a:solidFill>
        </p:spPr>
        <p:txBody>
          <a:bodyPr wrap="square" rtlCol="0">
            <a:spAutoFit/>
          </a:bodyPr>
          <a:lstStyle/>
          <a:p>
            <a:r>
              <a:rPr lang="de-DE" sz="3200" b="1" dirty="0" smtClean="0">
                <a:solidFill>
                  <a:srgbClr val="FF0000"/>
                </a:solidFill>
              </a:rPr>
              <a:t>Gekoppelte Einkommensstützungen</a:t>
            </a:r>
            <a:endParaRPr lang="de-DE" sz="3200" b="1" dirty="0">
              <a:solidFill>
                <a:srgbClr val="FF0000"/>
              </a:solidFill>
            </a:endParaRPr>
          </a:p>
        </p:txBody>
      </p:sp>
      <p:cxnSp>
        <p:nvCxnSpPr>
          <p:cNvPr id="5" name="Gerader Verbinder 4"/>
          <p:cNvCxnSpPr/>
          <p:nvPr/>
        </p:nvCxnSpPr>
        <p:spPr>
          <a:xfrm flipV="1">
            <a:off x="2377440" y="5554980"/>
            <a:ext cx="4777740" cy="2286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flipV="1">
            <a:off x="3680460" y="3646170"/>
            <a:ext cx="1531620" cy="11430"/>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a:off x="3680460" y="3909060"/>
            <a:ext cx="121158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2766060" y="4217670"/>
            <a:ext cx="200025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19475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836484" y="437990"/>
            <a:ext cx="6907946" cy="369332"/>
          </a:xfrm>
          <a:prstGeom prst="rect">
            <a:avLst/>
          </a:prstGeom>
          <a:solidFill>
            <a:srgbClr val="FFC000"/>
          </a:solidFill>
        </p:spPr>
        <p:txBody>
          <a:bodyPr wrap="square" rtlCol="0">
            <a:spAutoFit/>
          </a:bodyPr>
          <a:lstStyle/>
          <a:p>
            <a:r>
              <a:rPr lang="de-DE" b="1" dirty="0" smtClean="0"/>
              <a:t>Der Öko-Betrieb im NSG mit Auflagen als rein finanzielle Betrachtung</a:t>
            </a:r>
            <a:endParaRPr lang="de-DE" b="1" dirty="0"/>
          </a:p>
        </p:txBody>
      </p:sp>
      <p:sp>
        <p:nvSpPr>
          <p:cNvPr id="4" name="Textfeld 3"/>
          <p:cNvSpPr txBox="1"/>
          <p:nvPr/>
        </p:nvSpPr>
        <p:spPr>
          <a:xfrm>
            <a:off x="1114184" y="1121869"/>
            <a:ext cx="9920088" cy="5109091"/>
          </a:xfrm>
          <a:prstGeom prst="rect">
            <a:avLst/>
          </a:prstGeom>
          <a:noFill/>
        </p:spPr>
        <p:txBody>
          <a:bodyPr wrap="square" rtlCol="0">
            <a:spAutoFit/>
          </a:bodyPr>
          <a:lstStyle/>
          <a:p>
            <a:pPr marL="285750" indent="-285750">
              <a:buFontTx/>
              <a:buChar char="-"/>
            </a:pPr>
            <a:r>
              <a:rPr lang="de-DE" dirty="0" smtClean="0"/>
              <a:t>Schon ohne Auflagen gilt: „882“ (210 €/ha) und ÖR 4 (115 €/ha) können kombiniert werden, dann wird die Summe unter Abzug von 50 €/ha Kürzung gewährt </a:t>
            </a:r>
            <a:r>
              <a:rPr lang="de-DE" dirty="0" smtClean="0">
                <a:sym typeface="Wingdings" panose="05000000000000000000" pitchFamily="2" charset="2"/>
              </a:rPr>
              <a:t> = </a:t>
            </a:r>
            <a:r>
              <a:rPr lang="de-DE" b="1" dirty="0" smtClean="0">
                <a:solidFill>
                  <a:srgbClr val="00B050"/>
                </a:solidFill>
                <a:sym typeface="Wingdings" panose="05000000000000000000" pitchFamily="2" charset="2"/>
              </a:rPr>
              <a:t>275 €/ha</a:t>
            </a:r>
          </a:p>
          <a:p>
            <a:endParaRPr lang="de-DE" dirty="0" smtClean="0">
              <a:sym typeface="Wingdings" panose="05000000000000000000" pitchFamily="2" charset="2"/>
            </a:endParaRPr>
          </a:p>
          <a:p>
            <a:pPr marL="285750" indent="-285750">
              <a:buFontTx/>
              <a:buChar char="-"/>
            </a:pPr>
            <a:endParaRPr lang="de-DE" dirty="0" smtClean="0">
              <a:sym typeface="Wingdings" panose="05000000000000000000" pitchFamily="2" charset="2"/>
            </a:endParaRPr>
          </a:p>
          <a:p>
            <a:pPr marL="285750" indent="-285750">
              <a:buFontTx/>
              <a:buChar char="-"/>
            </a:pPr>
            <a:endParaRPr lang="de-DE" dirty="0" smtClean="0">
              <a:sym typeface="Wingdings" panose="05000000000000000000" pitchFamily="2" charset="2"/>
            </a:endParaRPr>
          </a:p>
          <a:p>
            <a:endParaRPr lang="de-DE" dirty="0">
              <a:sym typeface="Wingdings" panose="05000000000000000000" pitchFamily="2" charset="2"/>
            </a:endParaRPr>
          </a:p>
          <a:p>
            <a:endParaRPr lang="de-DE" dirty="0" smtClean="0">
              <a:sym typeface="Wingdings" panose="05000000000000000000" pitchFamily="2" charset="2"/>
            </a:endParaRPr>
          </a:p>
          <a:p>
            <a:pPr marL="285750" indent="-285750">
              <a:buFontTx/>
              <a:buChar char="-"/>
            </a:pPr>
            <a:r>
              <a:rPr lang="de-DE" i="1" dirty="0" smtClean="0">
                <a:sym typeface="Wingdings" panose="05000000000000000000" pitchFamily="2" charset="2"/>
              </a:rPr>
              <a:t>(Das ist ja anders als bei 11z und ÖR 4, bei denen der Gesamtbetrag von 165 €/ha sich nicht erhöht, sondern nur die Anteile unterschiedlich finanziert werden (115 €/ha durch ÖR 4 + weitere 50 €/ha als Rest über 11z))</a:t>
            </a:r>
            <a:endParaRPr lang="de-DE" i="1" dirty="0" smtClean="0"/>
          </a:p>
          <a:p>
            <a:pPr marL="285750" indent="-285750">
              <a:buFontTx/>
              <a:buChar char="-"/>
            </a:pPr>
            <a:r>
              <a:rPr lang="de-DE" dirty="0" smtClean="0"/>
              <a:t>Wenn bei „</a:t>
            </a:r>
            <a:r>
              <a:rPr lang="de-DE" b="1" dirty="0" smtClean="0">
                <a:solidFill>
                  <a:srgbClr val="00B0F0"/>
                </a:solidFill>
              </a:rPr>
              <a:t>882“ und ÖR 4 auch die Auflage 21z </a:t>
            </a:r>
            <a:r>
              <a:rPr lang="de-DE" dirty="0" smtClean="0"/>
              <a:t>gilt, kämen noch 57 €/ha dazu:</a:t>
            </a:r>
          </a:p>
          <a:p>
            <a:r>
              <a:rPr lang="de-DE" dirty="0" smtClean="0"/>
              <a:t>      </a:t>
            </a:r>
            <a:r>
              <a:rPr lang="de-DE" dirty="0" smtClean="0">
                <a:sym typeface="Wingdings" panose="05000000000000000000" pitchFamily="2" charset="2"/>
              </a:rPr>
              <a:t> </a:t>
            </a:r>
            <a:r>
              <a:rPr lang="de-DE" sz="2000" dirty="0" smtClean="0">
                <a:sym typeface="Wingdings" panose="05000000000000000000" pitchFamily="2" charset="2"/>
              </a:rPr>
              <a:t>= </a:t>
            </a:r>
            <a:r>
              <a:rPr lang="de-DE" sz="2000" b="1" u="sng" dirty="0" smtClean="0">
                <a:solidFill>
                  <a:srgbClr val="FF0000"/>
                </a:solidFill>
                <a:sym typeface="Wingdings" panose="05000000000000000000" pitchFamily="2" charset="2"/>
              </a:rPr>
              <a:t>332 €/ha </a:t>
            </a:r>
            <a:r>
              <a:rPr lang="de-DE" dirty="0" smtClean="0">
                <a:sym typeface="Wingdings" panose="05000000000000000000" pitchFamily="2" charset="2"/>
              </a:rPr>
              <a:t>auf dem Grünland, aber Mindesttierbesatz einhalten und mehrjährige Verpflichtung,   </a:t>
            </a:r>
          </a:p>
          <a:p>
            <a:r>
              <a:rPr lang="de-DE" dirty="0">
                <a:sym typeface="Wingdings" panose="05000000000000000000" pitchFamily="2" charset="2"/>
              </a:rPr>
              <a:t> </a:t>
            </a:r>
            <a:r>
              <a:rPr lang="de-DE" dirty="0" smtClean="0">
                <a:sym typeface="Wingdings" panose="05000000000000000000" pitchFamily="2" charset="2"/>
              </a:rPr>
              <a:t>     da „882“ nur mehrjährig möglich ist (Pachtlaufzeit beachten)</a:t>
            </a:r>
          </a:p>
          <a:p>
            <a:endParaRPr lang="de-DE" dirty="0" smtClean="0"/>
          </a:p>
          <a:p>
            <a:pPr marL="285750" indent="-285750">
              <a:buFontTx/>
              <a:buChar char="-"/>
            </a:pPr>
            <a:r>
              <a:rPr lang="de-DE" dirty="0" smtClean="0"/>
              <a:t>Alternativ kann der Öko-Betrieb je nach Auflagentiefe maximal</a:t>
            </a:r>
          </a:p>
          <a:p>
            <a:pPr marL="742950" lvl="1" indent="-285750">
              <a:buFontTx/>
              <a:buChar char="-"/>
            </a:pPr>
            <a:r>
              <a:rPr lang="de-DE" dirty="0" smtClean="0"/>
              <a:t>entweder 11z + 13z + 21z</a:t>
            </a:r>
          </a:p>
          <a:p>
            <a:pPr marL="742950" lvl="1" indent="-285750">
              <a:buFontTx/>
              <a:buChar char="-"/>
            </a:pPr>
            <a:r>
              <a:rPr lang="de-DE" dirty="0" smtClean="0"/>
              <a:t>oder          11z + 13z + 21z und ÖR 4 für beantragen</a:t>
            </a:r>
          </a:p>
          <a:p>
            <a:pPr lvl="1"/>
            <a:r>
              <a:rPr lang="de-DE" dirty="0" smtClean="0">
                <a:sym typeface="Wingdings" panose="05000000000000000000" pitchFamily="2" charset="2"/>
              </a:rPr>
              <a:t> </a:t>
            </a:r>
            <a:r>
              <a:rPr lang="de-DE" dirty="0"/>
              <a:t>und </a:t>
            </a:r>
            <a:r>
              <a:rPr lang="de-DE" dirty="0">
                <a:sym typeface="Wingdings" panose="05000000000000000000" pitchFamily="2" charset="2"/>
              </a:rPr>
              <a:t>erhält dann </a:t>
            </a:r>
            <a:r>
              <a:rPr lang="de-DE" dirty="0" smtClean="0">
                <a:sym typeface="Wingdings" panose="05000000000000000000" pitchFamily="2" charset="2"/>
              </a:rPr>
              <a:t>jeweils </a:t>
            </a:r>
            <a:r>
              <a:rPr lang="de-DE" b="1" dirty="0" smtClean="0">
                <a:solidFill>
                  <a:srgbClr val="00B050"/>
                </a:solidFill>
                <a:sym typeface="Wingdings" panose="05000000000000000000" pitchFamily="2" charset="2"/>
              </a:rPr>
              <a:t>269 </a:t>
            </a:r>
            <a:r>
              <a:rPr lang="de-DE" b="1" dirty="0">
                <a:solidFill>
                  <a:srgbClr val="00B050"/>
                </a:solidFill>
                <a:sym typeface="Wingdings" panose="05000000000000000000" pitchFamily="2" charset="2"/>
              </a:rPr>
              <a:t>€/ha</a:t>
            </a:r>
            <a:r>
              <a:rPr lang="de-DE" dirty="0" smtClean="0">
                <a:sym typeface="Wingdings" panose="05000000000000000000" pitchFamily="2" charset="2"/>
              </a:rPr>
              <a:t>. (vgl. Satz in kursiv.)</a:t>
            </a:r>
            <a:endParaRPr lang="de-DE" dirty="0"/>
          </a:p>
        </p:txBody>
      </p:sp>
      <p:pic>
        <p:nvPicPr>
          <p:cNvPr id="5" name="Grafik 4"/>
          <p:cNvPicPr>
            <a:picLocks noChangeAspect="1"/>
          </p:cNvPicPr>
          <p:nvPr/>
        </p:nvPicPr>
        <p:blipFill>
          <a:blip r:embed="rId2"/>
          <a:stretch>
            <a:fillRect/>
          </a:stretch>
        </p:blipFill>
        <p:spPr>
          <a:xfrm>
            <a:off x="3034163" y="1943288"/>
            <a:ext cx="6725589" cy="743054"/>
          </a:xfrm>
          <a:prstGeom prst="rect">
            <a:avLst/>
          </a:prstGeom>
        </p:spPr>
      </p:pic>
      <p:pic>
        <p:nvPicPr>
          <p:cNvPr id="6" name="Grafik 5"/>
          <p:cNvPicPr>
            <a:picLocks noChangeAspect="1"/>
          </p:cNvPicPr>
          <p:nvPr/>
        </p:nvPicPr>
        <p:blipFill>
          <a:blip r:embed="rId3"/>
          <a:stretch>
            <a:fillRect/>
          </a:stretch>
        </p:blipFill>
        <p:spPr>
          <a:xfrm>
            <a:off x="8566010" y="5181432"/>
            <a:ext cx="3282770" cy="1483502"/>
          </a:xfrm>
          <a:prstGeom prst="rect">
            <a:avLst/>
          </a:prstGeom>
          <a:ln w="57150">
            <a:solidFill>
              <a:schemeClr val="accent1"/>
            </a:solidFill>
          </a:ln>
        </p:spPr>
      </p:pic>
    </p:spTree>
    <p:extLst>
      <p:ext uri="{BB962C8B-B14F-4D97-AF65-F5344CB8AC3E}">
        <p14:creationId xmlns:p14="http://schemas.microsoft.com/office/powerpoint/2010/main" val="1637633105"/>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985010" y="544660"/>
            <a:ext cx="6096000" cy="1676741"/>
          </a:xfrm>
          <a:prstGeom prst="rect">
            <a:avLst/>
          </a:prstGeom>
        </p:spPr>
        <p:txBody>
          <a:bodyPr>
            <a:spAutoFit/>
          </a:bodyPr>
          <a:lstStyle/>
          <a:p>
            <a:pPr>
              <a:lnSpc>
                <a:spcPct val="107000"/>
              </a:lnSpc>
              <a:spcAft>
                <a:spcPts val="800"/>
              </a:spcAft>
            </a:pPr>
            <a:r>
              <a:rPr lang="de-DE" b="1" u="sng" dirty="0">
                <a:solidFill>
                  <a:srgbClr val="1F497D"/>
                </a:solidFill>
                <a:latin typeface="Calibri" panose="020F0502020204030204" pitchFamily="34" charset="0"/>
                <a:ea typeface="Calibri" panose="020F0502020204030204" pitchFamily="34" charset="0"/>
                <a:cs typeface="Times New Roman" panose="02020603050405020304" pitchFamily="18" charset="0"/>
              </a:rPr>
              <a:t>Zusatzfrage 1</a:t>
            </a:r>
            <a:r>
              <a:rPr lang="de-DE" dirty="0">
                <a:solidFill>
                  <a:srgbClr val="1F497D"/>
                </a:solidFill>
                <a:latin typeface="Calibri" panose="020F0502020204030204" pitchFamily="34" charset="0"/>
                <a:ea typeface="Calibri" panose="020F0502020204030204" pitchFamily="34" charset="0"/>
                <a:cs typeface="Times New Roman" panose="02020603050405020304" pitchFamily="18" charset="0"/>
              </a:rPr>
              <a:t>: Wenn es sich um eine Öko-Betrieb handeln würde, dürfte der 882 mit 30z gemeinsam beantragen, so wie es für 882 und 21z nachträglich zugelassen wurde? Oder 882 +21z +30z?</a:t>
            </a:r>
            <a:r>
              <a:rPr lang="de-D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Antwort: Zugelassen wird nur 882+21Z. </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3" name="Rechteck 2"/>
          <p:cNvSpPr/>
          <p:nvPr/>
        </p:nvSpPr>
        <p:spPr>
          <a:xfrm>
            <a:off x="2076450" y="3008475"/>
            <a:ext cx="6096000" cy="2075696"/>
          </a:xfrm>
          <a:prstGeom prst="rect">
            <a:avLst/>
          </a:prstGeom>
        </p:spPr>
        <p:txBody>
          <a:bodyPr>
            <a:spAutoFit/>
          </a:bodyPr>
          <a:lstStyle/>
          <a:p>
            <a:pPr>
              <a:lnSpc>
                <a:spcPct val="107000"/>
              </a:lnSpc>
              <a:spcAft>
                <a:spcPts val="800"/>
              </a:spcAft>
            </a:pPr>
            <a:r>
              <a:rPr lang="de-DE" b="1" u="sng" dirty="0">
                <a:solidFill>
                  <a:srgbClr val="1F497D"/>
                </a:solidFill>
                <a:latin typeface="Calibri" panose="020F0502020204030204" pitchFamily="34" charset="0"/>
                <a:ea typeface="Calibri" panose="020F0502020204030204" pitchFamily="34" charset="0"/>
                <a:cs typeface="Times New Roman" panose="02020603050405020304" pitchFamily="18" charset="0"/>
              </a:rPr>
              <a:t>Zusatzfrage 2:</a:t>
            </a:r>
            <a:r>
              <a:rPr lang="de-DE" dirty="0">
                <a:solidFill>
                  <a:srgbClr val="1F497D"/>
                </a:solidFill>
                <a:latin typeface="Calibri" panose="020F0502020204030204" pitchFamily="34" charset="0"/>
                <a:ea typeface="Calibri" panose="020F0502020204030204" pitchFamily="34" charset="0"/>
                <a:cs typeface="Times New Roman" panose="02020603050405020304" pitchFamily="18" charset="0"/>
              </a:rPr>
              <a:t> Bei ÖR 4 sind nahezu alle Kombinationen mit NSG-Auflagen möglich (außer 11z und 32z). Falls Jemand in einer Zone wirtschaftet, die nur 30z beauflagt ist, wäre</a:t>
            </a: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dirty="0">
                <a:solidFill>
                  <a:srgbClr val="1F497D"/>
                </a:solidFill>
                <a:latin typeface="Calibri" panose="020F0502020204030204" pitchFamily="34" charset="0"/>
                <a:ea typeface="Calibri" panose="020F0502020204030204" pitchFamily="34" charset="0"/>
                <a:cs typeface="Times New Roman" panose="02020603050405020304" pitchFamily="18" charset="0"/>
              </a:rPr>
              <a:t>das eine Möglichkeit </a:t>
            </a:r>
            <a:r>
              <a:rPr lang="de-DE" dirty="0" smtClean="0">
                <a:solidFill>
                  <a:srgbClr val="1F497D"/>
                </a:solidFill>
                <a:latin typeface="Calibri" panose="020F0502020204030204" pitchFamily="34" charset="0"/>
                <a:ea typeface="Calibri" panose="020F0502020204030204" pitchFamily="34" charset="0"/>
                <a:cs typeface="Times New Roman" panose="02020603050405020304" pitchFamily="18" charset="0"/>
              </a:rPr>
              <a:t>statt nur 30z auch ÖR </a:t>
            </a:r>
            <a:r>
              <a:rPr lang="de-DE" dirty="0">
                <a:solidFill>
                  <a:srgbClr val="1F497D"/>
                </a:solidFill>
                <a:latin typeface="Calibri" panose="020F0502020204030204" pitchFamily="34" charset="0"/>
                <a:ea typeface="Calibri" panose="020F0502020204030204" pitchFamily="34" charset="0"/>
                <a:cs typeface="Times New Roman" panose="02020603050405020304" pitchFamily="18" charset="0"/>
              </a:rPr>
              <a:t>4 und 30z zu kombinieren? </a:t>
            </a:r>
            <a:endParaRPr lang="de-DE"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de-DE"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Antwort: Die Kombination von ÖR4 + 30Z ist zulässig.  </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Rechteck 3"/>
          <p:cNvSpPr/>
          <p:nvPr/>
        </p:nvSpPr>
        <p:spPr>
          <a:xfrm>
            <a:off x="1985010" y="2221401"/>
            <a:ext cx="6096000" cy="685059"/>
          </a:xfrm>
          <a:prstGeom prst="rect">
            <a:avLst/>
          </a:prstGeom>
        </p:spPr>
        <p:txBody>
          <a:bodyPr>
            <a:spAutoFit/>
          </a:bodyPr>
          <a:lstStyle/>
          <a:p>
            <a:pPr>
              <a:lnSpc>
                <a:spcPct val="107000"/>
              </a:lnSpc>
              <a:spcAft>
                <a:spcPts val="800"/>
              </a:spcAft>
            </a:pPr>
            <a:r>
              <a:rPr lang="de-DE" b="1" dirty="0">
                <a:solidFill>
                  <a:srgbClr val="000000"/>
                </a:solidFill>
                <a:latin typeface="Calibri" panose="020F0502020204030204" pitchFamily="34" charset="0"/>
                <a:ea typeface="Calibri" panose="020F0502020204030204" pitchFamily="34" charset="0"/>
                <a:cs typeface="Times New Roman" panose="02020603050405020304" pitchFamily="18" charset="0"/>
              </a:rPr>
              <a:t>Antwort: Bei Kombination der Bindung 882 mit FP 50 bleibt Bindung 30Z unzulässig. </a:t>
            </a:r>
            <a:r>
              <a:rPr lang="de-DE" dirty="0">
                <a:solidFill>
                  <a:srgbClr val="000000"/>
                </a:solidFill>
                <a:latin typeface="Calibri" panose="020F0502020204030204" pitchFamily="34" charset="0"/>
                <a:ea typeface="Calibri" panose="020F0502020204030204" pitchFamily="34" charset="0"/>
                <a:cs typeface="Times New Roman" panose="02020603050405020304" pitchFamily="18" charset="0"/>
              </a:rPr>
              <a:t> </a:t>
            </a:r>
            <a:endParaRPr lang="de-DE"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3123465"/>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70163" y="6016337"/>
            <a:ext cx="11741727" cy="523220"/>
          </a:xfrm>
          <a:prstGeom prst="rect">
            <a:avLst/>
          </a:prstGeom>
          <a:solidFill>
            <a:srgbClr val="FFFF00"/>
          </a:solidFill>
        </p:spPr>
        <p:txBody>
          <a:bodyPr wrap="square" rtlCol="0">
            <a:spAutoFit/>
          </a:bodyPr>
          <a:lstStyle/>
          <a:p>
            <a:r>
              <a:rPr lang="de-DE" sz="2800" b="1" dirty="0" smtClean="0">
                <a:solidFill>
                  <a:srgbClr val="FF0000"/>
                </a:solidFill>
              </a:rPr>
              <a:t>Dankeschön für die Aufmerksamkeit und Ihnen allen ein schönes Osterfest!</a:t>
            </a:r>
            <a:endParaRPr lang="de-DE" sz="2800" b="1" dirty="0">
              <a:solidFill>
                <a:srgbClr val="FF0000"/>
              </a:solidFill>
            </a:endParaRPr>
          </a:p>
        </p:txBody>
      </p:sp>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6781" y="260131"/>
            <a:ext cx="4209393" cy="5612524"/>
          </a:xfrm>
          <a:prstGeom prst="rect">
            <a:avLst/>
          </a:prstGeom>
        </p:spPr>
      </p:pic>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97468" y="260132"/>
            <a:ext cx="4209393" cy="5612524"/>
          </a:xfrm>
          <a:prstGeom prst="rect">
            <a:avLst/>
          </a:prstGeom>
        </p:spPr>
      </p:pic>
      <p:pic>
        <p:nvPicPr>
          <p:cNvPr id="5" name="Grafik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06861" y="260131"/>
            <a:ext cx="4209393" cy="5612524"/>
          </a:xfrm>
          <a:prstGeom prst="rect">
            <a:avLst/>
          </a:prstGeom>
        </p:spPr>
      </p:pic>
    </p:spTree>
    <p:extLst>
      <p:ext uri="{BB962C8B-B14F-4D97-AF65-F5344CB8AC3E}">
        <p14:creationId xmlns:p14="http://schemas.microsoft.com/office/powerpoint/2010/main" val="318757675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08271" y="1338082"/>
            <a:ext cx="8601747" cy="3711900"/>
          </a:xfrm>
          <a:prstGeom prst="rect">
            <a:avLst/>
          </a:prstGeom>
        </p:spPr>
      </p:pic>
      <p:cxnSp>
        <p:nvCxnSpPr>
          <p:cNvPr id="6" name="Gerader Verbinder 5"/>
          <p:cNvCxnSpPr/>
          <p:nvPr/>
        </p:nvCxnSpPr>
        <p:spPr>
          <a:xfrm>
            <a:off x="6286754" y="3958936"/>
            <a:ext cx="2202873" cy="10391"/>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a:off x="2015836" y="4468091"/>
            <a:ext cx="2836718" cy="10391"/>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5" name="Gerader Verbinder 4"/>
          <p:cNvCxnSpPr/>
          <p:nvPr/>
        </p:nvCxnSpPr>
        <p:spPr>
          <a:xfrm flipV="1">
            <a:off x="6286754" y="4229100"/>
            <a:ext cx="39901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3" name="Grafik 2"/>
          <p:cNvPicPr>
            <a:picLocks noChangeAspect="1"/>
          </p:cNvPicPr>
          <p:nvPr/>
        </p:nvPicPr>
        <p:blipFill>
          <a:blip r:embed="rId3"/>
          <a:stretch>
            <a:fillRect/>
          </a:stretch>
        </p:blipFill>
        <p:spPr>
          <a:xfrm>
            <a:off x="1808271" y="5309755"/>
            <a:ext cx="5772956" cy="1162212"/>
          </a:xfrm>
          <a:prstGeom prst="rect">
            <a:avLst/>
          </a:prstGeom>
        </p:spPr>
      </p:pic>
      <p:sp>
        <p:nvSpPr>
          <p:cNvPr id="4" name="Pfeil nach links 3"/>
          <p:cNvSpPr/>
          <p:nvPr/>
        </p:nvSpPr>
        <p:spPr>
          <a:xfrm>
            <a:off x="7608552" y="5579917"/>
            <a:ext cx="550972" cy="6858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7" name="Textfeld 6"/>
          <p:cNvSpPr txBox="1"/>
          <p:nvPr/>
        </p:nvSpPr>
        <p:spPr>
          <a:xfrm>
            <a:off x="8211733" y="5445763"/>
            <a:ext cx="1915196" cy="954107"/>
          </a:xfrm>
          <a:prstGeom prst="rect">
            <a:avLst/>
          </a:prstGeom>
          <a:solidFill>
            <a:srgbClr val="FFFF00"/>
          </a:solidFill>
        </p:spPr>
        <p:txBody>
          <a:bodyPr wrap="square" rtlCol="0">
            <a:spAutoFit/>
          </a:bodyPr>
          <a:lstStyle/>
          <a:p>
            <a:r>
              <a:rPr lang="de-DE" sz="2800" b="1" dirty="0" smtClean="0"/>
              <a:t>Auch so bei Kreuzkraut</a:t>
            </a:r>
            <a:endParaRPr lang="de-DE" sz="2800" b="1" dirty="0"/>
          </a:p>
        </p:txBody>
      </p:sp>
      <p:pic>
        <p:nvPicPr>
          <p:cNvPr id="9" name="Grafik 8"/>
          <p:cNvPicPr>
            <a:picLocks noChangeAspect="1"/>
          </p:cNvPicPr>
          <p:nvPr/>
        </p:nvPicPr>
        <p:blipFill>
          <a:blip r:embed="rId4"/>
          <a:stretch>
            <a:fillRect/>
          </a:stretch>
        </p:blipFill>
        <p:spPr>
          <a:xfrm>
            <a:off x="10238143" y="5117019"/>
            <a:ext cx="1747057" cy="1547683"/>
          </a:xfrm>
          <a:prstGeom prst="rect">
            <a:avLst/>
          </a:prstGeom>
        </p:spPr>
      </p:pic>
    </p:spTree>
    <p:extLst>
      <p:ext uri="{BB962C8B-B14F-4D97-AF65-F5344CB8AC3E}">
        <p14:creationId xmlns:p14="http://schemas.microsoft.com/office/powerpoint/2010/main" val="23998820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flipV="1">
            <a:off x="5559136" y="5029200"/>
            <a:ext cx="39901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7" name="Grafik 6" descr="cid:image005.png@01DA791D.9E4AB6C0"/>
          <p:cNvPicPr/>
          <p:nvPr/>
        </p:nvPicPr>
        <p:blipFill>
          <a:blip r:embed="rId2">
            <a:extLst>
              <a:ext uri="{28A0092B-C50C-407E-A947-70E740481C1C}">
                <a14:useLocalDpi xmlns:a14="http://schemas.microsoft.com/office/drawing/2010/main" val="0"/>
              </a:ext>
            </a:extLst>
          </a:blip>
          <a:srcRect/>
          <a:stretch>
            <a:fillRect/>
          </a:stretch>
        </p:blipFill>
        <p:spPr bwMode="auto">
          <a:xfrm>
            <a:off x="1912794" y="599640"/>
            <a:ext cx="9010650" cy="5991225"/>
          </a:xfrm>
          <a:prstGeom prst="rect">
            <a:avLst/>
          </a:prstGeom>
          <a:noFill/>
          <a:ln>
            <a:noFill/>
          </a:ln>
        </p:spPr>
      </p:pic>
    </p:spTree>
    <p:extLst>
      <p:ext uri="{BB962C8B-B14F-4D97-AF65-F5344CB8AC3E}">
        <p14:creationId xmlns:p14="http://schemas.microsoft.com/office/powerpoint/2010/main" val="343472095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flipV="1">
            <a:off x="5559136" y="5029200"/>
            <a:ext cx="39901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4" name="Grafik 3" descr="cid:image006.png@01DA791D.9E4AB6C0"/>
          <p:cNvPicPr/>
          <p:nvPr/>
        </p:nvPicPr>
        <p:blipFill>
          <a:blip r:embed="rId2">
            <a:extLst>
              <a:ext uri="{28A0092B-C50C-407E-A947-70E740481C1C}">
                <a14:useLocalDpi xmlns:a14="http://schemas.microsoft.com/office/drawing/2010/main" val="0"/>
              </a:ext>
            </a:extLst>
          </a:blip>
          <a:srcRect/>
          <a:stretch>
            <a:fillRect/>
          </a:stretch>
        </p:blipFill>
        <p:spPr bwMode="auto">
          <a:xfrm>
            <a:off x="1934441" y="417368"/>
            <a:ext cx="9486900" cy="6210300"/>
          </a:xfrm>
          <a:prstGeom prst="rect">
            <a:avLst/>
          </a:prstGeom>
          <a:noFill/>
          <a:ln>
            <a:noFill/>
          </a:ln>
        </p:spPr>
      </p:pic>
    </p:spTree>
    <p:extLst>
      <p:ext uri="{BB962C8B-B14F-4D97-AF65-F5344CB8AC3E}">
        <p14:creationId xmlns:p14="http://schemas.microsoft.com/office/powerpoint/2010/main" val="30381415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flipV="1">
            <a:off x="5559136" y="5029200"/>
            <a:ext cx="39901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6" name="Grafik 5" descr="cid:image007.png@01DA791D.FE18EDB0"/>
          <p:cNvPicPr/>
          <p:nvPr/>
        </p:nvPicPr>
        <p:blipFill>
          <a:blip r:embed="rId2">
            <a:extLst>
              <a:ext uri="{28A0092B-C50C-407E-A947-70E740481C1C}">
                <a14:useLocalDpi xmlns:a14="http://schemas.microsoft.com/office/drawing/2010/main" val="0"/>
              </a:ext>
            </a:extLst>
          </a:blip>
          <a:srcRect/>
          <a:stretch>
            <a:fillRect/>
          </a:stretch>
        </p:blipFill>
        <p:spPr bwMode="auto">
          <a:xfrm>
            <a:off x="1875125" y="474518"/>
            <a:ext cx="9210675" cy="6096000"/>
          </a:xfrm>
          <a:prstGeom prst="rect">
            <a:avLst/>
          </a:prstGeom>
          <a:noFill/>
          <a:ln>
            <a:noFill/>
          </a:ln>
        </p:spPr>
      </p:pic>
    </p:spTree>
    <p:extLst>
      <p:ext uri="{BB962C8B-B14F-4D97-AF65-F5344CB8AC3E}">
        <p14:creationId xmlns:p14="http://schemas.microsoft.com/office/powerpoint/2010/main" val="29792998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874533" y="1984838"/>
            <a:ext cx="9817713" cy="2278565"/>
          </a:xfrm>
          <a:prstGeom prst="rect">
            <a:avLst/>
          </a:prstGeom>
          <a:ln w="57150">
            <a:solidFill>
              <a:srgbClr val="00B0F0"/>
            </a:solidFill>
          </a:ln>
        </p:spPr>
      </p:pic>
      <p:cxnSp>
        <p:nvCxnSpPr>
          <p:cNvPr id="6" name="Gerader Verbinder 5"/>
          <p:cNvCxnSpPr/>
          <p:nvPr/>
        </p:nvCxnSpPr>
        <p:spPr>
          <a:xfrm flipV="1">
            <a:off x="2109607" y="2389909"/>
            <a:ext cx="2358484" cy="31173"/>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5" name="Gerader Verbinder 4"/>
          <p:cNvCxnSpPr/>
          <p:nvPr/>
        </p:nvCxnSpPr>
        <p:spPr>
          <a:xfrm flipV="1">
            <a:off x="4353790" y="3013364"/>
            <a:ext cx="5621483" cy="1039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9" name="Textfeld 8"/>
          <p:cNvSpPr txBox="1"/>
          <p:nvPr/>
        </p:nvSpPr>
        <p:spPr>
          <a:xfrm>
            <a:off x="874533" y="4554348"/>
            <a:ext cx="9817713" cy="1200329"/>
          </a:xfrm>
          <a:prstGeom prst="rect">
            <a:avLst/>
          </a:prstGeom>
          <a:solidFill>
            <a:srgbClr val="FFFF00"/>
          </a:solidFill>
        </p:spPr>
        <p:txBody>
          <a:bodyPr wrap="square" rtlCol="0">
            <a:spAutoFit/>
          </a:bodyPr>
          <a:lstStyle/>
          <a:p>
            <a:r>
              <a:rPr lang="de-DE" dirty="0" smtClean="0"/>
              <a:t>Die teilweise </a:t>
            </a:r>
            <a:r>
              <a:rPr lang="de-DE" dirty="0"/>
              <a:t>beeinträchtigen bzw. zerstörten Teilbereiche der Dauergrünlandfläche mit wenig oder </a:t>
            </a:r>
            <a:r>
              <a:rPr lang="de-DE" dirty="0" smtClean="0"/>
              <a:t>keinem </a:t>
            </a:r>
            <a:r>
              <a:rPr lang="de-DE" dirty="0"/>
              <a:t>Aufwuchs sind Teil der normalen landwirtschaftlichen Nutzung der Dauergrünlandfläche und </a:t>
            </a:r>
            <a:r>
              <a:rPr lang="de-DE" dirty="0" smtClean="0"/>
              <a:t>werden </a:t>
            </a:r>
            <a:r>
              <a:rPr lang="de-DE" dirty="0"/>
              <a:t>grundsätzlich als förderfähige Fläche anerkannt. Die Flächen sind einheitlich mit einem </a:t>
            </a:r>
            <a:r>
              <a:rPr lang="de-DE" dirty="0" smtClean="0"/>
              <a:t>Dauergrünlandnutzcode </a:t>
            </a:r>
            <a:r>
              <a:rPr lang="de-DE" dirty="0"/>
              <a:t>(z.B. NC 451 Wiesen) zu beantragen</a:t>
            </a:r>
          </a:p>
        </p:txBody>
      </p:sp>
      <p:cxnSp>
        <p:nvCxnSpPr>
          <p:cNvPr id="8" name="Gerader Verbinder 7"/>
          <p:cNvCxnSpPr/>
          <p:nvPr/>
        </p:nvCxnSpPr>
        <p:spPr>
          <a:xfrm>
            <a:off x="976745" y="5744286"/>
            <a:ext cx="5766955" cy="10391"/>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12" name="Ellipse 11"/>
          <p:cNvSpPr/>
          <p:nvPr/>
        </p:nvSpPr>
        <p:spPr>
          <a:xfrm>
            <a:off x="11087100" y="5455227"/>
            <a:ext cx="831273" cy="592282"/>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3" name="Flussdiagramm: Zusammenführen 12"/>
          <p:cNvSpPr/>
          <p:nvPr/>
        </p:nvSpPr>
        <p:spPr>
          <a:xfrm>
            <a:off x="11014364" y="4263402"/>
            <a:ext cx="904009" cy="1015179"/>
          </a:xfrm>
          <a:prstGeom prst="flowChartMerg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6970030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31274" y="2202874"/>
            <a:ext cx="9445336" cy="3170099"/>
          </a:xfrm>
          <a:prstGeom prst="rect">
            <a:avLst/>
          </a:prstGeom>
          <a:noFill/>
        </p:spPr>
        <p:txBody>
          <a:bodyPr wrap="square" rtlCol="0">
            <a:spAutoFit/>
          </a:bodyPr>
          <a:lstStyle/>
          <a:p>
            <a:r>
              <a:rPr lang="de-DE" sz="2000" dirty="0"/>
              <a:t>Sofern die Grasnarbe ganzjährig oder dauerhaft nicht mehr vorhanden sein sollte, handelt es sich nicht mehr um eine förderfähige Dauergrünlandfläche. </a:t>
            </a:r>
            <a:endParaRPr lang="de-DE" sz="2000" dirty="0" smtClean="0"/>
          </a:p>
          <a:p>
            <a:endParaRPr lang="de-DE" sz="2000" dirty="0"/>
          </a:p>
          <a:p>
            <a:r>
              <a:rPr lang="de-DE" sz="2000" dirty="0" smtClean="0"/>
              <a:t>Ist </a:t>
            </a:r>
            <a:r>
              <a:rPr lang="de-DE" sz="2000" dirty="0"/>
              <a:t>die Beeinträchtigung auf ein oder zwei Jahre </a:t>
            </a:r>
            <a:r>
              <a:rPr lang="de-DE" sz="2000" dirty="0" smtClean="0"/>
              <a:t>begrenzt</a:t>
            </a:r>
            <a:r>
              <a:rPr lang="de-DE" sz="2000" dirty="0"/>
              <a:t>, dann kann der Flächenbereich oder die gesamte Fläche mit dem Dauergrünlandnutzcode und keiner Aktivierung für die Einkommensgrundstützung oder mit dem NC 990 „Alle anderen Flächen (keine LF)“ beantragt werden. </a:t>
            </a:r>
            <a:endParaRPr lang="de-DE" sz="2000" dirty="0" smtClean="0"/>
          </a:p>
          <a:p>
            <a:endParaRPr lang="de-DE" sz="2000" dirty="0"/>
          </a:p>
          <a:p>
            <a:r>
              <a:rPr lang="de-DE" sz="2000" dirty="0" smtClean="0"/>
              <a:t>Klar </a:t>
            </a:r>
            <a:r>
              <a:rPr lang="de-DE" sz="2000" dirty="0"/>
              <a:t>abgegrenzte Auslaufflächen direkt an Stallgebäuden, Paddocks, </a:t>
            </a:r>
            <a:r>
              <a:rPr lang="de-DE" sz="2000" dirty="0" err="1"/>
              <a:t>Gehege</a:t>
            </a:r>
            <a:r>
              <a:rPr lang="de-DE" sz="2000" dirty="0"/>
              <a:t> für Pferde, Schafe, Rinder oder Ähnliches sind keine förderfähigen Fläche</a:t>
            </a:r>
          </a:p>
        </p:txBody>
      </p:sp>
      <p:cxnSp>
        <p:nvCxnSpPr>
          <p:cNvPr id="6" name="Gerader Verbinder 5"/>
          <p:cNvCxnSpPr/>
          <p:nvPr/>
        </p:nvCxnSpPr>
        <p:spPr>
          <a:xfrm>
            <a:off x="831274" y="2545773"/>
            <a:ext cx="8437417" cy="10391"/>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5" name="Gerader Verbinder 4"/>
          <p:cNvCxnSpPr/>
          <p:nvPr/>
        </p:nvCxnSpPr>
        <p:spPr>
          <a:xfrm flipV="1">
            <a:off x="2535381" y="2899065"/>
            <a:ext cx="5621483" cy="1039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a:off x="3501736" y="3772337"/>
            <a:ext cx="5766955" cy="10391"/>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0" name="Gerader Verbinder 9"/>
          <p:cNvCxnSpPr/>
          <p:nvPr/>
        </p:nvCxnSpPr>
        <p:spPr>
          <a:xfrm>
            <a:off x="3844636" y="4104409"/>
            <a:ext cx="5579919" cy="0"/>
          </a:xfrm>
          <a:prstGeom prst="line">
            <a:avLst/>
          </a:prstGeom>
          <a:ln w="57150">
            <a:solidFill>
              <a:srgbClr val="0070C0"/>
            </a:solidFill>
          </a:ln>
        </p:spPr>
        <p:style>
          <a:lnRef idx="1">
            <a:schemeClr val="accent3"/>
          </a:lnRef>
          <a:fillRef idx="0">
            <a:schemeClr val="accent3"/>
          </a:fillRef>
          <a:effectRef idx="0">
            <a:schemeClr val="accent3"/>
          </a:effectRef>
          <a:fontRef idx="minor">
            <a:schemeClr val="tx1"/>
          </a:fontRef>
        </p:style>
      </p:cxnSp>
      <p:cxnSp>
        <p:nvCxnSpPr>
          <p:cNvPr id="13" name="Gerader Verbinder 12"/>
          <p:cNvCxnSpPr/>
          <p:nvPr/>
        </p:nvCxnSpPr>
        <p:spPr>
          <a:xfrm flipV="1">
            <a:off x="3429000" y="3460173"/>
            <a:ext cx="3325091" cy="20782"/>
          </a:xfrm>
          <a:prstGeom prst="line">
            <a:avLst/>
          </a:prstGeom>
          <a:ln w="57150"/>
        </p:spPr>
        <p:style>
          <a:lnRef idx="1">
            <a:schemeClr val="dk1"/>
          </a:lnRef>
          <a:fillRef idx="0">
            <a:schemeClr val="dk1"/>
          </a:fillRef>
          <a:effectRef idx="0">
            <a:schemeClr val="dk1"/>
          </a:effectRef>
          <a:fontRef idx="minor">
            <a:schemeClr val="tx1"/>
          </a:fontRef>
        </p:style>
      </p:cxnSp>
      <p:cxnSp>
        <p:nvCxnSpPr>
          <p:cNvPr id="15" name="Gerader Verbinder 14"/>
          <p:cNvCxnSpPr/>
          <p:nvPr/>
        </p:nvCxnSpPr>
        <p:spPr>
          <a:xfrm>
            <a:off x="831274" y="4987636"/>
            <a:ext cx="3470562" cy="31173"/>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7" name="Gerader Verbinder 16"/>
          <p:cNvCxnSpPr/>
          <p:nvPr/>
        </p:nvCxnSpPr>
        <p:spPr>
          <a:xfrm>
            <a:off x="4114800" y="5372973"/>
            <a:ext cx="3190009" cy="0"/>
          </a:xfrm>
          <a:prstGeom prst="line">
            <a:avLst/>
          </a:prstGeom>
          <a:ln w="76200"/>
        </p:spPr>
        <p:style>
          <a:lnRef idx="1">
            <a:schemeClr val="accent6"/>
          </a:lnRef>
          <a:fillRef idx="0">
            <a:schemeClr val="accent6"/>
          </a:fillRef>
          <a:effectRef idx="0">
            <a:schemeClr val="accent6"/>
          </a:effectRef>
          <a:fontRef idx="minor">
            <a:schemeClr val="tx1"/>
          </a:fontRef>
        </p:style>
      </p:cxnSp>
      <p:sp>
        <p:nvSpPr>
          <p:cNvPr id="18" name="Textfeld 17"/>
          <p:cNvSpPr txBox="1"/>
          <p:nvPr/>
        </p:nvSpPr>
        <p:spPr>
          <a:xfrm>
            <a:off x="1859972" y="1306983"/>
            <a:ext cx="9549245" cy="523220"/>
          </a:xfrm>
          <a:prstGeom prst="rect">
            <a:avLst/>
          </a:prstGeom>
          <a:solidFill>
            <a:srgbClr val="FFFF00"/>
          </a:solidFill>
          <a:ln w="28575">
            <a:solidFill>
              <a:schemeClr val="tx1"/>
            </a:solidFill>
          </a:ln>
        </p:spPr>
        <p:txBody>
          <a:bodyPr wrap="square" rtlCol="0">
            <a:spAutoFit/>
          </a:bodyPr>
          <a:lstStyle/>
          <a:p>
            <a:r>
              <a:rPr lang="de-DE" sz="2800" b="1" dirty="0" smtClean="0"/>
              <a:t>Notwendige Unterscheidungen / auch hilfreich für </a:t>
            </a:r>
            <a:r>
              <a:rPr lang="de-DE" sz="2800" b="1" dirty="0" err="1" smtClean="0"/>
              <a:t>Sentinel</a:t>
            </a:r>
            <a:endParaRPr lang="de-DE" sz="2800" b="1" dirty="0"/>
          </a:p>
        </p:txBody>
      </p:sp>
    </p:spTree>
    <p:extLst>
      <p:ext uri="{BB962C8B-B14F-4D97-AF65-F5344CB8AC3E}">
        <p14:creationId xmlns:p14="http://schemas.microsoft.com/office/powerpoint/2010/main" val="151421802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flipV="1">
            <a:off x="5559136" y="5029200"/>
            <a:ext cx="39901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3" name="Grafik 2" descr="cid:image008.png@01DA791D.FE18EDB0"/>
          <p:cNvPicPr/>
          <p:nvPr/>
        </p:nvPicPr>
        <p:blipFill>
          <a:blip r:embed="rId2">
            <a:extLst>
              <a:ext uri="{28A0092B-C50C-407E-A947-70E740481C1C}">
                <a14:useLocalDpi xmlns:a14="http://schemas.microsoft.com/office/drawing/2010/main" val="0"/>
              </a:ext>
            </a:extLst>
          </a:blip>
          <a:srcRect/>
          <a:stretch>
            <a:fillRect/>
          </a:stretch>
        </p:blipFill>
        <p:spPr bwMode="auto">
          <a:xfrm>
            <a:off x="1932709" y="592281"/>
            <a:ext cx="8737455" cy="5970876"/>
          </a:xfrm>
          <a:prstGeom prst="rect">
            <a:avLst/>
          </a:prstGeom>
          <a:noFill/>
          <a:ln>
            <a:noFill/>
          </a:ln>
        </p:spPr>
      </p:pic>
    </p:spTree>
    <p:extLst>
      <p:ext uri="{BB962C8B-B14F-4D97-AF65-F5344CB8AC3E}">
        <p14:creationId xmlns:p14="http://schemas.microsoft.com/office/powerpoint/2010/main" val="4858922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descr="cid:image026.png@01DA7926.47A9A7F0"/>
          <p:cNvPicPr/>
          <p:nvPr/>
        </p:nvPicPr>
        <p:blipFill>
          <a:blip r:embed="rId2">
            <a:extLst>
              <a:ext uri="{28A0092B-C50C-407E-A947-70E740481C1C}">
                <a14:useLocalDpi xmlns:a14="http://schemas.microsoft.com/office/drawing/2010/main" val="0"/>
              </a:ext>
            </a:extLst>
          </a:blip>
          <a:srcRect/>
          <a:stretch>
            <a:fillRect/>
          </a:stretch>
        </p:blipFill>
        <p:spPr bwMode="auto">
          <a:xfrm>
            <a:off x="1495425" y="1330036"/>
            <a:ext cx="7835611" cy="5151726"/>
          </a:xfrm>
          <a:prstGeom prst="rect">
            <a:avLst/>
          </a:prstGeom>
          <a:noFill/>
          <a:ln>
            <a:noFill/>
          </a:ln>
        </p:spPr>
      </p:pic>
      <p:cxnSp>
        <p:nvCxnSpPr>
          <p:cNvPr id="5" name="Gerader Verbinder 4"/>
          <p:cNvCxnSpPr/>
          <p:nvPr/>
        </p:nvCxnSpPr>
        <p:spPr>
          <a:xfrm flipV="1">
            <a:off x="3626427" y="2291650"/>
            <a:ext cx="3678382" cy="20782"/>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p:cNvSpPr txBox="1"/>
          <p:nvPr/>
        </p:nvSpPr>
        <p:spPr>
          <a:xfrm>
            <a:off x="3626427" y="1922318"/>
            <a:ext cx="3678382" cy="369332"/>
          </a:xfrm>
          <a:prstGeom prst="rect">
            <a:avLst/>
          </a:prstGeom>
          <a:solidFill>
            <a:srgbClr val="92D050"/>
          </a:solidFill>
          <a:ln>
            <a:solidFill>
              <a:srgbClr val="0070C0"/>
            </a:solidFill>
          </a:ln>
        </p:spPr>
        <p:txBody>
          <a:bodyPr wrap="square" rtlCol="0">
            <a:spAutoFit/>
          </a:bodyPr>
          <a:lstStyle/>
          <a:p>
            <a:r>
              <a:rPr lang="de-DE" b="1" dirty="0" smtClean="0">
                <a:solidFill>
                  <a:srgbClr val="0070C0"/>
                </a:solidFill>
              </a:rPr>
              <a:t>Bei der </a:t>
            </a:r>
            <a:r>
              <a:rPr lang="de-DE" b="1" u="sng" dirty="0" smtClean="0">
                <a:solidFill>
                  <a:srgbClr val="0070C0"/>
                </a:solidFill>
              </a:rPr>
              <a:t>zweiten</a:t>
            </a:r>
            <a:r>
              <a:rPr lang="de-DE" b="1" dirty="0" smtClean="0">
                <a:solidFill>
                  <a:srgbClr val="0070C0"/>
                </a:solidFill>
              </a:rPr>
              <a:t> Säule GAP:</a:t>
            </a:r>
            <a:endParaRPr lang="de-DE" b="1" dirty="0">
              <a:solidFill>
                <a:srgbClr val="0070C0"/>
              </a:solidFill>
            </a:endParaRPr>
          </a:p>
        </p:txBody>
      </p:sp>
    </p:spTree>
    <p:extLst>
      <p:ext uri="{BB962C8B-B14F-4D97-AF65-F5344CB8AC3E}">
        <p14:creationId xmlns:p14="http://schemas.microsoft.com/office/powerpoint/2010/main" val="41956417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flipV="1">
            <a:off x="3626427" y="2291650"/>
            <a:ext cx="3678382" cy="20782"/>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p:cNvSpPr txBox="1"/>
          <p:nvPr/>
        </p:nvSpPr>
        <p:spPr>
          <a:xfrm>
            <a:off x="3626427" y="1922318"/>
            <a:ext cx="3678382" cy="369332"/>
          </a:xfrm>
          <a:prstGeom prst="rect">
            <a:avLst/>
          </a:prstGeom>
          <a:solidFill>
            <a:srgbClr val="92D050"/>
          </a:solidFill>
          <a:ln>
            <a:solidFill>
              <a:srgbClr val="0070C0"/>
            </a:solidFill>
          </a:ln>
        </p:spPr>
        <p:txBody>
          <a:bodyPr wrap="square" rtlCol="0">
            <a:spAutoFit/>
          </a:bodyPr>
          <a:lstStyle/>
          <a:p>
            <a:r>
              <a:rPr lang="de-DE" b="1" dirty="0" smtClean="0">
                <a:solidFill>
                  <a:srgbClr val="0070C0"/>
                </a:solidFill>
              </a:rPr>
              <a:t>Bei der </a:t>
            </a:r>
            <a:r>
              <a:rPr lang="de-DE" b="1" u="sng" dirty="0" smtClean="0">
                <a:solidFill>
                  <a:srgbClr val="0070C0"/>
                </a:solidFill>
              </a:rPr>
              <a:t>zweiten</a:t>
            </a:r>
            <a:r>
              <a:rPr lang="de-DE" b="1" dirty="0" smtClean="0">
                <a:solidFill>
                  <a:srgbClr val="0070C0"/>
                </a:solidFill>
              </a:rPr>
              <a:t> Säule GAP:</a:t>
            </a:r>
            <a:endParaRPr lang="de-DE" b="1" dirty="0">
              <a:solidFill>
                <a:srgbClr val="0070C0"/>
              </a:solidFill>
            </a:endParaRPr>
          </a:p>
        </p:txBody>
      </p:sp>
      <p:pic>
        <p:nvPicPr>
          <p:cNvPr id="6" name="Grafik 5" descr="cid:image027.png@01DA7926.47A9A7F0"/>
          <p:cNvPicPr/>
          <p:nvPr/>
        </p:nvPicPr>
        <p:blipFill>
          <a:blip r:embed="rId2">
            <a:extLst>
              <a:ext uri="{28A0092B-C50C-407E-A947-70E740481C1C}">
                <a14:useLocalDpi xmlns:a14="http://schemas.microsoft.com/office/drawing/2010/main" val="0"/>
              </a:ext>
            </a:extLst>
          </a:blip>
          <a:srcRect/>
          <a:stretch>
            <a:fillRect/>
          </a:stretch>
        </p:blipFill>
        <p:spPr bwMode="auto">
          <a:xfrm>
            <a:off x="1775114" y="2556163"/>
            <a:ext cx="7722178" cy="4001593"/>
          </a:xfrm>
          <a:prstGeom prst="rect">
            <a:avLst/>
          </a:prstGeom>
          <a:noFill/>
          <a:ln>
            <a:noFill/>
          </a:ln>
        </p:spPr>
      </p:pic>
      <p:cxnSp>
        <p:nvCxnSpPr>
          <p:cNvPr id="7" name="Gerader Verbinder 6"/>
          <p:cNvCxnSpPr/>
          <p:nvPr/>
        </p:nvCxnSpPr>
        <p:spPr>
          <a:xfrm flipV="1">
            <a:off x="3449782" y="4842164"/>
            <a:ext cx="3979718"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flipV="1">
            <a:off x="4810991" y="5122718"/>
            <a:ext cx="2878282"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Gerader Verbinder 10"/>
          <p:cNvCxnSpPr/>
          <p:nvPr/>
        </p:nvCxnSpPr>
        <p:spPr>
          <a:xfrm>
            <a:off x="1901536" y="4208318"/>
            <a:ext cx="6702137" cy="0"/>
          </a:xfrm>
          <a:prstGeom prst="line">
            <a:avLst/>
          </a:prstGeom>
          <a:ln w="76200"/>
        </p:spPr>
        <p:style>
          <a:lnRef idx="1">
            <a:schemeClr val="accent3"/>
          </a:lnRef>
          <a:fillRef idx="0">
            <a:schemeClr val="accent3"/>
          </a:fillRef>
          <a:effectRef idx="0">
            <a:schemeClr val="accent3"/>
          </a:effectRef>
          <a:fontRef idx="minor">
            <a:schemeClr val="tx1"/>
          </a:fontRef>
        </p:style>
      </p:cxnSp>
      <p:cxnSp>
        <p:nvCxnSpPr>
          <p:cNvPr id="4" name="Gerader Verbinder 3"/>
          <p:cNvCxnSpPr/>
          <p:nvPr/>
        </p:nvCxnSpPr>
        <p:spPr>
          <a:xfrm flipV="1">
            <a:off x="3013364" y="5403273"/>
            <a:ext cx="1340427" cy="10391"/>
          </a:xfrm>
          <a:prstGeom prst="line">
            <a:avLst/>
          </a:prstGeom>
          <a:ln w="762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00805503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001838-AD97-8A4C-B2BD-9A1E48A89292}"/>
              </a:ext>
            </a:extLst>
          </p:cNvPr>
          <p:cNvSpPr>
            <a:spLocks noGrp="1"/>
          </p:cNvSpPr>
          <p:nvPr>
            <p:ph type="ctrTitle"/>
          </p:nvPr>
        </p:nvSpPr>
        <p:spPr/>
        <p:txBody>
          <a:bodyPr/>
          <a:lstStyle/>
          <a:p>
            <a:r>
              <a:rPr lang="de-DE" dirty="0"/>
              <a:t>Umwelt &amp; Landwirtschaft</a:t>
            </a:r>
          </a:p>
        </p:txBody>
      </p:sp>
      <p:sp>
        <p:nvSpPr>
          <p:cNvPr id="3" name="Untertitel 2">
            <a:extLst>
              <a:ext uri="{FF2B5EF4-FFF2-40B4-BE49-F238E27FC236}">
                <a16:creationId xmlns:a16="http://schemas.microsoft.com/office/drawing/2014/main" id="{FD030CCB-1B6C-A54F-993E-5FFF5C574A30}"/>
              </a:ext>
            </a:extLst>
          </p:cNvPr>
          <p:cNvSpPr>
            <a:spLocks noGrp="1"/>
          </p:cNvSpPr>
          <p:nvPr>
            <p:ph type="subTitle" idx="1"/>
          </p:nvPr>
        </p:nvSpPr>
        <p:spPr/>
        <p:txBody>
          <a:bodyPr>
            <a:normAutofit/>
          </a:bodyPr>
          <a:lstStyle/>
          <a:p>
            <a:r>
              <a:rPr lang="de-DE" dirty="0"/>
              <a:t>Umwelt | </a:t>
            </a:r>
            <a:r>
              <a:rPr lang="de-DE" dirty="0" smtClean="0"/>
              <a:t>Landwirtschaft</a:t>
            </a:r>
          </a:p>
          <a:p>
            <a:r>
              <a:rPr lang="de-DE" dirty="0" smtClean="0">
                <a:solidFill>
                  <a:srgbClr val="7030A0"/>
                </a:solidFill>
              </a:rPr>
              <a:t>Info-Veranstaltung vom 28. März 2024 des SG 83.3 Agrarförderung</a:t>
            </a:r>
            <a:endParaRPr lang="de-DE" dirty="0">
              <a:solidFill>
                <a:srgbClr val="7030A0"/>
              </a:solidFill>
            </a:endParaRPr>
          </a:p>
          <a:p>
            <a:endParaRPr lang="de-DE" dirty="0"/>
          </a:p>
        </p:txBody>
      </p:sp>
    </p:spTree>
    <p:extLst>
      <p:ext uri="{BB962C8B-B14F-4D97-AF65-F5344CB8AC3E}">
        <p14:creationId xmlns:p14="http://schemas.microsoft.com/office/powerpoint/2010/main" val="48634941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518054" y="1853067"/>
            <a:ext cx="7077701" cy="4305226"/>
          </a:xfrm>
          <a:prstGeom prst="rect">
            <a:avLst/>
          </a:prstGeom>
        </p:spPr>
      </p:pic>
      <p:cxnSp>
        <p:nvCxnSpPr>
          <p:cNvPr id="5" name="Gerader Verbinder 4"/>
          <p:cNvCxnSpPr/>
          <p:nvPr/>
        </p:nvCxnSpPr>
        <p:spPr>
          <a:xfrm flipV="1">
            <a:off x="1818409" y="2826328"/>
            <a:ext cx="4769428" cy="51954"/>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6" name="Grafik 5"/>
          <p:cNvPicPr>
            <a:picLocks noChangeAspect="1"/>
          </p:cNvPicPr>
          <p:nvPr/>
        </p:nvPicPr>
        <p:blipFill>
          <a:blip r:embed="rId3"/>
          <a:stretch>
            <a:fillRect/>
          </a:stretch>
        </p:blipFill>
        <p:spPr>
          <a:xfrm>
            <a:off x="6587837" y="478262"/>
            <a:ext cx="4887007" cy="2181529"/>
          </a:xfrm>
          <a:prstGeom prst="rect">
            <a:avLst/>
          </a:prstGeom>
          <a:ln w="28575">
            <a:solidFill>
              <a:schemeClr val="tx1"/>
            </a:solidFill>
          </a:ln>
        </p:spPr>
      </p:pic>
      <p:cxnSp>
        <p:nvCxnSpPr>
          <p:cNvPr id="8" name="Gerader Verbinder 7"/>
          <p:cNvCxnSpPr/>
          <p:nvPr/>
        </p:nvCxnSpPr>
        <p:spPr>
          <a:xfrm>
            <a:off x="9715500" y="1007918"/>
            <a:ext cx="446809"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7855527" y="3189447"/>
            <a:ext cx="3917373" cy="369332"/>
          </a:xfrm>
          <a:prstGeom prst="rect">
            <a:avLst/>
          </a:prstGeom>
          <a:solidFill>
            <a:srgbClr val="FFFF00"/>
          </a:solidFill>
        </p:spPr>
        <p:txBody>
          <a:bodyPr wrap="square" rtlCol="0">
            <a:spAutoFit/>
          </a:bodyPr>
          <a:lstStyle/>
          <a:p>
            <a:r>
              <a:rPr lang="de-DE" b="1" dirty="0" smtClean="0">
                <a:solidFill>
                  <a:srgbClr val="FF0000"/>
                </a:solidFill>
              </a:rPr>
              <a:t>Mir ist keine solche bei uns bekannt.</a:t>
            </a:r>
            <a:endParaRPr lang="de-DE" b="1" dirty="0">
              <a:solidFill>
                <a:srgbClr val="FF0000"/>
              </a:solidFill>
            </a:endParaRPr>
          </a:p>
        </p:txBody>
      </p:sp>
      <p:sp>
        <p:nvSpPr>
          <p:cNvPr id="10" name="Pfeil nach links 9"/>
          <p:cNvSpPr/>
          <p:nvPr/>
        </p:nvSpPr>
        <p:spPr>
          <a:xfrm>
            <a:off x="7055427" y="3244119"/>
            <a:ext cx="800099" cy="31466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11" name="Pfeil nach links 10"/>
          <p:cNvSpPr/>
          <p:nvPr/>
        </p:nvSpPr>
        <p:spPr>
          <a:xfrm rot="20112041">
            <a:off x="7055123" y="3815252"/>
            <a:ext cx="1479511" cy="296156"/>
          </a:xfrm>
          <a:prstGeom prst="leftArrow">
            <a:avLst>
              <a:gd name="adj1" fmla="val 71052"/>
              <a:gd name="adj2" fmla="val 50000"/>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0922269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flipV="1">
            <a:off x="5559136" y="5029200"/>
            <a:ext cx="39901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4" name="Grafik 3"/>
          <p:cNvPicPr>
            <a:picLocks noChangeAspect="1"/>
          </p:cNvPicPr>
          <p:nvPr/>
        </p:nvPicPr>
        <p:blipFill>
          <a:blip r:embed="rId2"/>
          <a:stretch>
            <a:fillRect/>
          </a:stretch>
        </p:blipFill>
        <p:spPr>
          <a:xfrm>
            <a:off x="0" y="1652155"/>
            <a:ext cx="12154399" cy="2085746"/>
          </a:xfrm>
          <a:prstGeom prst="rect">
            <a:avLst/>
          </a:prstGeom>
        </p:spPr>
      </p:pic>
      <p:pic>
        <p:nvPicPr>
          <p:cNvPr id="6" name="Grafik 5"/>
          <p:cNvPicPr>
            <a:picLocks noChangeAspect="1"/>
          </p:cNvPicPr>
          <p:nvPr/>
        </p:nvPicPr>
        <p:blipFill>
          <a:blip r:embed="rId3"/>
          <a:stretch>
            <a:fillRect/>
          </a:stretch>
        </p:blipFill>
        <p:spPr>
          <a:xfrm>
            <a:off x="412711" y="3810662"/>
            <a:ext cx="10888595" cy="2915057"/>
          </a:xfrm>
          <a:prstGeom prst="rect">
            <a:avLst/>
          </a:prstGeom>
        </p:spPr>
      </p:pic>
    </p:spTree>
    <p:extLst>
      <p:ext uri="{BB962C8B-B14F-4D97-AF65-F5344CB8AC3E}">
        <p14:creationId xmlns:p14="http://schemas.microsoft.com/office/powerpoint/2010/main" val="19239955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flipV="1">
            <a:off x="5559136" y="5029200"/>
            <a:ext cx="39901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3" name="Grafik 2" descr="cid:image002.png@01DA791C.DF4076C0"/>
          <p:cNvPicPr/>
          <p:nvPr/>
        </p:nvPicPr>
        <p:blipFill>
          <a:blip r:embed="rId2">
            <a:extLst>
              <a:ext uri="{28A0092B-C50C-407E-A947-70E740481C1C}">
                <a14:useLocalDpi xmlns:a14="http://schemas.microsoft.com/office/drawing/2010/main" val="0"/>
              </a:ext>
            </a:extLst>
          </a:blip>
          <a:srcRect/>
          <a:stretch>
            <a:fillRect/>
          </a:stretch>
        </p:blipFill>
        <p:spPr bwMode="auto">
          <a:xfrm>
            <a:off x="1859540" y="2447059"/>
            <a:ext cx="7953375" cy="4000500"/>
          </a:xfrm>
          <a:prstGeom prst="rect">
            <a:avLst/>
          </a:prstGeom>
          <a:noFill/>
          <a:ln>
            <a:noFill/>
          </a:ln>
        </p:spPr>
      </p:pic>
    </p:spTree>
    <p:extLst>
      <p:ext uri="{BB962C8B-B14F-4D97-AF65-F5344CB8AC3E}">
        <p14:creationId xmlns:p14="http://schemas.microsoft.com/office/powerpoint/2010/main" val="124239155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flipV="1">
            <a:off x="5559136" y="5029200"/>
            <a:ext cx="3990109" cy="2078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4" name="Grafik 3" descr="cid:image003.png@01DA791C.DF4076C0"/>
          <p:cNvPicPr/>
          <p:nvPr/>
        </p:nvPicPr>
        <p:blipFill>
          <a:blip r:embed="rId2">
            <a:extLst>
              <a:ext uri="{28A0092B-C50C-407E-A947-70E740481C1C}">
                <a14:useLocalDpi xmlns:a14="http://schemas.microsoft.com/office/drawing/2010/main" val="0"/>
              </a:ext>
            </a:extLst>
          </a:blip>
          <a:srcRect/>
          <a:stretch>
            <a:fillRect/>
          </a:stretch>
        </p:blipFill>
        <p:spPr bwMode="auto">
          <a:xfrm>
            <a:off x="1523134" y="1898938"/>
            <a:ext cx="9353550" cy="4514850"/>
          </a:xfrm>
          <a:prstGeom prst="rect">
            <a:avLst/>
          </a:prstGeom>
          <a:noFill/>
          <a:ln>
            <a:noFill/>
          </a:ln>
        </p:spPr>
      </p:pic>
      <p:cxnSp>
        <p:nvCxnSpPr>
          <p:cNvPr id="6" name="Gerader Verbinder 5"/>
          <p:cNvCxnSpPr/>
          <p:nvPr/>
        </p:nvCxnSpPr>
        <p:spPr>
          <a:xfrm flipV="1">
            <a:off x="3574473" y="4478482"/>
            <a:ext cx="6889172" cy="41563"/>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a:off x="2930236" y="4156364"/>
            <a:ext cx="4208319" cy="10391"/>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Gerader Verbinder 9"/>
          <p:cNvCxnSpPr/>
          <p:nvPr/>
        </p:nvCxnSpPr>
        <p:spPr>
          <a:xfrm flipV="1">
            <a:off x="5995555" y="5340927"/>
            <a:ext cx="1023504" cy="10391"/>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2" name="Gerader Verbinder 11"/>
          <p:cNvCxnSpPr/>
          <p:nvPr/>
        </p:nvCxnSpPr>
        <p:spPr>
          <a:xfrm>
            <a:off x="3740727" y="5694218"/>
            <a:ext cx="6400800" cy="31173"/>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14" name="Gerader Verbinder 13"/>
          <p:cNvCxnSpPr/>
          <p:nvPr/>
        </p:nvCxnSpPr>
        <p:spPr>
          <a:xfrm flipV="1">
            <a:off x="2078182" y="6078682"/>
            <a:ext cx="6037118" cy="20782"/>
          </a:xfrm>
          <a:prstGeom prst="line">
            <a:avLst/>
          </a:prstGeom>
          <a:ln w="38100"/>
        </p:spPr>
        <p:style>
          <a:lnRef idx="1">
            <a:schemeClr val="accent3"/>
          </a:lnRef>
          <a:fillRef idx="0">
            <a:schemeClr val="accent3"/>
          </a:fillRef>
          <a:effectRef idx="0">
            <a:schemeClr val="accent3"/>
          </a:effectRef>
          <a:fontRef idx="minor">
            <a:schemeClr val="tx1"/>
          </a:fontRef>
        </p:style>
      </p:cxnSp>
      <p:sp>
        <p:nvSpPr>
          <p:cNvPr id="15" name="Textfeld 14"/>
          <p:cNvSpPr txBox="1"/>
          <p:nvPr/>
        </p:nvSpPr>
        <p:spPr>
          <a:xfrm>
            <a:off x="2815936" y="2574347"/>
            <a:ext cx="2566555" cy="685800"/>
          </a:xfrm>
          <a:prstGeom prst="rect">
            <a:avLst/>
          </a:prstGeom>
          <a:solidFill>
            <a:schemeClr val="bg1"/>
          </a:solidFill>
        </p:spPr>
        <p:txBody>
          <a:bodyPr wrap="square" rtlCol="0">
            <a:spAutoFit/>
          </a:bodyPr>
          <a:lstStyle/>
          <a:p>
            <a:endParaRPr lang="de-DE" dirty="0"/>
          </a:p>
        </p:txBody>
      </p:sp>
    </p:spTree>
    <p:extLst>
      <p:ext uri="{BB962C8B-B14F-4D97-AF65-F5344CB8AC3E}">
        <p14:creationId xmlns:p14="http://schemas.microsoft.com/office/powerpoint/2010/main" val="338412213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Gerader Verbinder 4"/>
          <p:cNvCxnSpPr/>
          <p:nvPr/>
        </p:nvCxnSpPr>
        <p:spPr>
          <a:xfrm flipV="1">
            <a:off x="5974773" y="3065318"/>
            <a:ext cx="3990109" cy="20782"/>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2" name="Textfeld 1"/>
          <p:cNvSpPr txBox="1"/>
          <p:nvPr/>
        </p:nvSpPr>
        <p:spPr>
          <a:xfrm>
            <a:off x="1537855" y="2504209"/>
            <a:ext cx="8427027" cy="2492990"/>
          </a:xfrm>
          <a:prstGeom prst="rect">
            <a:avLst/>
          </a:prstGeom>
          <a:solidFill>
            <a:schemeClr val="tx1">
              <a:lumMod val="50000"/>
              <a:lumOff val="50000"/>
            </a:schemeClr>
          </a:solidFill>
        </p:spPr>
        <p:txBody>
          <a:bodyPr wrap="square" rtlCol="0">
            <a:spAutoFit/>
          </a:bodyPr>
          <a:lstStyle/>
          <a:p>
            <a:r>
              <a:rPr lang="de-DE" sz="3600" dirty="0" smtClean="0"/>
              <a:t>Nun zum Hauptthema: </a:t>
            </a:r>
            <a:r>
              <a:rPr lang="de-DE" sz="3600" b="1" dirty="0" smtClean="0">
                <a:solidFill>
                  <a:srgbClr val="0070C0"/>
                </a:solidFill>
              </a:rPr>
              <a:t>Die Öko-Regelungen</a:t>
            </a:r>
          </a:p>
          <a:p>
            <a:pPr marL="285750" indent="-285750">
              <a:buFontTx/>
              <a:buChar char="-"/>
            </a:pPr>
            <a:r>
              <a:rPr lang="de-DE" sz="2400" dirty="0" smtClean="0"/>
              <a:t>Wirkungen im Landkreis Havelland in 2023 / Beitrag zum Betriebsergebnis</a:t>
            </a:r>
          </a:p>
          <a:p>
            <a:pPr marL="285750" indent="-285750">
              <a:buFontTx/>
              <a:buChar char="-"/>
            </a:pPr>
            <a:r>
              <a:rPr lang="de-DE" sz="2400" dirty="0" smtClean="0"/>
              <a:t>Erfahrungen / Empfehlungen zur Fortführung / Chancen / Probleme / Potentiale</a:t>
            </a:r>
          </a:p>
          <a:p>
            <a:pPr marL="285750" indent="-285750">
              <a:buFontTx/>
              <a:buChar char="-"/>
            </a:pPr>
            <a:r>
              <a:rPr lang="de-DE" sz="2400" dirty="0" smtClean="0"/>
              <a:t>Aktuelle Änderungen mit Auswirkungen</a:t>
            </a:r>
            <a:endParaRPr lang="de-DE" sz="2400" dirty="0"/>
          </a:p>
        </p:txBody>
      </p:sp>
    </p:spTree>
    <p:extLst>
      <p:ext uri="{BB962C8B-B14F-4D97-AF65-F5344CB8AC3E}">
        <p14:creationId xmlns:p14="http://schemas.microsoft.com/office/powerpoint/2010/main" val="138049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3147600" y="1242707"/>
            <a:ext cx="7411211" cy="5495550"/>
          </a:xfrm>
          <a:prstGeom prst="rect">
            <a:avLst/>
          </a:prstGeom>
        </p:spPr>
      </p:pic>
      <p:cxnSp>
        <p:nvCxnSpPr>
          <p:cNvPr id="5" name="Gerader Verbinder 4"/>
          <p:cNvCxnSpPr/>
          <p:nvPr/>
        </p:nvCxnSpPr>
        <p:spPr>
          <a:xfrm flipV="1">
            <a:off x="3897086" y="3918857"/>
            <a:ext cx="5148943" cy="10886"/>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3" name="Textfeld 2"/>
          <p:cNvSpPr txBox="1"/>
          <p:nvPr/>
        </p:nvSpPr>
        <p:spPr>
          <a:xfrm>
            <a:off x="374073" y="3148445"/>
            <a:ext cx="2369127" cy="1631216"/>
          </a:xfrm>
          <a:prstGeom prst="rect">
            <a:avLst/>
          </a:prstGeom>
          <a:solidFill>
            <a:srgbClr val="FFFF00"/>
          </a:solidFill>
          <a:ln w="38100">
            <a:solidFill>
              <a:schemeClr val="tx1"/>
            </a:solidFill>
          </a:ln>
        </p:spPr>
        <p:txBody>
          <a:bodyPr wrap="square" rtlCol="0">
            <a:spAutoFit/>
          </a:bodyPr>
          <a:lstStyle/>
          <a:p>
            <a:r>
              <a:rPr lang="de-DE" sz="2000" b="1" dirty="0" smtClean="0"/>
              <a:t>Weitere Umschichtungen sind laut Beschlusslage zu erwarten:</a:t>
            </a:r>
            <a:endParaRPr lang="de-DE" sz="2000" b="1" dirty="0"/>
          </a:p>
        </p:txBody>
      </p:sp>
    </p:spTree>
    <p:extLst>
      <p:ext uri="{BB962C8B-B14F-4D97-AF65-F5344CB8AC3E}">
        <p14:creationId xmlns:p14="http://schemas.microsoft.com/office/powerpoint/2010/main" val="28281065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837062" y="508048"/>
            <a:ext cx="8365325" cy="6277216"/>
          </a:xfrm>
          <a:prstGeom prst="rect">
            <a:avLst/>
          </a:prstGeom>
        </p:spPr>
      </p:pic>
      <p:sp>
        <p:nvSpPr>
          <p:cNvPr id="3" name="Textfeld 2"/>
          <p:cNvSpPr txBox="1"/>
          <p:nvPr/>
        </p:nvSpPr>
        <p:spPr>
          <a:xfrm>
            <a:off x="9445336" y="1953491"/>
            <a:ext cx="2660073" cy="1938992"/>
          </a:xfrm>
          <a:prstGeom prst="rect">
            <a:avLst/>
          </a:prstGeom>
          <a:solidFill>
            <a:srgbClr val="FFFF00"/>
          </a:solidFill>
          <a:ln w="28575">
            <a:solidFill>
              <a:schemeClr val="tx1"/>
            </a:solidFill>
          </a:ln>
        </p:spPr>
        <p:txBody>
          <a:bodyPr wrap="square" rtlCol="0">
            <a:spAutoFit/>
          </a:bodyPr>
          <a:lstStyle/>
          <a:p>
            <a:r>
              <a:rPr lang="de-DE" sz="2400" b="1" dirty="0" smtClean="0"/>
              <a:t>Zu erwartende Folgen </a:t>
            </a:r>
            <a:r>
              <a:rPr lang="de-DE" sz="2400" b="1" u="sng" dirty="0" smtClean="0"/>
              <a:t>ohne Öko-Regelungen</a:t>
            </a:r>
            <a:r>
              <a:rPr lang="de-DE" sz="2400" b="1" dirty="0" smtClean="0"/>
              <a:t>, JLW, Direktzahlungen Tiere</a:t>
            </a:r>
            <a:endParaRPr lang="de-DE" sz="2400" b="1" dirty="0"/>
          </a:p>
        </p:txBody>
      </p:sp>
    </p:spTree>
    <p:extLst>
      <p:ext uri="{BB962C8B-B14F-4D97-AF65-F5344CB8AC3E}">
        <p14:creationId xmlns:p14="http://schemas.microsoft.com/office/powerpoint/2010/main" val="38888946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680855" y="2234045"/>
            <a:ext cx="7325590" cy="3323987"/>
          </a:xfrm>
          <a:prstGeom prst="rect">
            <a:avLst/>
          </a:prstGeom>
          <a:solidFill>
            <a:srgbClr val="FFFF00"/>
          </a:solidFill>
          <a:ln w="28575">
            <a:solidFill>
              <a:schemeClr val="tx1"/>
            </a:solidFill>
          </a:ln>
        </p:spPr>
        <p:txBody>
          <a:bodyPr wrap="square">
            <a:spAutoFit/>
          </a:bodyPr>
          <a:lstStyle/>
          <a:p>
            <a:pPr>
              <a:spcAft>
                <a:spcPts val="0"/>
              </a:spcAft>
            </a:pPr>
            <a:r>
              <a:rPr lang="de-DE" sz="2400" b="1" u="sng" dirty="0" smtClean="0">
                <a:solidFill>
                  <a:srgbClr val="C00000"/>
                </a:solidFill>
                <a:latin typeface="Arial" panose="020B0604020202020204" pitchFamily="34" charset="0"/>
                <a:ea typeface="Calibri" panose="020F0502020204030204" pitchFamily="34" charset="0"/>
              </a:rPr>
              <a:t>Ergebnis bei den Direktzahlungen 2023 im Havelland (</a:t>
            </a:r>
            <a:r>
              <a:rPr lang="de-DE" sz="2400" b="1" u="sng" dirty="0" smtClean="0">
                <a:solidFill>
                  <a:srgbClr val="00B0F0"/>
                </a:solidFill>
                <a:latin typeface="Arial" panose="020B0604020202020204" pitchFamily="34" charset="0"/>
                <a:ea typeface="Calibri" panose="020F0502020204030204" pitchFamily="34" charset="0"/>
              </a:rPr>
              <a:t>vor</a:t>
            </a:r>
            <a:r>
              <a:rPr lang="de-DE" sz="2400" b="1" u="sng" dirty="0" smtClean="0">
                <a:solidFill>
                  <a:srgbClr val="C00000"/>
                </a:solidFill>
                <a:latin typeface="Arial" panose="020B0604020202020204" pitchFamily="34" charset="0"/>
                <a:ea typeface="Calibri" panose="020F0502020204030204" pitchFamily="34" charset="0"/>
              </a:rPr>
              <a:t> Programm-Korrekturen):</a:t>
            </a:r>
          </a:p>
          <a:p>
            <a:pPr>
              <a:spcAft>
                <a:spcPts val="0"/>
              </a:spcAft>
            </a:pPr>
            <a:endParaRPr lang="de-DE" sz="2400" dirty="0">
              <a:solidFill>
                <a:srgbClr val="0D0D0D"/>
              </a:solidFill>
              <a:latin typeface="Arial" panose="020B0604020202020204" pitchFamily="34" charset="0"/>
              <a:ea typeface="Calibri" panose="020F0502020204030204" pitchFamily="34" charset="0"/>
            </a:endParaRPr>
          </a:p>
          <a:p>
            <a:pPr>
              <a:spcAft>
                <a:spcPts val="0"/>
              </a:spcAft>
            </a:pPr>
            <a:r>
              <a:rPr lang="de-DE" sz="2400" dirty="0" smtClean="0">
                <a:solidFill>
                  <a:srgbClr val="0D0D0D"/>
                </a:solidFill>
                <a:latin typeface="Arial" panose="020B0604020202020204" pitchFamily="34" charset="0"/>
                <a:ea typeface="Calibri" panose="020F0502020204030204" pitchFamily="34" charset="0"/>
              </a:rPr>
              <a:t>Waren </a:t>
            </a:r>
            <a:r>
              <a:rPr lang="de-DE" sz="2400" dirty="0">
                <a:solidFill>
                  <a:srgbClr val="0D0D0D"/>
                </a:solidFill>
                <a:latin typeface="Arial" panose="020B0604020202020204" pitchFamily="34" charset="0"/>
                <a:ea typeface="Calibri" panose="020F0502020204030204" pitchFamily="34" charset="0"/>
              </a:rPr>
              <a:t>es für </a:t>
            </a:r>
            <a:r>
              <a:rPr lang="de-DE" sz="2400" b="1" dirty="0">
                <a:solidFill>
                  <a:srgbClr val="00B0F0"/>
                </a:solidFill>
                <a:latin typeface="Arial" panose="020B0604020202020204" pitchFamily="34" charset="0"/>
                <a:ea typeface="Calibri" panose="020F0502020204030204" pitchFamily="34" charset="0"/>
              </a:rPr>
              <a:t>2022</a:t>
            </a:r>
            <a:r>
              <a:rPr lang="de-DE" sz="2400" dirty="0">
                <a:solidFill>
                  <a:srgbClr val="0D0D0D"/>
                </a:solidFill>
                <a:latin typeface="Arial" panose="020B0604020202020204" pitchFamily="34" charset="0"/>
                <a:ea typeface="Calibri" panose="020F0502020204030204" pitchFamily="34" charset="0"/>
              </a:rPr>
              <a:t> noch </a:t>
            </a:r>
            <a:r>
              <a:rPr lang="de-DE" sz="2400" b="1" dirty="0">
                <a:solidFill>
                  <a:srgbClr val="00B0F0"/>
                </a:solidFill>
                <a:latin typeface="Arial" panose="020B0604020202020204" pitchFamily="34" charset="0"/>
                <a:ea typeface="Calibri" panose="020F0502020204030204" pitchFamily="34" charset="0"/>
              </a:rPr>
              <a:t>22,4 </a:t>
            </a:r>
            <a:r>
              <a:rPr lang="de-DE" sz="2400" b="1" dirty="0" err="1">
                <a:solidFill>
                  <a:srgbClr val="00B0F0"/>
                </a:solidFill>
                <a:latin typeface="Arial" panose="020B0604020202020204" pitchFamily="34" charset="0"/>
                <a:ea typeface="Calibri" panose="020F0502020204030204" pitchFamily="34" charset="0"/>
              </a:rPr>
              <a:t>Mio</a:t>
            </a:r>
            <a:r>
              <a:rPr lang="de-DE" sz="2400" b="1" dirty="0">
                <a:solidFill>
                  <a:srgbClr val="00B0F0"/>
                </a:solidFill>
                <a:latin typeface="Arial" panose="020B0604020202020204" pitchFamily="34" charset="0"/>
                <a:ea typeface="Calibri" panose="020F0502020204030204" pitchFamily="34" charset="0"/>
              </a:rPr>
              <a:t> € </a:t>
            </a:r>
            <a:r>
              <a:rPr lang="de-DE" sz="2400" dirty="0">
                <a:solidFill>
                  <a:srgbClr val="0D0D0D"/>
                </a:solidFill>
                <a:latin typeface="Arial" panose="020B0604020202020204" pitchFamily="34" charset="0"/>
                <a:ea typeface="Calibri" panose="020F0502020204030204" pitchFamily="34" charset="0"/>
              </a:rPr>
              <a:t>Fördermittel, der ersten Säule die wir bearbeiteten, bewilligten und zur Auszahlung brachten, </a:t>
            </a:r>
            <a:endParaRPr lang="de-DE" sz="2400" dirty="0">
              <a:latin typeface="Calibri" panose="020F0502020204030204" pitchFamily="34" charset="0"/>
              <a:ea typeface="Calibri" panose="020F0502020204030204" pitchFamily="34" charset="0"/>
            </a:endParaRPr>
          </a:p>
          <a:p>
            <a:pPr>
              <a:spcAft>
                <a:spcPts val="0"/>
              </a:spcAft>
            </a:pPr>
            <a:r>
              <a:rPr lang="de-DE" sz="2400" dirty="0">
                <a:solidFill>
                  <a:srgbClr val="0D0D0D"/>
                </a:solidFill>
                <a:latin typeface="Arial" panose="020B0604020202020204" pitchFamily="34" charset="0"/>
                <a:ea typeface="Calibri" panose="020F0502020204030204" pitchFamily="34" charset="0"/>
              </a:rPr>
              <a:t>so sind es nun für </a:t>
            </a:r>
            <a:r>
              <a:rPr lang="de-DE" sz="2400" b="1" dirty="0">
                <a:solidFill>
                  <a:srgbClr val="FF0000"/>
                </a:solidFill>
                <a:latin typeface="Arial" panose="020B0604020202020204" pitchFamily="34" charset="0"/>
                <a:ea typeface="Calibri" panose="020F0502020204030204" pitchFamily="34" charset="0"/>
              </a:rPr>
              <a:t>2023 </a:t>
            </a:r>
            <a:r>
              <a:rPr lang="de-DE" sz="2400" dirty="0">
                <a:solidFill>
                  <a:srgbClr val="0D0D0D"/>
                </a:solidFill>
                <a:latin typeface="Arial" panose="020B0604020202020204" pitchFamily="34" charset="0"/>
                <a:ea typeface="Calibri" panose="020F0502020204030204" pitchFamily="34" charset="0"/>
              </a:rPr>
              <a:t>nicht weniger, sondern insgesamt </a:t>
            </a:r>
            <a:r>
              <a:rPr lang="de-DE" sz="2400" b="1" dirty="0">
                <a:solidFill>
                  <a:srgbClr val="FF0000"/>
                </a:solidFill>
                <a:latin typeface="Arial" panose="020B0604020202020204" pitchFamily="34" charset="0"/>
                <a:ea typeface="Calibri" panose="020F0502020204030204" pitchFamily="34" charset="0"/>
              </a:rPr>
              <a:t>27,9 </a:t>
            </a:r>
            <a:r>
              <a:rPr lang="de-DE" sz="2400" b="1" dirty="0" err="1">
                <a:solidFill>
                  <a:srgbClr val="FF0000"/>
                </a:solidFill>
                <a:latin typeface="Arial" panose="020B0604020202020204" pitchFamily="34" charset="0"/>
                <a:ea typeface="Calibri" panose="020F0502020204030204" pitchFamily="34" charset="0"/>
              </a:rPr>
              <a:t>Mio</a:t>
            </a:r>
            <a:r>
              <a:rPr lang="de-DE" sz="2400" b="1" dirty="0">
                <a:solidFill>
                  <a:srgbClr val="FF0000"/>
                </a:solidFill>
                <a:latin typeface="Arial" panose="020B0604020202020204" pitchFamily="34" charset="0"/>
                <a:ea typeface="Calibri" panose="020F0502020204030204" pitchFamily="34" charset="0"/>
              </a:rPr>
              <a:t> € </a:t>
            </a:r>
            <a:r>
              <a:rPr lang="de-DE" sz="2400" dirty="0">
                <a:solidFill>
                  <a:srgbClr val="0D0D0D"/>
                </a:solidFill>
                <a:latin typeface="Arial" panose="020B0604020202020204" pitchFamily="34" charset="0"/>
                <a:ea typeface="Calibri" panose="020F0502020204030204" pitchFamily="34" charset="0"/>
              </a:rPr>
              <a:t>geworden.</a:t>
            </a:r>
            <a:endParaRPr lang="de-DE" sz="2400" dirty="0">
              <a:latin typeface="Calibri" panose="020F0502020204030204" pitchFamily="34" charset="0"/>
              <a:ea typeface="Calibri" panose="020F0502020204030204" pitchFamily="34" charset="0"/>
            </a:endParaRPr>
          </a:p>
          <a:p>
            <a:pPr>
              <a:spcAft>
                <a:spcPts val="0"/>
              </a:spcAft>
            </a:pPr>
            <a:r>
              <a:rPr lang="de-DE" dirty="0">
                <a:solidFill>
                  <a:srgbClr val="0D0D0D"/>
                </a:solidFill>
                <a:latin typeface="Arial" panose="020B0604020202020204" pitchFamily="34" charset="0"/>
                <a:ea typeface="Calibri" panose="020F0502020204030204" pitchFamily="34" charset="0"/>
              </a:rPr>
              <a:t> </a:t>
            </a:r>
            <a:endParaRPr lang="de-DE"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16841800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627" y="1620982"/>
            <a:ext cx="11977715" cy="924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Tabelle 2"/>
          <p:cNvGraphicFramePr>
            <a:graphicFrameLocks noGrp="1"/>
          </p:cNvGraphicFramePr>
          <p:nvPr>
            <p:extLst>
              <p:ext uri="{D42A27DB-BD31-4B8C-83A1-F6EECF244321}">
                <p14:modId xmlns:p14="http://schemas.microsoft.com/office/powerpoint/2010/main" val="1133183006"/>
              </p:ext>
            </p:extLst>
          </p:nvPr>
        </p:nvGraphicFramePr>
        <p:xfrm>
          <a:off x="654626" y="3466155"/>
          <a:ext cx="11425716" cy="3152853"/>
        </p:xfrm>
        <a:graphic>
          <a:graphicData uri="http://schemas.openxmlformats.org/drawingml/2006/table">
            <a:tbl>
              <a:tblPr firstRow="1" firstCol="1" bandRow="1">
                <a:tableStyleId>{5C22544A-7EE6-4342-B048-85BDC9FD1C3A}</a:tableStyleId>
              </a:tblPr>
              <a:tblGrid>
                <a:gridCol w="1018310">
                  <a:extLst>
                    <a:ext uri="{9D8B030D-6E8A-4147-A177-3AD203B41FA5}">
                      <a16:colId xmlns:a16="http://schemas.microsoft.com/office/drawing/2014/main" val="129326480"/>
                    </a:ext>
                  </a:extLst>
                </a:gridCol>
                <a:gridCol w="1059873">
                  <a:extLst>
                    <a:ext uri="{9D8B030D-6E8A-4147-A177-3AD203B41FA5}">
                      <a16:colId xmlns:a16="http://schemas.microsoft.com/office/drawing/2014/main" val="3090363981"/>
                    </a:ext>
                  </a:extLst>
                </a:gridCol>
                <a:gridCol w="9347533">
                  <a:extLst>
                    <a:ext uri="{9D8B030D-6E8A-4147-A177-3AD203B41FA5}">
                      <a16:colId xmlns:a16="http://schemas.microsoft.com/office/drawing/2014/main" val="3453571559"/>
                    </a:ext>
                  </a:extLst>
                </a:gridCol>
              </a:tblGrid>
              <a:tr h="290318">
                <a:tc>
                  <a:txBody>
                    <a:bodyPr/>
                    <a:lstStyle/>
                    <a:p>
                      <a:pPr>
                        <a:spcAft>
                          <a:spcPts val="0"/>
                        </a:spcAft>
                      </a:pPr>
                      <a:r>
                        <a:rPr lang="de-DE" sz="1200">
                          <a:effectLst/>
                        </a:rPr>
                        <a:t>Regelung</a:t>
                      </a:r>
                      <a:endParaRPr lang="de-DE" sz="1200">
                        <a:effectLst/>
                        <a:latin typeface="Calibri" panose="020F0502020204030204" pitchFamily="34" charset="0"/>
                        <a:ea typeface="Calibri" panose="020F0502020204030204" pitchFamily="34" charset="0"/>
                      </a:endParaRPr>
                    </a:p>
                  </a:txBody>
                  <a:tcPr marL="37357" marR="37357" marT="0" marB="0" anchor="ctr"/>
                </a:tc>
                <a:tc>
                  <a:txBody>
                    <a:bodyPr/>
                    <a:lstStyle/>
                    <a:p>
                      <a:pPr>
                        <a:spcAft>
                          <a:spcPts val="0"/>
                        </a:spcAft>
                      </a:pPr>
                      <a:r>
                        <a:rPr lang="de-DE" sz="1200">
                          <a:effectLst/>
                        </a:rPr>
                        <a:t>Anz. Betriebe</a:t>
                      </a:r>
                      <a:endParaRPr lang="de-DE" sz="1200">
                        <a:effectLst/>
                        <a:latin typeface="Calibri" panose="020F0502020204030204" pitchFamily="34" charset="0"/>
                        <a:ea typeface="Calibri" panose="020F0502020204030204" pitchFamily="34" charset="0"/>
                      </a:endParaRPr>
                    </a:p>
                  </a:txBody>
                  <a:tcPr marL="37357" marR="37357" marT="0" marB="0" anchor="b"/>
                </a:tc>
                <a:tc>
                  <a:txBody>
                    <a:bodyPr/>
                    <a:lstStyle/>
                    <a:p>
                      <a:pPr>
                        <a:spcAft>
                          <a:spcPts val="0"/>
                        </a:spcAft>
                      </a:pPr>
                      <a:r>
                        <a:rPr lang="de-DE" sz="1200" dirty="0">
                          <a:effectLst/>
                        </a:rPr>
                        <a:t>Ergebnis</a:t>
                      </a:r>
                      <a:endParaRPr lang="de-DE" sz="1200" dirty="0">
                        <a:effectLst/>
                        <a:latin typeface="Calibri" panose="020F0502020204030204" pitchFamily="34" charset="0"/>
                        <a:ea typeface="Calibri" panose="020F0502020204030204" pitchFamily="34" charset="0"/>
                      </a:endParaRPr>
                    </a:p>
                  </a:txBody>
                  <a:tcPr marL="37357" marR="37357" marT="0" marB="0" anchor="b"/>
                </a:tc>
                <a:extLst>
                  <a:ext uri="{0D108BD9-81ED-4DB2-BD59-A6C34878D82A}">
                    <a16:rowId xmlns:a16="http://schemas.microsoft.com/office/drawing/2014/main" val="2007469078"/>
                  </a:ext>
                </a:extLst>
              </a:tr>
              <a:tr h="290318">
                <a:tc>
                  <a:txBody>
                    <a:bodyPr/>
                    <a:lstStyle/>
                    <a:p>
                      <a:pPr algn="ctr">
                        <a:spcAft>
                          <a:spcPts val="0"/>
                        </a:spcAft>
                      </a:pPr>
                      <a:r>
                        <a:rPr lang="de-DE" sz="1400" dirty="0">
                          <a:effectLst/>
                        </a:rPr>
                        <a:t>ÖR 1a</a:t>
                      </a:r>
                      <a:endParaRPr lang="de-DE" sz="1400" dirty="0">
                        <a:effectLst/>
                        <a:latin typeface="Calibri" panose="020F0502020204030204" pitchFamily="34" charset="0"/>
                        <a:ea typeface="Calibri" panose="020F0502020204030204" pitchFamily="34" charset="0"/>
                      </a:endParaRPr>
                    </a:p>
                  </a:txBody>
                  <a:tcPr marL="37357" marR="37357" marT="0" marB="0" anchor="ctr"/>
                </a:tc>
                <a:tc>
                  <a:txBody>
                    <a:bodyPr/>
                    <a:lstStyle/>
                    <a:p>
                      <a:pPr algn="ctr">
                        <a:spcAft>
                          <a:spcPts val="0"/>
                        </a:spcAft>
                      </a:pPr>
                      <a:r>
                        <a:rPr lang="de-DE" sz="900">
                          <a:effectLst/>
                        </a:rPr>
                        <a:t>145</a:t>
                      </a:r>
                      <a:endParaRPr lang="de-DE" sz="900">
                        <a:effectLst/>
                        <a:latin typeface="Calibri" panose="020F0502020204030204" pitchFamily="34" charset="0"/>
                        <a:ea typeface="Calibri" panose="020F0502020204030204" pitchFamily="34" charset="0"/>
                      </a:endParaRPr>
                    </a:p>
                  </a:txBody>
                  <a:tcPr marL="37357" marR="37357" marT="0" marB="0" anchor="b"/>
                </a:tc>
                <a:tc>
                  <a:txBody>
                    <a:bodyPr/>
                    <a:lstStyle/>
                    <a:p>
                      <a:pPr>
                        <a:spcAft>
                          <a:spcPts val="0"/>
                        </a:spcAft>
                      </a:pPr>
                      <a:r>
                        <a:rPr lang="de-DE" sz="1200" b="1" dirty="0">
                          <a:effectLst/>
                        </a:rPr>
                        <a:t>fast jeder zweite Betrieb </a:t>
                      </a:r>
                      <a:r>
                        <a:rPr lang="de-DE" sz="900" dirty="0">
                          <a:effectLst/>
                        </a:rPr>
                        <a:t>legte freiwillig zusätzlich Ackerland still</a:t>
                      </a:r>
                      <a:endParaRPr lang="de-DE" sz="900" dirty="0">
                        <a:effectLst/>
                        <a:latin typeface="Calibri" panose="020F0502020204030204" pitchFamily="34" charset="0"/>
                        <a:ea typeface="Calibri" panose="020F0502020204030204" pitchFamily="34" charset="0"/>
                      </a:endParaRPr>
                    </a:p>
                  </a:txBody>
                  <a:tcPr marL="37357" marR="37357" marT="0" marB="0" anchor="b"/>
                </a:tc>
                <a:extLst>
                  <a:ext uri="{0D108BD9-81ED-4DB2-BD59-A6C34878D82A}">
                    <a16:rowId xmlns:a16="http://schemas.microsoft.com/office/drawing/2014/main" val="1964598610"/>
                  </a:ext>
                </a:extLst>
              </a:tr>
              <a:tr h="510959">
                <a:tc>
                  <a:txBody>
                    <a:bodyPr/>
                    <a:lstStyle/>
                    <a:p>
                      <a:pPr algn="ctr">
                        <a:spcAft>
                          <a:spcPts val="0"/>
                        </a:spcAft>
                      </a:pPr>
                      <a:r>
                        <a:rPr lang="de-DE" sz="1400" dirty="0" smtClean="0">
                          <a:effectLst/>
                        </a:rPr>
                        <a:t> ÖR 1b </a:t>
                      </a:r>
                      <a:r>
                        <a:rPr lang="de-DE" sz="900" dirty="0">
                          <a:effectLst/>
                        </a:rPr>
                        <a:t> </a:t>
                      </a:r>
                      <a:endParaRPr lang="de-DE" sz="900" dirty="0">
                        <a:effectLst/>
                        <a:latin typeface="Calibri" panose="020F0502020204030204" pitchFamily="34" charset="0"/>
                        <a:ea typeface="Calibri" panose="020F0502020204030204" pitchFamily="34" charset="0"/>
                      </a:endParaRPr>
                    </a:p>
                  </a:txBody>
                  <a:tcPr marL="37357" marR="37357" marT="0" marB="0" anchor="ctr"/>
                </a:tc>
                <a:tc>
                  <a:txBody>
                    <a:bodyPr/>
                    <a:lstStyle/>
                    <a:p>
                      <a:pPr algn="ctr">
                        <a:spcAft>
                          <a:spcPts val="0"/>
                        </a:spcAft>
                      </a:pPr>
                      <a:r>
                        <a:rPr lang="de-DE" sz="900" dirty="0">
                          <a:effectLst/>
                        </a:rPr>
                        <a:t>15</a:t>
                      </a:r>
                      <a:endParaRPr lang="de-DE" sz="900" dirty="0">
                        <a:effectLst/>
                        <a:latin typeface="Calibri" panose="020F0502020204030204" pitchFamily="34" charset="0"/>
                        <a:ea typeface="Calibri" panose="020F0502020204030204" pitchFamily="34" charset="0"/>
                      </a:endParaRPr>
                    </a:p>
                  </a:txBody>
                  <a:tcPr marL="37357" marR="37357" marT="0" marB="0" anchor="b"/>
                </a:tc>
                <a:tc>
                  <a:txBody>
                    <a:bodyPr/>
                    <a:lstStyle/>
                    <a:p>
                      <a:pPr>
                        <a:spcAft>
                          <a:spcPts val="0"/>
                        </a:spcAft>
                      </a:pPr>
                      <a:r>
                        <a:rPr lang="de-DE" sz="1200" b="1" dirty="0">
                          <a:effectLst/>
                        </a:rPr>
                        <a:t>5 % der Antragsteller </a:t>
                      </a:r>
                      <a:r>
                        <a:rPr lang="de-DE" sz="900" dirty="0">
                          <a:effectLst/>
                        </a:rPr>
                        <a:t>begrünten (freiwillige) Stilllegungsflächen insektenfreundlich, das gibt es auch bei 2 Betrieben für Dauerkulturen</a:t>
                      </a:r>
                      <a:endParaRPr lang="de-DE" sz="900" dirty="0">
                        <a:effectLst/>
                        <a:latin typeface="Calibri" panose="020F0502020204030204" pitchFamily="34" charset="0"/>
                        <a:ea typeface="Calibri" panose="020F0502020204030204" pitchFamily="34" charset="0"/>
                      </a:endParaRPr>
                    </a:p>
                  </a:txBody>
                  <a:tcPr marL="37357" marR="37357" marT="0" marB="0" anchor="b"/>
                </a:tc>
                <a:extLst>
                  <a:ext uri="{0D108BD9-81ED-4DB2-BD59-A6C34878D82A}">
                    <a16:rowId xmlns:a16="http://schemas.microsoft.com/office/drawing/2014/main" val="4178307250"/>
                  </a:ext>
                </a:extLst>
              </a:tr>
              <a:tr h="290318">
                <a:tc>
                  <a:txBody>
                    <a:bodyPr/>
                    <a:lstStyle/>
                    <a:p>
                      <a:pPr algn="ctr">
                        <a:spcAft>
                          <a:spcPts val="0"/>
                        </a:spcAft>
                      </a:pPr>
                      <a:r>
                        <a:rPr lang="de-DE" sz="1400" dirty="0">
                          <a:effectLst/>
                        </a:rPr>
                        <a:t>ÖR 1d</a:t>
                      </a:r>
                      <a:endParaRPr lang="de-DE" sz="1400" dirty="0">
                        <a:effectLst/>
                        <a:latin typeface="Calibri" panose="020F0502020204030204" pitchFamily="34" charset="0"/>
                        <a:ea typeface="Calibri" panose="020F0502020204030204" pitchFamily="34" charset="0"/>
                      </a:endParaRPr>
                    </a:p>
                  </a:txBody>
                  <a:tcPr marL="37357" marR="37357" marT="0" marB="0" anchor="ctr"/>
                </a:tc>
                <a:tc>
                  <a:txBody>
                    <a:bodyPr/>
                    <a:lstStyle/>
                    <a:p>
                      <a:pPr algn="ctr">
                        <a:spcAft>
                          <a:spcPts val="0"/>
                        </a:spcAft>
                      </a:pPr>
                      <a:r>
                        <a:rPr lang="de-DE" sz="900">
                          <a:effectLst/>
                        </a:rPr>
                        <a:t>62</a:t>
                      </a:r>
                      <a:endParaRPr lang="de-DE" sz="900">
                        <a:effectLst/>
                        <a:latin typeface="Calibri" panose="020F0502020204030204" pitchFamily="34" charset="0"/>
                        <a:ea typeface="Calibri" panose="020F0502020204030204" pitchFamily="34" charset="0"/>
                      </a:endParaRPr>
                    </a:p>
                  </a:txBody>
                  <a:tcPr marL="37357" marR="37357" marT="0" marB="0" anchor="b"/>
                </a:tc>
                <a:tc>
                  <a:txBody>
                    <a:bodyPr/>
                    <a:lstStyle/>
                    <a:p>
                      <a:pPr>
                        <a:spcAft>
                          <a:spcPts val="0"/>
                        </a:spcAft>
                      </a:pPr>
                      <a:r>
                        <a:rPr lang="de-DE" sz="1200" b="1" dirty="0">
                          <a:effectLst/>
                        </a:rPr>
                        <a:t>fast jeder 5. Betrieb </a:t>
                      </a:r>
                      <a:r>
                        <a:rPr lang="de-DE" sz="900" dirty="0" smtClean="0">
                          <a:effectLst/>
                        </a:rPr>
                        <a:t>wollte </a:t>
                      </a:r>
                      <a:r>
                        <a:rPr lang="de-DE" sz="900" dirty="0">
                          <a:effectLst/>
                        </a:rPr>
                        <a:t>Altgrasstreifen auf dem Grünland </a:t>
                      </a:r>
                      <a:r>
                        <a:rPr lang="de-DE" sz="900" dirty="0" smtClean="0">
                          <a:effectLst/>
                        </a:rPr>
                        <a:t>anlegen</a:t>
                      </a:r>
                      <a:endParaRPr lang="de-DE" sz="900" dirty="0">
                        <a:effectLst/>
                        <a:latin typeface="Calibri" panose="020F0502020204030204" pitchFamily="34" charset="0"/>
                        <a:ea typeface="Calibri" panose="020F0502020204030204" pitchFamily="34" charset="0"/>
                      </a:endParaRPr>
                    </a:p>
                  </a:txBody>
                  <a:tcPr marL="37357" marR="37357" marT="0" marB="0" anchor="b"/>
                </a:tc>
                <a:extLst>
                  <a:ext uri="{0D108BD9-81ED-4DB2-BD59-A6C34878D82A}">
                    <a16:rowId xmlns:a16="http://schemas.microsoft.com/office/drawing/2014/main" val="2666698620"/>
                  </a:ext>
                </a:extLst>
              </a:tr>
              <a:tr h="333866">
                <a:tc>
                  <a:txBody>
                    <a:bodyPr/>
                    <a:lstStyle/>
                    <a:p>
                      <a:pPr algn="ctr">
                        <a:spcAft>
                          <a:spcPts val="0"/>
                        </a:spcAft>
                      </a:pPr>
                      <a:r>
                        <a:rPr lang="de-DE" sz="1400" dirty="0">
                          <a:effectLst/>
                        </a:rPr>
                        <a:t>ÖR 2</a:t>
                      </a:r>
                      <a:endParaRPr lang="de-DE" sz="1400" dirty="0">
                        <a:effectLst/>
                        <a:latin typeface="Calibri" panose="020F0502020204030204" pitchFamily="34" charset="0"/>
                        <a:ea typeface="Calibri" panose="020F0502020204030204" pitchFamily="34" charset="0"/>
                      </a:endParaRPr>
                    </a:p>
                  </a:txBody>
                  <a:tcPr marL="37357" marR="37357" marT="0" marB="0" anchor="ctr"/>
                </a:tc>
                <a:tc>
                  <a:txBody>
                    <a:bodyPr/>
                    <a:lstStyle/>
                    <a:p>
                      <a:pPr algn="ctr">
                        <a:spcAft>
                          <a:spcPts val="0"/>
                        </a:spcAft>
                      </a:pPr>
                      <a:r>
                        <a:rPr lang="de-DE" sz="900">
                          <a:effectLst/>
                        </a:rPr>
                        <a:t>39</a:t>
                      </a:r>
                      <a:endParaRPr lang="de-DE" sz="900">
                        <a:effectLst/>
                        <a:latin typeface="Calibri" panose="020F0502020204030204" pitchFamily="34" charset="0"/>
                        <a:ea typeface="Calibri" panose="020F0502020204030204" pitchFamily="34" charset="0"/>
                      </a:endParaRPr>
                    </a:p>
                  </a:txBody>
                  <a:tcPr marL="37357" marR="37357" marT="0" marB="0" anchor="b"/>
                </a:tc>
                <a:tc>
                  <a:txBody>
                    <a:bodyPr/>
                    <a:lstStyle/>
                    <a:p>
                      <a:pPr>
                        <a:spcAft>
                          <a:spcPts val="0"/>
                        </a:spcAft>
                      </a:pPr>
                      <a:r>
                        <a:rPr lang="de-DE" sz="1200" b="1" dirty="0">
                          <a:effectLst/>
                        </a:rPr>
                        <a:t>mehr als 10 % </a:t>
                      </a:r>
                      <a:r>
                        <a:rPr lang="de-DE" sz="900" dirty="0">
                          <a:effectLst/>
                        </a:rPr>
                        <a:t>setzten auf vielfältige Fruchtfolgen mit einem Mindest-Leguminosen-Anteil und einer prozentualen Obergrenze für Getreide auf dem Acker.</a:t>
                      </a:r>
                      <a:endParaRPr lang="de-DE" sz="900" dirty="0">
                        <a:effectLst/>
                        <a:latin typeface="Calibri" panose="020F0502020204030204" pitchFamily="34" charset="0"/>
                        <a:ea typeface="Calibri" panose="020F0502020204030204" pitchFamily="34" charset="0"/>
                      </a:endParaRPr>
                    </a:p>
                  </a:txBody>
                  <a:tcPr marL="37357" marR="37357" marT="0" marB="0" anchor="b"/>
                </a:tc>
                <a:extLst>
                  <a:ext uri="{0D108BD9-81ED-4DB2-BD59-A6C34878D82A}">
                    <a16:rowId xmlns:a16="http://schemas.microsoft.com/office/drawing/2014/main" val="862360283"/>
                  </a:ext>
                </a:extLst>
              </a:tr>
              <a:tr h="566120">
                <a:tc>
                  <a:txBody>
                    <a:bodyPr/>
                    <a:lstStyle/>
                    <a:p>
                      <a:pPr algn="ctr">
                        <a:spcAft>
                          <a:spcPts val="0"/>
                        </a:spcAft>
                      </a:pPr>
                      <a:r>
                        <a:rPr lang="de-DE" sz="1400" dirty="0">
                          <a:effectLst/>
                        </a:rPr>
                        <a:t>ÖR 4</a:t>
                      </a:r>
                      <a:endParaRPr lang="de-DE" sz="1400" dirty="0">
                        <a:effectLst/>
                        <a:latin typeface="Calibri" panose="020F0502020204030204" pitchFamily="34" charset="0"/>
                        <a:ea typeface="Calibri" panose="020F0502020204030204" pitchFamily="34" charset="0"/>
                      </a:endParaRPr>
                    </a:p>
                  </a:txBody>
                  <a:tcPr marL="37357" marR="37357" marT="0" marB="0" anchor="ctr"/>
                </a:tc>
                <a:tc>
                  <a:txBody>
                    <a:bodyPr/>
                    <a:lstStyle/>
                    <a:p>
                      <a:pPr algn="ctr">
                        <a:spcAft>
                          <a:spcPts val="0"/>
                        </a:spcAft>
                      </a:pPr>
                      <a:r>
                        <a:rPr lang="de-DE" sz="900" dirty="0">
                          <a:effectLst/>
                        </a:rPr>
                        <a:t>125</a:t>
                      </a:r>
                      <a:endParaRPr lang="de-DE" sz="900" dirty="0">
                        <a:effectLst/>
                        <a:latin typeface="Calibri" panose="020F0502020204030204" pitchFamily="34" charset="0"/>
                        <a:ea typeface="Calibri" panose="020F0502020204030204" pitchFamily="34" charset="0"/>
                      </a:endParaRPr>
                    </a:p>
                  </a:txBody>
                  <a:tcPr marL="37357" marR="37357" marT="0" marB="0" anchor="b"/>
                </a:tc>
                <a:tc>
                  <a:txBody>
                    <a:bodyPr/>
                    <a:lstStyle/>
                    <a:p>
                      <a:pPr>
                        <a:spcAft>
                          <a:spcPts val="0"/>
                        </a:spcAft>
                      </a:pPr>
                      <a:r>
                        <a:rPr lang="de-DE" sz="1200" b="1" dirty="0">
                          <a:effectLst/>
                        </a:rPr>
                        <a:t>mehr als 1/3 der Betriebe </a:t>
                      </a:r>
                      <a:r>
                        <a:rPr lang="de-DE" sz="900" dirty="0">
                          <a:effectLst/>
                        </a:rPr>
                        <a:t>entschieden sich, sämtliches Grünland extensiv im Rahmen dieser Öko-Regelung zu bewirtschaften - Das ist die alternative Möglichkeit zum FP 810 im Rahmen des KULAP</a:t>
                      </a:r>
                      <a:endParaRPr lang="de-DE" sz="900" dirty="0">
                        <a:effectLst/>
                        <a:latin typeface="Calibri" panose="020F0502020204030204" pitchFamily="34" charset="0"/>
                        <a:ea typeface="Calibri" panose="020F0502020204030204" pitchFamily="34" charset="0"/>
                      </a:endParaRPr>
                    </a:p>
                  </a:txBody>
                  <a:tcPr marL="37357" marR="37357" marT="0" marB="0" anchor="ctr"/>
                </a:tc>
                <a:extLst>
                  <a:ext uri="{0D108BD9-81ED-4DB2-BD59-A6C34878D82A}">
                    <a16:rowId xmlns:a16="http://schemas.microsoft.com/office/drawing/2014/main" val="2049893533"/>
                  </a:ext>
                </a:extLst>
              </a:tr>
              <a:tr h="290318">
                <a:tc>
                  <a:txBody>
                    <a:bodyPr/>
                    <a:lstStyle/>
                    <a:p>
                      <a:pPr algn="ctr">
                        <a:spcAft>
                          <a:spcPts val="0"/>
                        </a:spcAft>
                      </a:pPr>
                      <a:r>
                        <a:rPr lang="de-DE" sz="1400" dirty="0">
                          <a:effectLst/>
                        </a:rPr>
                        <a:t>ÖR 5</a:t>
                      </a:r>
                      <a:endParaRPr lang="de-DE" sz="1400" dirty="0">
                        <a:effectLst/>
                        <a:latin typeface="Calibri" panose="020F0502020204030204" pitchFamily="34" charset="0"/>
                        <a:ea typeface="Calibri" panose="020F0502020204030204" pitchFamily="34" charset="0"/>
                      </a:endParaRPr>
                    </a:p>
                  </a:txBody>
                  <a:tcPr marL="37357" marR="37357" marT="0" marB="0" anchor="ctr"/>
                </a:tc>
                <a:tc>
                  <a:txBody>
                    <a:bodyPr/>
                    <a:lstStyle/>
                    <a:p>
                      <a:pPr algn="ctr">
                        <a:spcAft>
                          <a:spcPts val="0"/>
                        </a:spcAft>
                      </a:pPr>
                      <a:r>
                        <a:rPr lang="de-DE" sz="900">
                          <a:effectLst/>
                        </a:rPr>
                        <a:t>165</a:t>
                      </a:r>
                      <a:endParaRPr lang="de-DE" sz="900">
                        <a:effectLst/>
                        <a:latin typeface="Calibri" panose="020F0502020204030204" pitchFamily="34" charset="0"/>
                        <a:ea typeface="Calibri" panose="020F0502020204030204" pitchFamily="34" charset="0"/>
                      </a:endParaRPr>
                    </a:p>
                  </a:txBody>
                  <a:tcPr marL="37357" marR="37357" marT="0" marB="0" anchor="b"/>
                </a:tc>
                <a:tc>
                  <a:txBody>
                    <a:bodyPr/>
                    <a:lstStyle/>
                    <a:p>
                      <a:pPr>
                        <a:spcAft>
                          <a:spcPts val="0"/>
                        </a:spcAft>
                      </a:pPr>
                      <a:r>
                        <a:rPr lang="de-DE" sz="1200" b="1" dirty="0">
                          <a:effectLst/>
                        </a:rPr>
                        <a:t>jeder zweite Betrieb </a:t>
                      </a:r>
                      <a:r>
                        <a:rPr lang="de-DE" sz="900" dirty="0">
                          <a:effectLst/>
                        </a:rPr>
                        <a:t>fand bei sich Flächen mit artenreichem Grünland vor und machte das geltend</a:t>
                      </a:r>
                      <a:endParaRPr lang="de-DE" sz="900" dirty="0">
                        <a:effectLst/>
                        <a:latin typeface="Calibri" panose="020F0502020204030204" pitchFamily="34" charset="0"/>
                        <a:ea typeface="Calibri" panose="020F0502020204030204" pitchFamily="34" charset="0"/>
                      </a:endParaRPr>
                    </a:p>
                  </a:txBody>
                  <a:tcPr marL="37357" marR="37357" marT="0" marB="0" anchor="b"/>
                </a:tc>
                <a:extLst>
                  <a:ext uri="{0D108BD9-81ED-4DB2-BD59-A6C34878D82A}">
                    <a16:rowId xmlns:a16="http://schemas.microsoft.com/office/drawing/2014/main" val="3231026504"/>
                  </a:ext>
                </a:extLst>
              </a:tr>
              <a:tr h="290318">
                <a:tc>
                  <a:txBody>
                    <a:bodyPr/>
                    <a:lstStyle/>
                    <a:p>
                      <a:pPr algn="ctr">
                        <a:spcAft>
                          <a:spcPts val="0"/>
                        </a:spcAft>
                      </a:pPr>
                      <a:r>
                        <a:rPr lang="de-DE" sz="1400" dirty="0">
                          <a:effectLst/>
                        </a:rPr>
                        <a:t>ÖR 6</a:t>
                      </a:r>
                      <a:endParaRPr lang="de-DE" sz="1400" dirty="0">
                        <a:effectLst/>
                        <a:latin typeface="Calibri" panose="020F0502020204030204" pitchFamily="34" charset="0"/>
                        <a:ea typeface="Calibri" panose="020F0502020204030204" pitchFamily="34" charset="0"/>
                      </a:endParaRPr>
                    </a:p>
                  </a:txBody>
                  <a:tcPr marL="37357" marR="37357" marT="0" marB="0" anchor="ctr"/>
                </a:tc>
                <a:tc>
                  <a:txBody>
                    <a:bodyPr/>
                    <a:lstStyle/>
                    <a:p>
                      <a:pPr algn="ctr">
                        <a:spcAft>
                          <a:spcPts val="0"/>
                        </a:spcAft>
                      </a:pPr>
                      <a:r>
                        <a:rPr lang="de-DE" sz="900">
                          <a:effectLst/>
                        </a:rPr>
                        <a:t>100</a:t>
                      </a:r>
                      <a:endParaRPr lang="de-DE" sz="900">
                        <a:effectLst/>
                        <a:latin typeface="Calibri" panose="020F0502020204030204" pitchFamily="34" charset="0"/>
                        <a:ea typeface="Calibri" panose="020F0502020204030204" pitchFamily="34" charset="0"/>
                      </a:endParaRPr>
                    </a:p>
                  </a:txBody>
                  <a:tcPr marL="37357" marR="37357" marT="0" marB="0" anchor="b"/>
                </a:tc>
                <a:tc>
                  <a:txBody>
                    <a:bodyPr/>
                    <a:lstStyle/>
                    <a:p>
                      <a:pPr>
                        <a:spcAft>
                          <a:spcPts val="0"/>
                        </a:spcAft>
                      </a:pPr>
                      <a:r>
                        <a:rPr lang="de-DE" sz="1200" b="1" dirty="0">
                          <a:effectLst/>
                        </a:rPr>
                        <a:t>fast 1/3 der </a:t>
                      </a:r>
                      <a:r>
                        <a:rPr lang="de-DE" sz="1200" b="1" dirty="0" smtClean="0">
                          <a:effectLst/>
                        </a:rPr>
                        <a:t>Betriebe </a:t>
                      </a:r>
                      <a:r>
                        <a:rPr lang="de-DE" sz="900" dirty="0">
                          <a:effectLst/>
                        </a:rPr>
                        <a:t>wählte bei den Sommerkulturen Schläge aus, die er freiwillig ohne Einsatz von Pflanzenschutzmitteln bewirtschaftete.</a:t>
                      </a:r>
                      <a:endParaRPr lang="de-DE" sz="900" dirty="0">
                        <a:effectLst/>
                        <a:latin typeface="Calibri" panose="020F0502020204030204" pitchFamily="34" charset="0"/>
                        <a:ea typeface="Calibri" panose="020F0502020204030204" pitchFamily="34" charset="0"/>
                      </a:endParaRPr>
                    </a:p>
                  </a:txBody>
                  <a:tcPr marL="37357" marR="37357" marT="0" marB="0" anchor="b"/>
                </a:tc>
                <a:extLst>
                  <a:ext uri="{0D108BD9-81ED-4DB2-BD59-A6C34878D82A}">
                    <a16:rowId xmlns:a16="http://schemas.microsoft.com/office/drawing/2014/main" val="1201588277"/>
                  </a:ext>
                </a:extLst>
              </a:tr>
              <a:tr h="290318">
                <a:tc>
                  <a:txBody>
                    <a:bodyPr/>
                    <a:lstStyle/>
                    <a:p>
                      <a:pPr algn="ctr">
                        <a:spcAft>
                          <a:spcPts val="0"/>
                        </a:spcAft>
                      </a:pPr>
                      <a:r>
                        <a:rPr lang="de-DE" sz="1400" dirty="0">
                          <a:effectLst/>
                        </a:rPr>
                        <a:t>ÖR 7</a:t>
                      </a:r>
                      <a:endParaRPr lang="de-DE" sz="1400" dirty="0">
                        <a:effectLst/>
                        <a:latin typeface="Calibri" panose="020F0502020204030204" pitchFamily="34" charset="0"/>
                        <a:ea typeface="Calibri" panose="020F0502020204030204" pitchFamily="34" charset="0"/>
                      </a:endParaRPr>
                    </a:p>
                  </a:txBody>
                  <a:tcPr marL="37357" marR="37357" marT="0" marB="0" anchor="b"/>
                </a:tc>
                <a:tc>
                  <a:txBody>
                    <a:bodyPr/>
                    <a:lstStyle/>
                    <a:p>
                      <a:pPr algn="ctr">
                        <a:spcAft>
                          <a:spcPts val="0"/>
                        </a:spcAft>
                      </a:pPr>
                      <a:r>
                        <a:rPr lang="de-DE" sz="900">
                          <a:effectLst/>
                        </a:rPr>
                        <a:t>231</a:t>
                      </a:r>
                      <a:endParaRPr lang="de-DE" sz="900">
                        <a:effectLst/>
                        <a:latin typeface="Calibri" panose="020F0502020204030204" pitchFamily="34" charset="0"/>
                        <a:ea typeface="Calibri" panose="020F0502020204030204" pitchFamily="34" charset="0"/>
                      </a:endParaRPr>
                    </a:p>
                  </a:txBody>
                  <a:tcPr marL="37357" marR="37357" marT="0" marB="0" anchor="b"/>
                </a:tc>
                <a:tc>
                  <a:txBody>
                    <a:bodyPr/>
                    <a:lstStyle/>
                    <a:p>
                      <a:pPr>
                        <a:spcAft>
                          <a:spcPts val="0"/>
                        </a:spcAft>
                      </a:pPr>
                      <a:r>
                        <a:rPr lang="de-DE" sz="1200" b="1" dirty="0">
                          <a:effectLst/>
                        </a:rPr>
                        <a:t>70 % der Antragsteller </a:t>
                      </a:r>
                      <a:r>
                        <a:rPr lang="de-DE" sz="900" dirty="0">
                          <a:effectLst/>
                        </a:rPr>
                        <a:t>bewirtschaften Flächen, die in der Natura-2000- Kulisse </a:t>
                      </a:r>
                      <a:r>
                        <a:rPr lang="de-DE" sz="900" dirty="0" smtClean="0">
                          <a:effectLst/>
                        </a:rPr>
                        <a:t>liegen und stellten bislang einen Antrag</a:t>
                      </a:r>
                      <a:r>
                        <a:rPr lang="de-DE" sz="900" baseline="0" dirty="0" smtClean="0">
                          <a:effectLst/>
                        </a:rPr>
                        <a:t> dafür</a:t>
                      </a:r>
                      <a:endParaRPr lang="de-DE" sz="900" dirty="0">
                        <a:effectLst/>
                        <a:latin typeface="Calibri" panose="020F0502020204030204" pitchFamily="34" charset="0"/>
                        <a:ea typeface="Calibri" panose="020F0502020204030204" pitchFamily="34" charset="0"/>
                      </a:endParaRPr>
                    </a:p>
                  </a:txBody>
                  <a:tcPr marL="37357" marR="37357" marT="0" marB="0" anchor="b"/>
                </a:tc>
                <a:extLst>
                  <a:ext uri="{0D108BD9-81ED-4DB2-BD59-A6C34878D82A}">
                    <a16:rowId xmlns:a16="http://schemas.microsoft.com/office/drawing/2014/main" val="3559441552"/>
                  </a:ext>
                </a:extLst>
              </a:tr>
            </a:tbl>
          </a:graphicData>
        </a:graphic>
      </p:graphicFrame>
      <p:sp>
        <p:nvSpPr>
          <p:cNvPr id="4" name="Rectangle 3"/>
          <p:cNvSpPr>
            <a:spLocks noChangeArrowheads="1"/>
          </p:cNvSpPr>
          <p:nvPr/>
        </p:nvSpPr>
        <p:spPr bwMode="auto">
          <a:xfrm>
            <a:off x="654626" y="2713576"/>
            <a:ext cx="9486901" cy="584775"/>
          </a:xfrm>
          <a:prstGeom prst="rect">
            <a:avLst/>
          </a:prstGeom>
          <a:solidFill>
            <a:srgbClr val="FFFF00"/>
          </a:solidFill>
          <a:ln>
            <a:noFill/>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1" i="0" u="none"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Hier für Sie noch zur Info, wie stark die </a:t>
            </a:r>
            <a:r>
              <a:rPr kumimoji="0" lang="de-DE" altLang="de-DE" sz="1400" b="1" i="0" u="sng"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Öko-Regelungen</a:t>
            </a:r>
            <a:r>
              <a:rPr kumimoji="0" lang="de-DE" altLang="de-DE" sz="1400" b="1" i="0" u="none"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 </a:t>
            </a:r>
            <a:r>
              <a:rPr kumimoji="0" lang="de-DE" altLang="de-DE" sz="1400" b="1"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im Landkreis Havelland </a:t>
            </a:r>
            <a:r>
              <a:rPr kumimoji="0" lang="de-DE" altLang="de-DE" sz="1400" b="1" i="0" u="none"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angewählt wurden:</a:t>
            </a:r>
            <a:endParaRPr kumimoji="0" lang="de-DE" altLang="de-DE" sz="14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
        <p:nvSpPr>
          <p:cNvPr id="5" name="Textfeld 4"/>
          <p:cNvSpPr txBox="1"/>
          <p:nvPr/>
        </p:nvSpPr>
        <p:spPr>
          <a:xfrm>
            <a:off x="1675578" y="1436316"/>
            <a:ext cx="10404764" cy="369332"/>
          </a:xfrm>
          <a:prstGeom prst="rect">
            <a:avLst/>
          </a:prstGeom>
          <a:solidFill>
            <a:srgbClr val="FFC000"/>
          </a:solidFill>
        </p:spPr>
        <p:txBody>
          <a:bodyPr wrap="square" rtlCol="0">
            <a:spAutoFit/>
          </a:bodyPr>
          <a:lstStyle/>
          <a:p>
            <a:r>
              <a:rPr lang="de-DE" b="1" dirty="0" smtClean="0"/>
              <a:t>Erhöhte Fördersätze für 2023 infolge schwacher bundesweiter Nachfrage bei Öko-Regelungen; dort + 30 %:</a:t>
            </a:r>
            <a:endParaRPr lang="de-DE" b="1" dirty="0"/>
          </a:p>
        </p:txBody>
      </p:sp>
    </p:spTree>
    <p:extLst>
      <p:ext uri="{BB962C8B-B14F-4D97-AF65-F5344CB8AC3E}">
        <p14:creationId xmlns:p14="http://schemas.microsoft.com/office/powerpoint/2010/main" val="14670138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214021" y="1161733"/>
            <a:ext cx="9361656" cy="5467667"/>
          </a:xfrm>
          <a:prstGeom prst="rect">
            <a:avLst/>
          </a:prstGeom>
        </p:spPr>
      </p:pic>
    </p:spTree>
    <p:extLst>
      <p:ext uri="{BB962C8B-B14F-4D97-AF65-F5344CB8AC3E}">
        <p14:creationId xmlns:p14="http://schemas.microsoft.com/office/powerpoint/2010/main" val="340055409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968285" y="2724282"/>
            <a:ext cx="10793730" cy="5025258"/>
          </a:xfrm>
        </p:spPr>
        <p:txBody>
          <a:bodyPr>
            <a:normAutofit/>
          </a:bodyPr>
          <a:lstStyle/>
          <a:p>
            <a:pPr algn="just"/>
            <a:r>
              <a:rPr lang="de-DE" sz="3600" b="1" dirty="0" smtClean="0">
                <a:solidFill>
                  <a:srgbClr val="FF0000"/>
                </a:solidFill>
              </a:rPr>
              <a:t>Themen:</a:t>
            </a:r>
          </a:p>
          <a:p>
            <a:pPr marL="342900" indent="-342900" algn="just">
              <a:buFontTx/>
              <a:buChar char="-"/>
            </a:pPr>
            <a:r>
              <a:rPr lang="de-DE" sz="2800" dirty="0" smtClean="0">
                <a:solidFill>
                  <a:srgbClr val="002060"/>
                </a:solidFill>
              </a:rPr>
              <a:t>Rückblick auf 2023</a:t>
            </a:r>
          </a:p>
          <a:p>
            <a:pPr marL="342900" indent="-342900" algn="just">
              <a:buFontTx/>
              <a:buChar char="-"/>
            </a:pPr>
            <a:r>
              <a:rPr lang="de-DE" sz="2800" dirty="0" smtClean="0">
                <a:solidFill>
                  <a:srgbClr val="002060"/>
                </a:solidFill>
              </a:rPr>
              <a:t>Erfahrungen aus 2023 zu den Öko-Regelungen</a:t>
            </a:r>
          </a:p>
          <a:p>
            <a:pPr marL="800100" lvl="1" indent="-342900" algn="just">
              <a:buFontTx/>
              <a:buChar char="-"/>
            </a:pPr>
            <a:r>
              <a:rPr lang="de-DE" sz="2400" dirty="0" smtClean="0">
                <a:solidFill>
                  <a:srgbClr val="002060"/>
                </a:solidFill>
              </a:rPr>
              <a:t>Spezifische Hinweise</a:t>
            </a:r>
          </a:p>
          <a:p>
            <a:pPr marL="342900" indent="-342900" algn="just">
              <a:buFontTx/>
              <a:buChar char="-"/>
            </a:pPr>
            <a:r>
              <a:rPr lang="de-DE" sz="2400" dirty="0" smtClean="0"/>
              <a:t>Das Antragsverfahren für den Mai-Antrag</a:t>
            </a:r>
          </a:p>
          <a:p>
            <a:pPr lvl="1" algn="just"/>
            <a:endParaRPr lang="de-DE" dirty="0" smtClean="0"/>
          </a:p>
        </p:txBody>
      </p:sp>
    </p:spTree>
    <p:extLst>
      <p:ext uri="{BB962C8B-B14F-4D97-AF65-F5344CB8AC3E}">
        <p14:creationId xmlns:p14="http://schemas.microsoft.com/office/powerpoint/2010/main" val="328383416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elle 2"/>
          <p:cNvGraphicFramePr>
            <a:graphicFrameLocks noGrp="1"/>
          </p:cNvGraphicFramePr>
          <p:nvPr>
            <p:extLst>
              <p:ext uri="{D42A27DB-BD31-4B8C-83A1-F6EECF244321}">
                <p14:modId xmlns:p14="http://schemas.microsoft.com/office/powerpoint/2010/main" val="2495266049"/>
              </p:ext>
            </p:extLst>
          </p:nvPr>
        </p:nvGraphicFramePr>
        <p:xfrm>
          <a:off x="477982" y="384463"/>
          <a:ext cx="11191009" cy="3616034"/>
        </p:xfrm>
        <a:graphic>
          <a:graphicData uri="http://schemas.openxmlformats.org/drawingml/2006/table">
            <a:tbl>
              <a:tblPr firstRow="1" firstCol="1" bandRow="1">
                <a:tableStyleId>{5C22544A-7EE6-4342-B048-85BDC9FD1C3A}</a:tableStyleId>
              </a:tblPr>
              <a:tblGrid>
                <a:gridCol w="577673">
                  <a:extLst>
                    <a:ext uri="{9D8B030D-6E8A-4147-A177-3AD203B41FA5}">
                      <a16:colId xmlns:a16="http://schemas.microsoft.com/office/drawing/2014/main" val="2698663571"/>
                    </a:ext>
                  </a:extLst>
                </a:gridCol>
                <a:gridCol w="736251">
                  <a:extLst>
                    <a:ext uri="{9D8B030D-6E8A-4147-A177-3AD203B41FA5}">
                      <a16:colId xmlns:a16="http://schemas.microsoft.com/office/drawing/2014/main" val="1718302047"/>
                    </a:ext>
                  </a:extLst>
                </a:gridCol>
                <a:gridCol w="9877085">
                  <a:extLst>
                    <a:ext uri="{9D8B030D-6E8A-4147-A177-3AD203B41FA5}">
                      <a16:colId xmlns:a16="http://schemas.microsoft.com/office/drawing/2014/main" val="1760770935"/>
                    </a:ext>
                  </a:extLst>
                </a:gridCol>
              </a:tblGrid>
              <a:tr h="704636">
                <a:tc>
                  <a:txBody>
                    <a:bodyPr/>
                    <a:lstStyle/>
                    <a:p>
                      <a:pPr algn="ctr">
                        <a:spcAft>
                          <a:spcPts val="0"/>
                        </a:spcAft>
                      </a:pPr>
                      <a:r>
                        <a:rPr lang="de-DE" sz="1400" dirty="0">
                          <a:effectLst/>
                        </a:rPr>
                        <a:t>FP</a:t>
                      </a:r>
                      <a:endParaRPr lang="de-DE" sz="1400" dirty="0">
                        <a:effectLst/>
                        <a:latin typeface="Calibri" panose="020F0502020204030204" pitchFamily="34" charset="0"/>
                        <a:ea typeface="Calibri" panose="020F0502020204030204" pitchFamily="34" charset="0"/>
                      </a:endParaRPr>
                    </a:p>
                  </a:txBody>
                  <a:tcPr marL="37252" marR="37252" marT="0" marB="0" anchor="ctr"/>
                </a:tc>
                <a:tc>
                  <a:txBody>
                    <a:bodyPr/>
                    <a:lstStyle/>
                    <a:p>
                      <a:pPr>
                        <a:spcAft>
                          <a:spcPts val="0"/>
                        </a:spcAft>
                      </a:pPr>
                      <a:r>
                        <a:rPr lang="de-DE" sz="1400" dirty="0">
                          <a:effectLst/>
                        </a:rPr>
                        <a:t>Anz. Betriebe</a:t>
                      </a:r>
                      <a:endParaRPr lang="de-DE" sz="1400" dirty="0">
                        <a:effectLst/>
                        <a:latin typeface="Calibri" panose="020F0502020204030204" pitchFamily="34" charset="0"/>
                        <a:ea typeface="Calibri" panose="020F0502020204030204" pitchFamily="34" charset="0"/>
                      </a:endParaRPr>
                    </a:p>
                  </a:txBody>
                  <a:tcPr marL="37252" marR="37252" marT="0" marB="0" anchor="b"/>
                </a:tc>
                <a:tc>
                  <a:txBody>
                    <a:bodyPr/>
                    <a:lstStyle/>
                    <a:p>
                      <a:pPr>
                        <a:spcAft>
                          <a:spcPts val="0"/>
                        </a:spcAft>
                      </a:pPr>
                      <a:r>
                        <a:rPr lang="de-DE" sz="1400" dirty="0">
                          <a:effectLst/>
                        </a:rPr>
                        <a:t>Ergebnis</a:t>
                      </a:r>
                      <a:endParaRPr lang="de-DE" sz="1400" dirty="0">
                        <a:effectLst/>
                        <a:latin typeface="Calibri" panose="020F0502020204030204" pitchFamily="34" charset="0"/>
                        <a:ea typeface="Calibri" panose="020F0502020204030204" pitchFamily="34" charset="0"/>
                      </a:endParaRPr>
                    </a:p>
                  </a:txBody>
                  <a:tcPr marL="37252" marR="37252" marT="0" marB="0" anchor="b"/>
                </a:tc>
                <a:extLst>
                  <a:ext uri="{0D108BD9-81ED-4DB2-BD59-A6C34878D82A}">
                    <a16:rowId xmlns:a16="http://schemas.microsoft.com/office/drawing/2014/main" val="3405886843"/>
                  </a:ext>
                </a:extLst>
              </a:tr>
              <a:tr h="863177">
                <a:tc>
                  <a:txBody>
                    <a:bodyPr/>
                    <a:lstStyle/>
                    <a:p>
                      <a:pPr algn="ctr">
                        <a:spcAft>
                          <a:spcPts val="0"/>
                        </a:spcAft>
                      </a:pPr>
                      <a:r>
                        <a:rPr lang="de-DE" sz="1400" dirty="0">
                          <a:effectLst/>
                        </a:rPr>
                        <a:t>810</a:t>
                      </a:r>
                      <a:endParaRPr lang="de-DE" sz="1400" dirty="0">
                        <a:effectLst/>
                        <a:latin typeface="Calibri" panose="020F0502020204030204" pitchFamily="34" charset="0"/>
                        <a:ea typeface="Calibri" panose="020F0502020204030204" pitchFamily="34" charset="0"/>
                      </a:endParaRPr>
                    </a:p>
                  </a:txBody>
                  <a:tcPr marL="37252" marR="37252" marT="0" marB="0" anchor="ctr"/>
                </a:tc>
                <a:tc>
                  <a:txBody>
                    <a:bodyPr/>
                    <a:lstStyle/>
                    <a:p>
                      <a:pPr algn="ctr">
                        <a:spcAft>
                          <a:spcPts val="0"/>
                        </a:spcAft>
                      </a:pPr>
                      <a:r>
                        <a:rPr lang="de-DE" sz="1400" b="1" dirty="0">
                          <a:effectLst/>
                        </a:rPr>
                        <a:t>53</a:t>
                      </a:r>
                      <a:endParaRPr lang="de-DE" sz="1400" b="1" dirty="0">
                        <a:effectLst/>
                        <a:latin typeface="Calibri" panose="020F0502020204030204" pitchFamily="34" charset="0"/>
                        <a:ea typeface="Calibri" panose="020F0502020204030204" pitchFamily="34" charset="0"/>
                      </a:endParaRPr>
                    </a:p>
                  </a:txBody>
                  <a:tcPr marL="37252" marR="37252" marT="0" marB="0" anchor="b"/>
                </a:tc>
                <a:tc>
                  <a:txBody>
                    <a:bodyPr/>
                    <a:lstStyle/>
                    <a:p>
                      <a:pPr>
                        <a:spcAft>
                          <a:spcPts val="0"/>
                        </a:spcAft>
                      </a:pPr>
                      <a:r>
                        <a:rPr lang="de-DE" sz="900" dirty="0">
                          <a:effectLst/>
                        </a:rPr>
                        <a:t>Neben den ÖR 4-Betrieben gibt es also weitere 53 Betriebe, die ihr Grünland extensiv im FP 810 bewirtschaften. (Dabei gelten hier Kulissenvorgaben. Dieses Programm ist also einzelflächenbezogen ausgerichtet und kombinationspflichtig.) Es sind damit 15 % der Betriebe</a:t>
                      </a:r>
                      <a:r>
                        <a:rPr lang="de-DE" sz="1200" b="1" dirty="0">
                          <a:solidFill>
                            <a:srgbClr val="FF0000"/>
                          </a:solidFill>
                          <a:effectLst/>
                        </a:rPr>
                        <a:t>. Also mehr als die Hälfte der Betriebe bewirtschaftet  das gesamte Grünland über die Öko-Regelung ÖR 4 oder kulissengebundene Flächen über das FP 810 extensiv.</a:t>
                      </a:r>
                      <a:endParaRPr lang="de-DE" sz="1200" b="1" dirty="0">
                        <a:solidFill>
                          <a:srgbClr val="FF0000"/>
                        </a:solidFill>
                        <a:effectLst/>
                        <a:latin typeface="Calibri" panose="020F0502020204030204" pitchFamily="34" charset="0"/>
                        <a:ea typeface="Calibri" panose="020F0502020204030204" pitchFamily="34" charset="0"/>
                      </a:endParaRPr>
                    </a:p>
                  </a:txBody>
                  <a:tcPr marL="37252" marR="37252" marT="0" marB="0" anchor="b"/>
                </a:tc>
                <a:extLst>
                  <a:ext uri="{0D108BD9-81ED-4DB2-BD59-A6C34878D82A}">
                    <a16:rowId xmlns:a16="http://schemas.microsoft.com/office/drawing/2014/main" val="1835368170"/>
                  </a:ext>
                </a:extLst>
              </a:tr>
              <a:tr h="292603">
                <a:tc>
                  <a:txBody>
                    <a:bodyPr/>
                    <a:lstStyle/>
                    <a:p>
                      <a:pPr algn="ctr">
                        <a:spcAft>
                          <a:spcPts val="0"/>
                        </a:spcAft>
                      </a:pPr>
                      <a:r>
                        <a:rPr lang="de-DE" sz="1400" dirty="0">
                          <a:effectLst/>
                        </a:rPr>
                        <a:t>50</a:t>
                      </a:r>
                      <a:endParaRPr lang="de-DE" sz="1400" dirty="0">
                        <a:effectLst/>
                        <a:latin typeface="Calibri" panose="020F0502020204030204" pitchFamily="34" charset="0"/>
                        <a:ea typeface="Calibri" panose="020F0502020204030204" pitchFamily="34" charset="0"/>
                      </a:endParaRPr>
                    </a:p>
                  </a:txBody>
                  <a:tcPr marL="37252" marR="37252" marT="0" marB="0" anchor="ctr"/>
                </a:tc>
                <a:tc>
                  <a:txBody>
                    <a:bodyPr/>
                    <a:lstStyle/>
                    <a:p>
                      <a:pPr algn="ctr">
                        <a:spcAft>
                          <a:spcPts val="0"/>
                        </a:spcAft>
                      </a:pPr>
                      <a:r>
                        <a:rPr lang="de-DE" sz="1400" b="1" dirty="0">
                          <a:effectLst/>
                        </a:rPr>
                        <a:t>72</a:t>
                      </a:r>
                      <a:endParaRPr lang="de-DE" sz="1400" b="1" dirty="0">
                        <a:effectLst/>
                        <a:latin typeface="Calibri" panose="020F0502020204030204" pitchFamily="34" charset="0"/>
                        <a:ea typeface="Calibri" panose="020F0502020204030204" pitchFamily="34" charset="0"/>
                      </a:endParaRPr>
                    </a:p>
                  </a:txBody>
                  <a:tcPr marL="37252" marR="37252" marT="0" marB="0" anchor="b"/>
                </a:tc>
                <a:tc>
                  <a:txBody>
                    <a:bodyPr/>
                    <a:lstStyle/>
                    <a:p>
                      <a:pPr>
                        <a:spcAft>
                          <a:spcPts val="0"/>
                        </a:spcAft>
                      </a:pPr>
                      <a:r>
                        <a:rPr lang="de-DE" sz="1100" b="1" dirty="0">
                          <a:effectLst/>
                        </a:rPr>
                        <a:t>für diese Anzahl von Betrieben gelten gesetzliche Auflagen auf dem Grünland laut NSG-Verordnungen, die zu erfüllen sind und extensive Bewirtschaftungsverfahren </a:t>
                      </a:r>
                      <a:endParaRPr lang="de-DE" sz="1100" b="1" dirty="0">
                        <a:effectLst/>
                        <a:latin typeface="Calibri" panose="020F0502020204030204" pitchFamily="34" charset="0"/>
                        <a:ea typeface="Calibri" panose="020F0502020204030204" pitchFamily="34" charset="0"/>
                      </a:endParaRPr>
                    </a:p>
                  </a:txBody>
                  <a:tcPr marL="37252" marR="37252" marT="0" marB="0" anchor="b"/>
                </a:tc>
                <a:extLst>
                  <a:ext uri="{0D108BD9-81ED-4DB2-BD59-A6C34878D82A}">
                    <a16:rowId xmlns:a16="http://schemas.microsoft.com/office/drawing/2014/main" val="146331127"/>
                  </a:ext>
                </a:extLst>
              </a:tr>
              <a:tr h="292603">
                <a:tc>
                  <a:txBody>
                    <a:bodyPr/>
                    <a:lstStyle/>
                    <a:p>
                      <a:pPr algn="ctr">
                        <a:spcAft>
                          <a:spcPts val="0"/>
                        </a:spcAft>
                      </a:pPr>
                      <a:r>
                        <a:rPr lang="de-DE" sz="1400" dirty="0">
                          <a:effectLst/>
                        </a:rPr>
                        <a:t>880</a:t>
                      </a:r>
                      <a:endParaRPr lang="de-DE" sz="1400" dirty="0">
                        <a:effectLst/>
                        <a:latin typeface="Calibri" panose="020F0502020204030204" pitchFamily="34" charset="0"/>
                        <a:ea typeface="Calibri" panose="020F0502020204030204" pitchFamily="34" charset="0"/>
                      </a:endParaRPr>
                    </a:p>
                  </a:txBody>
                  <a:tcPr marL="37252" marR="37252" marT="0" marB="0" anchor="ctr"/>
                </a:tc>
                <a:tc>
                  <a:txBody>
                    <a:bodyPr/>
                    <a:lstStyle/>
                    <a:p>
                      <a:pPr algn="ctr">
                        <a:spcAft>
                          <a:spcPts val="0"/>
                        </a:spcAft>
                      </a:pPr>
                      <a:r>
                        <a:rPr lang="de-DE" sz="1400" b="1" dirty="0">
                          <a:effectLst/>
                        </a:rPr>
                        <a:t>75</a:t>
                      </a:r>
                      <a:endParaRPr lang="de-DE" sz="1400" b="1" dirty="0">
                        <a:effectLst/>
                        <a:latin typeface="Calibri" panose="020F0502020204030204" pitchFamily="34" charset="0"/>
                        <a:ea typeface="Calibri" panose="020F0502020204030204" pitchFamily="34" charset="0"/>
                      </a:endParaRPr>
                    </a:p>
                  </a:txBody>
                  <a:tcPr marL="37252" marR="37252" marT="0" marB="0" anchor="b"/>
                </a:tc>
                <a:tc>
                  <a:txBody>
                    <a:bodyPr/>
                    <a:lstStyle/>
                    <a:p>
                      <a:pPr>
                        <a:spcAft>
                          <a:spcPts val="0"/>
                        </a:spcAft>
                      </a:pPr>
                      <a:r>
                        <a:rPr lang="de-DE" sz="1200" b="1" dirty="0">
                          <a:effectLst/>
                        </a:rPr>
                        <a:t>Gut jeder 5. Betrieb wirtschaftet nach den Vorgaben des Ökologischen Landbaus</a:t>
                      </a:r>
                      <a:endParaRPr lang="de-DE" sz="1200" b="1" dirty="0">
                        <a:effectLst/>
                        <a:latin typeface="Calibri" panose="020F0502020204030204" pitchFamily="34" charset="0"/>
                        <a:ea typeface="Calibri" panose="020F0502020204030204" pitchFamily="34" charset="0"/>
                      </a:endParaRPr>
                    </a:p>
                  </a:txBody>
                  <a:tcPr marL="37252" marR="37252" marT="0" marB="0" anchor="b"/>
                </a:tc>
                <a:extLst>
                  <a:ext uri="{0D108BD9-81ED-4DB2-BD59-A6C34878D82A}">
                    <a16:rowId xmlns:a16="http://schemas.microsoft.com/office/drawing/2014/main" val="3392290287"/>
                  </a:ext>
                </a:extLst>
              </a:tr>
              <a:tr h="292603">
                <a:tc>
                  <a:txBody>
                    <a:bodyPr/>
                    <a:lstStyle/>
                    <a:p>
                      <a:pPr algn="ctr">
                        <a:spcAft>
                          <a:spcPts val="0"/>
                        </a:spcAft>
                      </a:pPr>
                      <a:r>
                        <a:rPr lang="de-DE" sz="1400" dirty="0">
                          <a:effectLst/>
                        </a:rPr>
                        <a:t> </a:t>
                      </a:r>
                      <a:endParaRPr lang="de-DE" sz="1400" dirty="0">
                        <a:effectLst/>
                        <a:latin typeface="Calibri" panose="020F0502020204030204" pitchFamily="34" charset="0"/>
                        <a:ea typeface="Calibri" panose="020F0502020204030204" pitchFamily="34" charset="0"/>
                      </a:endParaRPr>
                    </a:p>
                  </a:txBody>
                  <a:tcPr marL="37252" marR="37252" marT="0" marB="0" anchor="ctr"/>
                </a:tc>
                <a:tc>
                  <a:txBody>
                    <a:bodyPr/>
                    <a:lstStyle/>
                    <a:p>
                      <a:pPr algn="ctr">
                        <a:spcAft>
                          <a:spcPts val="0"/>
                        </a:spcAft>
                      </a:pPr>
                      <a:r>
                        <a:rPr lang="de-DE" sz="1400" b="1" dirty="0">
                          <a:effectLst/>
                        </a:rPr>
                        <a:t> </a:t>
                      </a:r>
                      <a:endParaRPr lang="de-DE" sz="1400" b="1" dirty="0">
                        <a:effectLst/>
                        <a:latin typeface="Calibri" panose="020F0502020204030204" pitchFamily="34" charset="0"/>
                        <a:ea typeface="Calibri" panose="020F0502020204030204" pitchFamily="34" charset="0"/>
                      </a:endParaRPr>
                    </a:p>
                  </a:txBody>
                  <a:tcPr marL="37252" marR="37252" marT="0" marB="0" anchor="b"/>
                </a:tc>
                <a:tc>
                  <a:txBody>
                    <a:bodyPr/>
                    <a:lstStyle/>
                    <a:p>
                      <a:pPr>
                        <a:spcAft>
                          <a:spcPts val="0"/>
                        </a:spcAft>
                      </a:pPr>
                      <a:r>
                        <a:rPr lang="de-DE" sz="900" dirty="0" smtClean="0">
                          <a:effectLst/>
                        </a:rPr>
                        <a:t>(beim </a:t>
                      </a:r>
                      <a:r>
                        <a:rPr lang="de-DE" sz="900" dirty="0">
                          <a:effectLst/>
                        </a:rPr>
                        <a:t>FP 50 und FP 880 sind – wie oben beschrieben – gleichzeitige Beantragungen mit ÖR 4 möglich und </a:t>
                      </a:r>
                      <a:r>
                        <a:rPr lang="de-DE" sz="900" dirty="0" smtClean="0">
                          <a:effectLst/>
                        </a:rPr>
                        <a:t>denkbar </a:t>
                      </a:r>
                      <a:r>
                        <a:rPr lang="de-DE" sz="1100" b="1" dirty="0" smtClean="0">
                          <a:effectLst/>
                        </a:rPr>
                        <a:t>und in der Regel so angewählt worden</a:t>
                      </a:r>
                      <a:r>
                        <a:rPr lang="de-DE" sz="900" dirty="0" smtClean="0">
                          <a:effectLst/>
                        </a:rPr>
                        <a:t>)</a:t>
                      </a:r>
                      <a:endParaRPr lang="de-DE" sz="900" dirty="0">
                        <a:effectLst/>
                        <a:latin typeface="Calibri" panose="020F0502020204030204" pitchFamily="34" charset="0"/>
                        <a:ea typeface="Calibri" panose="020F0502020204030204" pitchFamily="34" charset="0"/>
                      </a:endParaRPr>
                    </a:p>
                  </a:txBody>
                  <a:tcPr marL="37252" marR="37252" marT="0" marB="0" anchor="b"/>
                </a:tc>
                <a:extLst>
                  <a:ext uri="{0D108BD9-81ED-4DB2-BD59-A6C34878D82A}">
                    <a16:rowId xmlns:a16="http://schemas.microsoft.com/office/drawing/2014/main" val="2068542994"/>
                  </a:ext>
                </a:extLst>
              </a:tr>
              <a:tr h="292603">
                <a:tc>
                  <a:txBody>
                    <a:bodyPr/>
                    <a:lstStyle/>
                    <a:p>
                      <a:pPr algn="ctr">
                        <a:spcAft>
                          <a:spcPts val="0"/>
                        </a:spcAft>
                      </a:pPr>
                      <a:r>
                        <a:rPr lang="de-DE" sz="1400" dirty="0">
                          <a:effectLst/>
                        </a:rPr>
                        <a:t>40</a:t>
                      </a:r>
                      <a:endParaRPr lang="de-DE" sz="1400" dirty="0">
                        <a:effectLst/>
                        <a:latin typeface="Calibri" panose="020F0502020204030204" pitchFamily="34" charset="0"/>
                        <a:ea typeface="Calibri" panose="020F0502020204030204" pitchFamily="34" charset="0"/>
                      </a:endParaRPr>
                    </a:p>
                  </a:txBody>
                  <a:tcPr marL="37252" marR="37252" marT="0" marB="0" anchor="ctr"/>
                </a:tc>
                <a:tc>
                  <a:txBody>
                    <a:bodyPr/>
                    <a:lstStyle/>
                    <a:p>
                      <a:pPr algn="ctr">
                        <a:spcAft>
                          <a:spcPts val="0"/>
                        </a:spcAft>
                      </a:pPr>
                      <a:r>
                        <a:rPr lang="de-DE" sz="1400" b="1" dirty="0">
                          <a:effectLst/>
                        </a:rPr>
                        <a:t>31</a:t>
                      </a:r>
                      <a:endParaRPr lang="de-DE" sz="1400" b="1" dirty="0">
                        <a:effectLst/>
                        <a:latin typeface="Calibri" panose="020F0502020204030204" pitchFamily="34" charset="0"/>
                        <a:ea typeface="Calibri" panose="020F0502020204030204" pitchFamily="34" charset="0"/>
                      </a:endParaRPr>
                    </a:p>
                  </a:txBody>
                  <a:tcPr marL="37252" marR="37252" marT="0" marB="0" anchor="b"/>
                </a:tc>
                <a:tc>
                  <a:txBody>
                    <a:bodyPr/>
                    <a:lstStyle/>
                    <a:p>
                      <a:pPr>
                        <a:spcAft>
                          <a:spcPts val="0"/>
                        </a:spcAft>
                      </a:pPr>
                      <a:r>
                        <a:rPr lang="de-DE" sz="1200" b="1" dirty="0">
                          <a:effectLst/>
                        </a:rPr>
                        <a:t>1/10 der Betriebe unterliegt infolge des Insektenschutzes in NSG </a:t>
                      </a:r>
                      <a:r>
                        <a:rPr lang="de-DE" sz="900" dirty="0">
                          <a:effectLst/>
                        </a:rPr>
                        <a:t>demnach derartigen gesetzlichen Vorgaben und Auflagen, die das Ackerland oder Dauerkulturflächen betreffen</a:t>
                      </a:r>
                      <a:endParaRPr lang="de-DE" sz="900" dirty="0">
                        <a:effectLst/>
                        <a:latin typeface="Calibri" panose="020F0502020204030204" pitchFamily="34" charset="0"/>
                        <a:ea typeface="Calibri" panose="020F0502020204030204" pitchFamily="34" charset="0"/>
                      </a:endParaRPr>
                    </a:p>
                  </a:txBody>
                  <a:tcPr marL="37252" marR="37252" marT="0" marB="0" anchor="ctr"/>
                </a:tc>
                <a:extLst>
                  <a:ext uri="{0D108BD9-81ED-4DB2-BD59-A6C34878D82A}">
                    <a16:rowId xmlns:a16="http://schemas.microsoft.com/office/drawing/2014/main" val="1041556445"/>
                  </a:ext>
                </a:extLst>
              </a:tr>
              <a:tr h="292603">
                <a:tc>
                  <a:txBody>
                    <a:bodyPr/>
                    <a:lstStyle/>
                    <a:p>
                      <a:pPr algn="ctr">
                        <a:spcAft>
                          <a:spcPts val="0"/>
                        </a:spcAft>
                      </a:pPr>
                      <a:r>
                        <a:rPr lang="de-DE" sz="1400" dirty="0">
                          <a:effectLst/>
                        </a:rPr>
                        <a:t>890</a:t>
                      </a:r>
                      <a:endParaRPr lang="de-DE" sz="1400" dirty="0">
                        <a:effectLst/>
                        <a:latin typeface="Calibri" panose="020F0502020204030204" pitchFamily="34" charset="0"/>
                        <a:ea typeface="Calibri" panose="020F0502020204030204" pitchFamily="34" charset="0"/>
                      </a:endParaRPr>
                    </a:p>
                  </a:txBody>
                  <a:tcPr marL="37252" marR="37252" marT="0" marB="0" anchor="ctr"/>
                </a:tc>
                <a:tc>
                  <a:txBody>
                    <a:bodyPr/>
                    <a:lstStyle/>
                    <a:p>
                      <a:pPr algn="ctr">
                        <a:spcAft>
                          <a:spcPts val="0"/>
                        </a:spcAft>
                      </a:pPr>
                      <a:r>
                        <a:rPr lang="de-DE" sz="1400" b="1" dirty="0">
                          <a:effectLst/>
                        </a:rPr>
                        <a:t>22</a:t>
                      </a:r>
                      <a:endParaRPr lang="de-DE" sz="1400" b="1" dirty="0">
                        <a:effectLst/>
                        <a:latin typeface="Calibri" panose="020F0502020204030204" pitchFamily="34" charset="0"/>
                        <a:ea typeface="Calibri" panose="020F0502020204030204" pitchFamily="34" charset="0"/>
                      </a:endParaRPr>
                    </a:p>
                  </a:txBody>
                  <a:tcPr marL="37252" marR="37252" marT="0" marB="0" anchor="b"/>
                </a:tc>
                <a:tc>
                  <a:txBody>
                    <a:bodyPr/>
                    <a:lstStyle/>
                    <a:p>
                      <a:pPr>
                        <a:spcAft>
                          <a:spcPts val="0"/>
                        </a:spcAft>
                      </a:pPr>
                      <a:r>
                        <a:rPr lang="de-DE" sz="900" dirty="0">
                          <a:effectLst/>
                        </a:rPr>
                        <a:t>Im Rahmen des KULAP werden </a:t>
                      </a:r>
                      <a:r>
                        <a:rPr lang="de-DE" sz="1200" b="1" dirty="0">
                          <a:effectLst/>
                        </a:rPr>
                        <a:t>Blühstreifen bzw. die so genannte weite Reihe von 22 Betrieben auf dem Ackerland praktiziert</a:t>
                      </a:r>
                      <a:r>
                        <a:rPr lang="de-DE" sz="900" dirty="0">
                          <a:effectLst/>
                        </a:rPr>
                        <a:t>.</a:t>
                      </a:r>
                      <a:endParaRPr lang="de-DE" sz="900" dirty="0">
                        <a:effectLst/>
                        <a:latin typeface="Calibri" panose="020F0502020204030204" pitchFamily="34" charset="0"/>
                        <a:ea typeface="Calibri" panose="020F0502020204030204" pitchFamily="34" charset="0"/>
                      </a:endParaRPr>
                    </a:p>
                  </a:txBody>
                  <a:tcPr marL="37252" marR="37252" marT="0" marB="0" anchor="b"/>
                </a:tc>
                <a:extLst>
                  <a:ext uri="{0D108BD9-81ED-4DB2-BD59-A6C34878D82A}">
                    <a16:rowId xmlns:a16="http://schemas.microsoft.com/office/drawing/2014/main" val="157261555"/>
                  </a:ext>
                </a:extLst>
              </a:tr>
              <a:tr h="292603">
                <a:tc>
                  <a:txBody>
                    <a:bodyPr/>
                    <a:lstStyle/>
                    <a:p>
                      <a:pPr algn="ctr">
                        <a:spcAft>
                          <a:spcPts val="0"/>
                        </a:spcAft>
                      </a:pPr>
                      <a:r>
                        <a:rPr lang="de-DE" sz="1400" dirty="0">
                          <a:effectLst/>
                        </a:rPr>
                        <a:t>3315</a:t>
                      </a:r>
                      <a:endParaRPr lang="de-DE" sz="1400" dirty="0">
                        <a:effectLst/>
                        <a:latin typeface="Calibri" panose="020F0502020204030204" pitchFamily="34" charset="0"/>
                        <a:ea typeface="Calibri" panose="020F0502020204030204" pitchFamily="34" charset="0"/>
                      </a:endParaRPr>
                    </a:p>
                  </a:txBody>
                  <a:tcPr marL="37252" marR="37252" marT="0" marB="0" anchor="ctr"/>
                </a:tc>
                <a:tc>
                  <a:txBody>
                    <a:bodyPr/>
                    <a:lstStyle/>
                    <a:p>
                      <a:pPr algn="ctr">
                        <a:spcAft>
                          <a:spcPts val="0"/>
                        </a:spcAft>
                      </a:pPr>
                      <a:r>
                        <a:rPr lang="de-DE" sz="1400" b="1" dirty="0">
                          <a:effectLst/>
                        </a:rPr>
                        <a:t>289</a:t>
                      </a:r>
                      <a:endParaRPr lang="de-DE" sz="1400" b="1" dirty="0">
                        <a:effectLst/>
                        <a:latin typeface="Calibri" panose="020F0502020204030204" pitchFamily="34" charset="0"/>
                        <a:ea typeface="Calibri" panose="020F0502020204030204" pitchFamily="34" charset="0"/>
                      </a:endParaRPr>
                    </a:p>
                  </a:txBody>
                  <a:tcPr marL="37252" marR="37252" marT="0" marB="0" anchor="b"/>
                </a:tc>
                <a:tc>
                  <a:txBody>
                    <a:bodyPr/>
                    <a:lstStyle/>
                    <a:p>
                      <a:pPr>
                        <a:spcAft>
                          <a:spcPts val="0"/>
                        </a:spcAft>
                      </a:pPr>
                      <a:r>
                        <a:rPr lang="de-DE" sz="900" dirty="0">
                          <a:effectLst/>
                        </a:rPr>
                        <a:t>Die Bearbeitung und Auszahlung im FP 3315 ist abgeschlossen</a:t>
                      </a:r>
                      <a:r>
                        <a:rPr lang="de-DE" sz="1200" b="1" dirty="0">
                          <a:effectLst/>
                        </a:rPr>
                        <a:t>. 80 % der Antragsteller haben derartige ertragsschwache Flächen.</a:t>
                      </a:r>
                      <a:endParaRPr lang="de-DE" sz="1200" b="1" dirty="0">
                        <a:effectLst/>
                        <a:latin typeface="Calibri" panose="020F0502020204030204" pitchFamily="34" charset="0"/>
                        <a:ea typeface="Calibri" panose="020F0502020204030204" pitchFamily="34" charset="0"/>
                      </a:endParaRPr>
                    </a:p>
                  </a:txBody>
                  <a:tcPr marL="37252" marR="37252" marT="0" marB="0" anchor="b"/>
                </a:tc>
                <a:extLst>
                  <a:ext uri="{0D108BD9-81ED-4DB2-BD59-A6C34878D82A}">
                    <a16:rowId xmlns:a16="http://schemas.microsoft.com/office/drawing/2014/main" val="3606982252"/>
                  </a:ext>
                </a:extLst>
              </a:tr>
              <a:tr h="292603">
                <a:tc>
                  <a:txBody>
                    <a:bodyPr/>
                    <a:lstStyle/>
                    <a:p>
                      <a:pPr algn="ctr">
                        <a:spcAft>
                          <a:spcPts val="0"/>
                        </a:spcAft>
                      </a:pPr>
                      <a:r>
                        <a:rPr lang="de-DE" sz="1400" dirty="0">
                          <a:effectLst/>
                        </a:rPr>
                        <a:t>3110</a:t>
                      </a:r>
                      <a:endParaRPr lang="de-DE" sz="1400" dirty="0">
                        <a:effectLst/>
                        <a:latin typeface="Calibri" panose="020F0502020204030204" pitchFamily="34" charset="0"/>
                        <a:ea typeface="Calibri" panose="020F0502020204030204" pitchFamily="34" charset="0"/>
                      </a:endParaRPr>
                    </a:p>
                  </a:txBody>
                  <a:tcPr marL="37252" marR="37252" marT="0" marB="0" anchor="b"/>
                </a:tc>
                <a:tc>
                  <a:txBody>
                    <a:bodyPr/>
                    <a:lstStyle/>
                    <a:p>
                      <a:pPr algn="ctr">
                        <a:spcAft>
                          <a:spcPts val="0"/>
                        </a:spcAft>
                      </a:pPr>
                      <a:r>
                        <a:rPr lang="de-DE" sz="1400" b="1" dirty="0">
                          <a:effectLst/>
                        </a:rPr>
                        <a:t>101</a:t>
                      </a:r>
                      <a:endParaRPr lang="de-DE" sz="1400" b="1" dirty="0">
                        <a:effectLst/>
                        <a:latin typeface="Calibri" panose="020F0502020204030204" pitchFamily="34" charset="0"/>
                        <a:ea typeface="Calibri" panose="020F0502020204030204" pitchFamily="34" charset="0"/>
                      </a:endParaRPr>
                    </a:p>
                  </a:txBody>
                  <a:tcPr marL="37252" marR="37252" marT="0" marB="0" anchor="b"/>
                </a:tc>
                <a:tc>
                  <a:txBody>
                    <a:bodyPr/>
                    <a:lstStyle/>
                    <a:p>
                      <a:pPr>
                        <a:spcAft>
                          <a:spcPts val="0"/>
                        </a:spcAft>
                      </a:pPr>
                      <a:r>
                        <a:rPr lang="de-DE" sz="1200" b="1" dirty="0">
                          <a:effectLst/>
                        </a:rPr>
                        <a:t>nahezu jeder dritte Betrieb verpflichtet sich freiwillig zu späten Nutzungsterminen oder zum Düngeverzicht oder zur </a:t>
                      </a:r>
                      <a:r>
                        <a:rPr lang="de-DE" sz="1200" b="1" dirty="0" err="1">
                          <a:effectLst/>
                        </a:rPr>
                        <a:t>Teilmahd</a:t>
                      </a:r>
                      <a:r>
                        <a:rPr lang="de-DE" sz="1200" b="1" dirty="0">
                          <a:effectLst/>
                        </a:rPr>
                        <a:t> auf dem Grünland</a:t>
                      </a:r>
                      <a:endParaRPr lang="de-DE" sz="1200" b="1" dirty="0">
                        <a:effectLst/>
                        <a:latin typeface="Calibri" panose="020F0502020204030204" pitchFamily="34" charset="0"/>
                        <a:ea typeface="Calibri" panose="020F0502020204030204" pitchFamily="34" charset="0"/>
                      </a:endParaRPr>
                    </a:p>
                  </a:txBody>
                  <a:tcPr marL="37252" marR="37252" marT="0" marB="0" anchor="b"/>
                </a:tc>
                <a:extLst>
                  <a:ext uri="{0D108BD9-81ED-4DB2-BD59-A6C34878D82A}">
                    <a16:rowId xmlns:a16="http://schemas.microsoft.com/office/drawing/2014/main" val="3868259980"/>
                  </a:ext>
                </a:extLst>
              </a:tr>
            </a:tbl>
          </a:graphicData>
        </a:graphic>
      </p:graphicFrame>
      <p:sp>
        <p:nvSpPr>
          <p:cNvPr id="5" name="Rectangle 1"/>
          <p:cNvSpPr>
            <a:spLocks noChangeArrowheads="1"/>
          </p:cNvSpPr>
          <p:nvPr/>
        </p:nvSpPr>
        <p:spPr bwMode="auto">
          <a:xfrm>
            <a:off x="775854" y="4251855"/>
            <a:ext cx="11069782" cy="2600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1" i="0" u="none"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Zu den </a:t>
            </a:r>
            <a:r>
              <a:rPr kumimoji="0" lang="de-DE" altLang="de-DE" sz="1600" b="1" i="0" u="none" strike="noStrike" cap="none" normalizeH="0" baseline="0" dirty="0" smtClean="0">
                <a:ln>
                  <a:noFill/>
                </a:ln>
                <a:solidFill>
                  <a:srgbClr val="FF0000"/>
                </a:solidFill>
                <a:effectLst/>
                <a:latin typeface="Arial" panose="020B0604020202020204" pitchFamily="34" charset="0"/>
                <a:ea typeface="Calibri" panose="020F0502020204030204" pitchFamily="34" charset="0"/>
                <a:cs typeface="Arial" panose="020B0604020202020204" pitchFamily="34" charset="0"/>
              </a:rPr>
              <a:t>Förderanträgen </a:t>
            </a:r>
            <a:r>
              <a:rPr kumimoji="0" lang="de-DE" altLang="de-DE" sz="1100" b="1" i="0" u="sng"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(KULAP 2023)</a:t>
            </a:r>
            <a:r>
              <a:rPr kumimoji="0" lang="de-DE" altLang="de-DE" sz="1100" b="1" i="0" u="none"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 wurden sämtliche Entscheidungen getroffen. Hier werden auch </a:t>
            </a:r>
            <a:r>
              <a:rPr kumimoji="0" lang="de-DE" altLang="de-DE" sz="1100" b="1" i="0" u="sng"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weitere Maßnahmen der zweiten Säule</a:t>
            </a:r>
            <a:r>
              <a:rPr kumimoji="0" lang="de-DE" altLang="de-DE" sz="1100" b="1" i="0" u="none"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 aufgeführt:</a:t>
            </a:r>
            <a:endParaRPr kumimoji="0" lang="de-DE" altLang="de-DE"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Außerdem wurden die Entscheidungen in den Programmen</a:t>
            </a:r>
            <a:endParaRPr kumimoji="0" lang="de-DE" altLang="de-DE"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smtClean="0">
                <a:ln>
                  <a:noFill/>
                </a:ln>
                <a:solidFill>
                  <a:srgbClr val="0D0D0D"/>
                </a:solidFill>
                <a:effectLst/>
                <a:ea typeface="Calibri" panose="020F0502020204030204" pitchFamily="34" charset="0"/>
                <a:cs typeface="Arial" panose="020B0604020202020204" pitchFamily="34" charset="0"/>
              </a:rPr>
              <a:t>zur naturschutzorientierten Beweidung</a:t>
            </a:r>
            <a:endParaRPr kumimoji="0" lang="de-DE" altLang="de-DE" sz="1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smtClean="0">
                <a:ln>
                  <a:noFill/>
                </a:ln>
                <a:solidFill>
                  <a:srgbClr val="0D0D0D"/>
                </a:solidFill>
                <a:effectLst/>
                <a:ea typeface="Calibri" panose="020F0502020204030204" pitchFamily="34" charset="0"/>
                <a:cs typeface="Arial" panose="020B0604020202020204" pitchFamily="34" charset="0"/>
              </a:rPr>
              <a:t>zu Moorschutzmaßnahmen</a:t>
            </a:r>
            <a:endParaRPr kumimoji="0" lang="de-DE" altLang="de-DE" sz="1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smtClean="0">
                <a:ln>
                  <a:noFill/>
                </a:ln>
                <a:solidFill>
                  <a:srgbClr val="0D0D0D"/>
                </a:solidFill>
                <a:effectLst/>
                <a:ea typeface="Calibri" panose="020F0502020204030204" pitchFamily="34" charset="0"/>
                <a:cs typeface="Arial" panose="020B0604020202020204" pitchFamily="34" charset="0"/>
              </a:rPr>
              <a:t>zur dauerhaften Umwandlung von Ackerland in Grünland</a:t>
            </a:r>
            <a:endParaRPr kumimoji="0" lang="de-DE" altLang="de-DE" sz="1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smtClean="0">
                <a:ln>
                  <a:noFill/>
                </a:ln>
                <a:solidFill>
                  <a:srgbClr val="0D0D0D"/>
                </a:solidFill>
                <a:effectLst/>
                <a:ea typeface="Calibri" panose="020F0502020204030204" pitchFamily="34" charset="0"/>
                <a:cs typeface="Arial" panose="020B0604020202020204" pitchFamily="34" charset="0"/>
              </a:rPr>
              <a:t>zum Erhalt und zur Pflege von Streuobstbäumen</a:t>
            </a:r>
            <a:endParaRPr kumimoji="0" lang="de-DE" altLang="de-DE" sz="1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smtClean="0">
                <a:ln>
                  <a:noFill/>
                </a:ln>
                <a:solidFill>
                  <a:srgbClr val="0D0D0D"/>
                </a:solidFill>
                <a:effectLst/>
                <a:ea typeface="Calibri" panose="020F0502020204030204" pitchFamily="34" charset="0"/>
                <a:cs typeface="Arial" panose="020B0604020202020204" pitchFamily="34" charset="0"/>
              </a:rPr>
              <a:t>zur Verbesserung der Wasserqualität</a:t>
            </a:r>
            <a:endParaRPr kumimoji="0" lang="de-DE" altLang="de-DE" sz="1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smtClean="0">
                <a:ln>
                  <a:noFill/>
                </a:ln>
                <a:solidFill>
                  <a:srgbClr val="0D0D0D"/>
                </a:solidFill>
                <a:effectLst/>
                <a:ea typeface="Calibri" panose="020F0502020204030204" pitchFamily="34" charset="0"/>
                <a:cs typeface="Arial" panose="020B0604020202020204" pitchFamily="34" charset="0"/>
              </a:rPr>
              <a:t>zum Wasserrückhalt</a:t>
            </a:r>
            <a:endParaRPr kumimoji="0" lang="de-DE" altLang="de-DE" sz="1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smtClean="0">
                <a:ln>
                  <a:noFill/>
                </a:ln>
                <a:solidFill>
                  <a:srgbClr val="0D0D0D"/>
                </a:solidFill>
                <a:effectLst/>
                <a:ea typeface="Calibri" panose="020F0502020204030204" pitchFamily="34" charset="0"/>
                <a:cs typeface="Arial" panose="020B0604020202020204" pitchFamily="34" charset="0"/>
              </a:rPr>
              <a:t>zur naturschutzorientierten Ackernutzung</a:t>
            </a:r>
            <a:endParaRPr kumimoji="0" lang="de-DE" altLang="de-DE" sz="1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Char char="•"/>
              <a:tabLst/>
            </a:pPr>
            <a:r>
              <a:rPr kumimoji="0" lang="de-DE" altLang="de-DE" sz="1200" b="1" i="0" u="none" strike="noStrike" cap="none" normalizeH="0" baseline="0" dirty="0" smtClean="0">
                <a:ln>
                  <a:noFill/>
                </a:ln>
                <a:solidFill>
                  <a:srgbClr val="0D0D0D"/>
                </a:solidFill>
                <a:effectLst/>
                <a:ea typeface="Calibri" panose="020F0502020204030204" pitchFamily="34" charset="0"/>
                <a:cs typeface="Arial" panose="020B0604020202020204" pitchFamily="34" charset="0"/>
              </a:rPr>
              <a:t>zum Bodenschutz</a:t>
            </a:r>
            <a:endParaRPr kumimoji="0" lang="de-DE" altLang="de-DE" sz="1200" b="1"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100" b="0" i="0" u="none" strike="noStrike" cap="none" normalizeH="0" baseline="0" dirty="0" smtClean="0">
                <a:ln>
                  <a:noFill/>
                </a:ln>
                <a:solidFill>
                  <a:srgbClr val="0D0D0D"/>
                </a:solidFill>
                <a:effectLst/>
                <a:latin typeface="Arial" panose="020B0604020202020204" pitchFamily="34" charset="0"/>
                <a:ea typeface="Calibri" panose="020F0502020204030204" pitchFamily="34" charset="0"/>
                <a:cs typeface="Arial" panose="020B0604020202020204" pitchFamily="34" charset="0"/>
              </a:rPr>
              <a:t>und entsprechenden Förderanträgen getroffen. Dabei handelt es sich um weitere klima- und umweltrelevante Programme, die so spezielle Lebensräume oder Kulissen betreffen.</a:t>
            </a:r>
            <a:endParaRPr kumimoji="0" lang="de-DE" altLang="de-DE"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800" b="0" i="0" u="none" strike="noStrike" cap="none" normalizeH="0" baseline="0" dirty="0" smtClean="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87692757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540326" y="207818"/>
            <a:ext cx="8302336" cy="5816977"/>
          </a:xfrm>
          <a:prstGeom prst="rect">
            <a:avLst/>
          </a:prstGeom>
          <a:solidFill>
            <a:schemeClr val="accent2">
              <a:lumMod val="20000"/>
              <a:lumOff val="80000"/>
            </a:schemeClr>
          </a:solidFill>
        </p:spPr>
        <p:txBody>
          <a:bodyPr wrap="square" rtlCol="0">
            <a:spAutoFit/>
          </a:bodyPr>
          <a:lstStyle/>
          <a:p>
            <a:r>
              <a:rPr lang="de-DE" sz="2000" b="1" u="sng" dirty="0" smtClean="0">
                <a:solidFill>
                  <a:srgbClr val="0070C0"/>
                </a:solidFill>
              </a:rPr>
              <a:t>Noch zu bearbeiten sind:</a:t>
            </a:r>
            <a:r>
              <a:rPr lang="de-DE" sz="4800" b="1" dirty="0" smtClean="0">
                <a:solidFill>
                  <a:srgbClr val="0070C0"/>
                </a:solidFill>
              </a:rPr>
              <a:t> ELER-Anträge </a:t>
            </a:r>
            <a:r>
              <a:rPr lang="de-DE" sz="4800" b="1" u="sng" dirty="0" smtClean="0">
                <a:solidFill>
                  <a:srgbClr val="0070C0"/>
                </a:solidFill>
              </a:rPr>
              <a:t>2024</a:t>
            </a:r>
          </a:p>
          <a:p>
            <a:pPr marL="285750" indent="-285750">
              <a:buFontTx/>
              <a:buChar char="-"/>
            </a:pPr>
            <a:r>
              <a:rPr lang="de-DE" b="1" dirty="0" smtClean="0">
                <a:solidFill>
                  <a:srgbClr val="0070C0"/>
                </a:solidFill>
              </a:rPr>
              <a:t>13 Förderanträge im FP 3110 - </a:t>
            </a:r>
            <a:r>
              <a:rPr lang="de-DE" b="1" dirty="0" smtClean="0">
                <a:solidFill>
                  <a:srgbClr val="FF0000"/>
                </a:solidFill>
              </a:rPr>
              <a:t>Naturschutzorientierte GL-Bewirtschaftung</a:t>
            </a:r>
          </a:p>
          <a:p>
            <a:r>
              <a:rPr lang="de-DE" b="1" dirty="0" smtClean="0">
                <a:solidFill>
                  <a:srgbClr val="0070C0"/>
                </a:solidFill>
              </a:rPr>
              <a:t>           und </a:t>
            </a:r>
            <a:r>
              <a:rPr lang="de-DE" b="1" dirty="0" smtClean="0">
                <a:solidFill>
                  <a:schemeClr val="accent4">
                    <a:lumMod val="50000"/>
                  </a:schemeClr>
                </a:solidFill>
              </a:rPr>
              <a:t>5 Erweiterungsanträge</a:t>
            </a:r>
            <a:r>
              <a:rPr lang="de-DE" b="1" dirty="0" smtClean="0">
                <a:solidFill>
                  <a:srgbClr val="0070C0"/>
                </a:solidFill>
              </a:rPr>
              <a:t>,</a:t>
            </a:r>
            <a:r>
              <a:rPr lang="de-DE" b="1" dirty="0" smtClean="0">
                <a:solidFill>
                  <a:schemeClr val="accent4">
                    <a:lumMod val="50000"/>
                  </a:schemeClr>
                </a:solidFill>
              </a:rPr>
              <a:t> </a:t>
            </a:r>
            <a:r>
              <a:rPr lang="de-DE" b="1" dirty="0" smtClean="0">
                <a:solidFill>
                  <a:srgbClr val="FFC000"/>
                </a:solidFill>
              </a:rPr>
              <a:t>2 Übernahme-</a:t>
            </a:r>
            <a:r>
              <a:rPr lang="de-DE" b="1" dirty="0" smtClean="0">
                <a:solidFill>
                  <a:srgbClr val="0070C0"/>
                </a:solidFill>
              </a:rPr>
              <a:t>, </a:t>
            </a:r>
            <a:r>
              <a:rPr lang="de-DE" b="1" dirty="0" smtClean="0">
                <a:solidFill>
                  <a:srgbClr val="00B050"/>
                </a:solidFill>
              </a:rPr>
              <a:t>3 Änderungsanträge</a:t>
            </a:r>
          </a:p>
          <a:p>
            <a:endParaRPr lang="de-DE" b="1" dirty="0" smtClean="0">
              <a:solidFill>
                <a:srgbClr val="0070C0"/>
              </a:solidFill>
            </a:endParaRPr>
          </a:p>
          <a:p>
            <a:pPr marL="285750" indent="-285750">
              <a:buFontTx/>
              <a:buChar char="-"/>
            </a:pPr>
            <a:r>
              <a:rPr lang="de-DE" b="1" dirty="0" smtClean="0">
                <a:solidFill>
                  <a:srgbClr val="0070C0"/>
                </a:solidFill>
              </a:rPr>
              <a:t>  3 Förderanträge 3130 – </a:t>
            </a:r>
            <a:r>
              <a:rPr lang="de-DE" b="1" dirty="0" smtClean="0">
                <a:solidFill>
                  <a:srgbClr val="FF0000"/>
                </a:solidFill>
              </a:rPr>
              <a:t>Moorschutzmaßnahmen</a:t>
            </a:r>
          </a:p>
          <a:p>
            <a:endParaRPr lang="de-DE" b="1" dirty="0" smtClean="0">
              <a:solidFill>
                <a:srgbClr val="0070C0"/>
              </a:solidFill>
            </a:endParaRPr>
          </a:p>
          <a:p>
            <a:pPr marL="285750" indent="-285750">
              <a:buFontTx/>
              <a:buChar char="-"/>
            </a:pPr>
            <a:r>
              <a:rPr lang="de-DE" b="1" dirty="0" smtClean="0">
                <a:solidFill>
                  <a:srgbClr val="0070C0"/>
                </a:solidFill>
              </a:rPr>
              <a:t>  1 Förderantrag 3120 - </a:t>
            </a:r>
            <a:r>
              <a:rPr lang="de-DE" b="1" dirty="0" smtClean="0">
                <a:solidFill>
                  <a:srgbClr val="FF0000"/>
                </a:solidFill>
              </a:rPr>
              <a:t>Naturschutzorientierte Beweidung</a:t>
            </a:r>
          </a:p>
          <a:p>
            <a:endParaRPr lang="de-DE" b="1" dirty="0" smtClean="0">
              <a:solidFill>
                <a:srgbClr val="0070C0"/>
              </a:solidFill>
            </a:endParaRPr>
          </a:p>
          <a:p>
            <a:pPr marL="285750" indent="-285750">
              <a:buFontTx/>
              <a:buChar char="-"/>
            </a:pPr>
            <a:r>
              <a:rPr lang="de-DE" b="1" dirty="0">
                <a:solidFill>
                  <a:srgbClr val="0070C0"/>
                </a:solidFill>
              </a:rPr>
              <a:t> </a:t>
            </a:r>
            <a:r>
              <a:rPr lang="de-DE" b="1" dirty="0" smtClean="0">
                <a:solidFill>
                  <a:srgbClr val="0070C0"/>
                </a:solidFill>
              </a:rPr>
              <a:t> 2 Förderanträge 3150 – </a:t>
            </a:r>
            <a:r>
              <a:rPr lang="de-DE" b="1" dirty="0" smtClean="0">
                <a:solidFill>
                  <a:srgbClr val="FF0000"/>
                </a:solidFill>
              </a:rPr>
              <a:t>Streuobstbäume</a:t>
            </a:r>
          </a:p>
          <a:p>
            <a:endParaRPr lang="de-DE" b="1" dirty="0" smtClean="0">
              <a:solidFill>
                <a:srgbClr val="0070C0"/>
              </a:solidFill>
            </a:endParaRPr>
          </a:p>
          <a:p>
            <a:pPr marL="285750" indent="-285750">
              <a:buFontTx/>
              <a:buChar char="-"/>
            </a:pPr>
            <a:r>
              <a:rPr lang="de-DE" b="1" dirty="0">
                <a:solidFill>
                  <a:srgbClr val="0070C0"/>
                </a:solidFill>
              </a:rPr>
              <a:t> </a:t>
            </a:r>
            <a:r>
              <a:rPr lang="de-DE" b="1" dirty="0" smtClean="0">
                <a:solidFill>
                  <a:srgbClr val="0070C0"/>
                </a:solidFill>
              </a:rPr>
              <a:t> 2 Förderanträge 3210 – </a:t>
            </a:r>
            <a:r>
              <a:rPr lang="de-DE" b="1" dirty="0" smtClean="0">
                <a:solidFill>
                  <a:srgbClr val="FF0000"/>
                </a:solidFill>
              </a:rPr>
              <a:t>Naturschutzorientierte Ackernutzung</a:t>
            </a:r>
          </a:p>
          <a:p>
            <a:endParaRPr lang="de-DE" b="1" dirty="0" smtClean="0">
              <a:solidFill>
                <a:srgbClr val="0070C0"/>
              </a:solidFill>
            </a:endParaRPr>
          </a:p>
          <a:p>
            <a:pPr marL="285750" indent="-285750">
              <a:buFontTx/>
              <a:buChar char="-"/>
            </a:pPr>
            <a:r>
              <a:rPr lang="de-DE" b="1" dirty="0">
                <a:solidFill>
                  <a:srgbClr val="0070C0"/>
                </a:solidFill>
              </a:rPr>
              <a:t> </a:t>
            </a:r>
            <a:r>
              <a:rPr lang="de-DE" b="1" dirty="0" smtClean="0">
                <a:solidFill>
                  <a:srgbClr val="0070C0"/>
                </a:solidFill>
              </a:rPr>
              <a:t> 7 Förderanträge 810 – </a:t>
            </a:r>
            <a:r>
              <a:rPr lang="de-DE" b="1" dirty="0" smtClean="0">
                <a:solidFill>
                  <a:srgbClr val="FF0000"/>
                </a:solidFill>
              </a:rPr>
              <a:t>Extensive Grünlandbewirtschaftung </a:t>
            </a:r>
            <a:r>
              <a:rPr lang="de-DE" b="1" dirty="0" smtClean="0">
                <a:solidFill>
                  <a:srgbClr val="0070C0"/>
                </a:solidFill>
              </a:rPr>
              <a:t>und </a:t>
            </a:r>
            <a:r>
              <a:rPr lang="de-DE" b="1" dirty="0" smtClean="0">
                <a:solidFill>
                  <a:schemeClr val="accent4">
                    <a:lumMod val="50000"/>
                  </a:schemeClr>
                </a:solidFill>
              </a:rPr>
              <a:t>3 Erweiterungs-</a:t>
            </a:r>
          </a:p>
          <a:p>
            <a:r>
              <a:rPr lang="de-DE" b="1" dirty="0" smtClean="0">
                <a:solidFill>
                  <a:srgbClr val="0070C0"/>
                </a:solidFill>
              </a:rPr>
              <a:t>           und </a:t>
            </a:r>
            <a:r>
              <a:rPr lang="de-DE" b="1" dirty="0" smtClean="0">
                <a:solidFill>
                  <a:srgbClr val="00B050"/>
                </a:solidFill>
              </a:rPr>
              <a:t>3 Änderungsanträge </a:t>
            </a:r>
            <a:r>
              <a:rPr lang="de-DE" b="1" dirty="0" smtClean="0">
                <a:solidFill>
                  <a:srgbClr val="0070C0"/>
                </a:solidFill>
              </a:rPr>
              <a:t>und </a:t>
            </a:r>
            <a:r>
              <a:rPr lang="de-DE" b="1" dirty="0" smtClean="0">
                <a:solidFill>
                  <a:srgbClr val="FFC000"/>
                </a:solidFill>
              </a:rPr>
              <a:t>1 Übernahmeantrag</a:t>
            </a:r>
          </a:p>
          <a:p>
            <a:endParaRPr lang="de-DE" b="1" dirty="0" smtClean="0">
              <a:solidFill>
                <a:srgbClr val="0070C0"/>
              </a:solidFill>
            </a:endParaRPr>
          </a:p>
          <a:p>
            <a:pPr marL="285750" indent="-285750">
              <a:buFontTx/>
              <a:buChar char="-"/>
            </a:pPr>
            <a:r>
              <a:rPr lang="de-DE" b="1" dirty="0" smtClean="0">
                <a:solidFill>
                  <a:srgbClr val="0070C0"/>
                </a:solidFill>
              </a:rPr>
              <a:t>  </a:t>
            </a:r>
            <a:r>
              <a:rPr lang="de-DE" b="1" dirty="0" smtClean="0">
                <a:solidFill>
                  <a:schemeClr val="accent4">
                    <a:lumMod val="50000"/>
                  </a:schemeClr>
                </a:solidFill>
              </a:rPr>
              <a:t>1 Erweiterungsantrag 870 </a:t>
            </a:r>
            <a:r>
              <a:rPr lang="de-DE" b="1" dirty="0" smtClean="0">
                <a:solidFill>
                  <a:srgbClr val="0070C0"/>
                </a:solidFill>
              </a:rPr>
              <a:t>– </a:t>
            </a:r>
            <a:r>
              <a:rPr lang="de-DE" b="1" dirty="0" smtClean="0">
                <a:solidFill>
                  <a:srgbClr val="FF0000"/>
                </a:solidFill>
              </a:rPr>
              <a:t>Tiergenetische Ressourcen</a:t>
            </a:r>
          </a:p>
          <a:p>
            <a:pPr marL="285750" indent="-285750">
              <a:buFontTx/>
              <a:buChar char="-"/>
            </a:pPr>
            <a:endParaRPr lang="de-DE" b="1" dirty="0" smtClean="0">
              <a:solidFill>
                <a:srgbClr val="0070C0"/>
              </a:solidFill>
            </a:endParaRPr>
          </a:p>
          <a:p>
            <a:pPr marL="285750" indent="-285750">
              <a:buFontTx/>
              <a:buChar char="-"/>
            </a:pPr>
            <a:r>
              <a:rPr lang="de-DE" b="1" dirty="0" smtClean="0">
                <a:solidFill>
                  <a:srgbClr val="0070C0"/>
                </a:solidFill>
              </a:rPr>
              <a:t>19 Förderanträge 880 – </a:t>
            </a:r>
            <a:r>
              <a:rPr lang="de-DE" b="1" dirty="0" smtClean="0">
                <a:solidFill>
                  <a:srgbClr val="FF0000"/>
                </a:solidFill>
              </a:rPr>
              <a:t>Ökologischer Landbau</a:t>
            </a:r>
            <a:r>
              <a:rPr lang="de-DE" b="1" dirty="0" smtClean="0">
                <a:solidFill>
                  <a:srgbClr val="0070C0"/>
                </a:solidFill>
              </a:rPr>
              <a:t>, </a:t>
            </a:r>
            <a:r>
              <a:rPr lang="de-DE" b="1" dirty="0" smtClean="0">
                <a:solidFill>
                  <a:schemeClr val="accent4">
                    <a:lumMod val="50000"/>
                  </a:schemeClr>
                </a:solidFill>
              </a:rPr>
              <a:t>15 Erweiterungs-</a:t>
            </a:r>
            <a:r>
              <a:rPr lang="de-DE" b="1" dirty="0" smtClean="0">
                <a:solidFill>
                  <a:srgbClr val="0070C0"/>
                </a:solidFill>
              </a:rPr>
              <a:t>, </a:t>
            </a:r>
            <a:r>
              <a:rPr lang="de-DE" b="1" dirty="0" smtClean="0">
                <a:solidFill>
                  <a:srgbClr val="00B050"/>
                </a:solidFill>
              </a:rPr>
              <a:t>8 Änderungs-</a:t>
            </a:r>
            <a:r>
              <a:rPr lang="de-DE" b="1" dirty="0" smtClean="0">
                <a:solidFill>
                  <a:srgbClr val="0070C0"/>
                </a:solidFill>
              </a:rPr>
              <a:t>, </a:t>
            </a:r>
          </a:p>
          <a:p>
            <a:r>
              <a:rPr lang="de-DE" b="1" dirty="0" smtClean="0">
                <a:solidFill>
                  <a:srgbClr val="0070C0"/>
                </a:solidFill>
              </a:rPr>
              <a:t>        </a:t>
            </a:r>
            <a:r>
              <a:rPr lang="de-DE" b="1" dirty="0" smtClean="0">
                <a:solidFill>
                  <a:srgbClr val="FFC000"/>
                </a:solidFill>
              </a:rPr>
              <a:t>4 Übernahmeanträge</a:t>
            </a:r>
            <a:endParaRPr lang="de-DE" b="1" dirty="0">
              <a:solidFill>
                <a:srgbClr val="FFC000"/>
              </a:solidFill>
            </a:endParaRPr>
          </a:p>
        </p:txBody>
      </p:sp>
      <p:sp>
        <p:nvSpPr>
          <p:cNvPr id="2" name="Textfeld 1"/>
          <p:cNvSpPr txBox="1"/>
          <p:nvPr/>
        </p:nvSpPr>
        <p:spPr>
          <a:xfrm>
            <a:off x="9247909" y="2254827"/>
            <a:ext cx="2639291" cy="3416320"/>
          </a:xfrm>
          <a:prstGeom prst="rect">
            <a:avLst/>
          </a:prstGeom>
          <a:solidFill>
            <a:srgbClr val="FFC000"/>
          </a:solidFill>
          <a:ln w="28575">
            <a:solidFill>
              <a:schemeClr val="tx1"/>
            </a:solidFill>
          </a:ln>
        </p:spPr>
        <p:txBody>
          <a:bodyPr wrap="square" rtlCol="0">
            <a:spAutoFit/>
          </a:bodyPr>
          <a:lstStyle/>
          <a:p>
            <a:r>
              <a:rPr lang="de-DE" b="1" dirty="0" smtClean="0"/>
              <a:t>Dazu bestehen ungeklärte HH-Probleme.</a:t>
            </a:r>
          </a:p>
          <a:p>
            <a:r>
              <a:rPr lang="de-DE" dirty="0" smtClean="0"/>
              <a:t>Aber das sollte das Antragsverfahren Mai 2024 nicht stören. Die Kürzel werden ja vorgetragen…</a:t>
            </a:r>
          </a:p>
          <a:p>
            <a:r>
              <a:rPr lang="de-DE" dirty="0" smtClean="0"/>
              <a:t>Höhere Priorität haben für uns die Auszahlungsanträge für 2023. Hier fehlen noch die Programmfreigaben.</a:t>
            </a:r>
            <a:endParaRPr lang="de-DE" dirty="0"/>
          </a:p>
        </p:txBody>
      </p:sp>
    </p:spTree>
    <p:extLst>
      <p:ext uri="{BB962C8B-B14F-4D97-AF65-F5344CB8AC3E}">
        <p14:creationId xmlns:p14="http://schemas.microsoft.com/office/powerpoint/2010/main" val="245364454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018309" y="902970"/>
            <a:ext cx="9673935" cy="4801314"/>
          </a:xfrm>
          <a:prstGeom prst="rect">
            <a:avLst/>
          </a:prstGeom>
          <a:solidFill>
            <a:schemeClr val="accent1">
              <a:lumMod val="20000"/>
              <a:lumOff val="80000"/>
            </a:schemeClr>
          </a:solidFill>
          <a:ln w="28575">
            <a:solidFill>
              <a:schemeClr val="tx1"/>
            </a:solidFill>
          </a:ln>
        </p:spPr>
        <p:txBody>
          <a:bodyPr wrap="square" rtlCol="0">
            <a:spAutoFit/>
          </a:bodyPr>
          <a:lstStyle/>
          <a:p>
            <a:r>
              <a:rPr lang="de-DE" sz="4800" b="1" dirty="0" smtClean="0">
                <a:solidFill>
                  <a:srgbClr val="0070C0"/>
                </a:solidFill>
              </a:rPr>
              <a:t>Was ist nun Gegenstand des Mai-Antrags 2024?</a:t>
            </a:r>
          </a:p>
          <a:p>
            <a:endParaRPr lang="de-DE" dirty="0"/>
          </a:p>
          <a:p>
            <a:pPr marL="285750" indent="-285750">
              <a:buFontTx/>
              <a:buChar char="-"/>
            </a:pPr>
            <a:r>
              <a:rPr lang="de-DE" b="1" dirty="0" smtClean="0">
                <a:solidFill>
                  <a:srgbClr val="0070C0"/>
                </a:solidFill>
              </a:rPr>
              <a:t>Alle Komponenten </a:t>
            </a:r>
            <a:r>
              <a:rPr lang="de-DE" b="1" dirty="0" smtClean="0"/>
              <a:t>der </a:t>
            </a:r>
            <a:r>
              <a:rPr lang="de-DE" b="1" dirty="0" smtClean="0">
                <a:solidFill>
                  <a:srgbClr val="FF0000"/>
                </a:solidFill>
              </a:rPr>
              <a:t>Direktzahlungen</a:t>
            </a:r>
            <a:r>
              <a:rPr lang="de-DE" b="1" dirty="0" smtClean="0"/>
              <a:t> 2024</a:t>
            </a:r>
          </a:p>
          <a:p>
            <a:pPr marL="285750" indent="-285750">
              <a:buFontTx/>
              <a:buChar char="-"/>
            </a:pPr>
            <a:r>
              <a:rPr lang="de-DE" b="1" dirty="0" smtClean="0"/>
              <a:t>Alle </a:t>
            </a:r>
            <a:r>
              <a:rPr lang="de-DE" b="1" dirty="0" smtClean="0">
                <a:solidFill>
                  <a:srgbClr val="FF0000"/>
                </a:solidFill>
              </a:rPr>
              <a:t>Auszahlungsanträge der zweiten Säule </a:t>
            </a:r>
            <a:r>
              <a:rPr lang="de-DE" b="1" dirty="0" smtClean="0"/>
              <a:t>für 2024</a:t>
            </a:r>
          </a:p>
          <a:p>
            <a:pPr marL="742950" lvl="1" indent="-285750">
              <a:buFontTx/>
              <a:buChar char="-"/>
            </a:pPr>
            <a:r>
              <a:rPr lang="de-DE" b="1" dirty="0" smtClean="0"/>
              <a:t>FP 40</a:t>
            </a:r>
          </a:p>
          <a:p>
            <a:pPr marL="742950" lvl="1" indent="-285750">
              <a:buFontTx/>
              <a:buChar char="-"/>
            </a:pPr>
            <a:r>
              <a:rPr lang="de-DE" b="1" dirty="0" smtClean="0"/>
              <a:t>FP 50</a:t>
            </a:r>
          </a:p>
          <a:p>
            <a:pPr marL="742950" lvl="1" indent="-285750">
              <a:buFontTx/>
              <a:buChar char="-"/>
            </a:pPr>
            <a:r>
              <a:rPr lang="de-DE" b="1" dirty="0" smtClean="0"/>
              <a:t>FP 3315</a:t>
            </a:r>
          </a:p>
          <a:p>
            <a:pPr marL="742950" lvl="1" indent="-285750">
              <a:buFontTx/>
              <a:buChar char="-"/>
            </a:pPr>
            <a:r>
              <a:rPr lang="de-DE" b="1" dirty="0" smtClean="0"/>
              <a:t>FP 8XX für genehmigte und laufende Verpflichtungen</a:t>
            </a:r>
          </a:p>
          <a:p>
            <a:pPr marL="742950" lvl="1" indent="-285750">
              <a:buFontTx/>
              <a:buChar char="-"/>
            </a:pPr>
            <a:r>
              <a:rPr lang="de-DE" b="1" dirty="0" smtClean="0"/>
              <a:t>FP 3XXX für genehmigte und laufende Verpflichtungen</a:t>
            </a:r>
          </a:p>
          <a:p>
            <a:endParaRPr lang="de-DE" b="1" dirty="0"/>
          </a:p>
          <a:p>
            <a:r>
              <a:rPr lang="de-DE" b="1" dirty="0" smtClean="0">
                <a:solidFill>
                  <a:srgbClr val="C00000"/>
                </a:solidFill>
              </a:rPr>
              <a:t>Den Schwerpunkt möchte ich im weiteren auf die </a:t>
            </a:r>
            <a:r>
              <a:rPr lang="de-DE" sz="2400" b="1" dirty="0" smtClean="0">
                <a:solidFill>
                  <a:srgbClr val="FF0000"/>
                </a:solidFill>
              </a:rPr>
              <a:t>Öko-Regelungen</a:t>
            </a:r>
            <a:r>
              <a:rPr lang="de-DE" b="1" dirty="0" smtClean="0">
                <a:solidFill>
                  <a:srgbClr val="C00000"/>
                </a:solidFill>
              </a:rPr>
              <a:t> legen, </a:t>
            </a:r>
            <a:r>
              <a:rPr lang="de-DE" sz="2400" b="1" dirty="0" smtClean="0">
                <a:solidFill>
                  <a:srgbClr val="FF0000"/>
                </a:solidFill>
              </a:rPr>
              <a:t>denn dort können Sie jährlich neu entscheiden und teilnehmen oder nicht</a:t>
            </a:r>
            <a:r>
              <a:rPr lang="de-DE" b="1" dirty="0" smtClean="0">
                <a:solidFill>
                  <a:srgbClr val="C00000"/>
                </a:solidFill>
              </a:rPr>
              <a:t>.</a:t>
            </a:r>
            <a:endParaRPr lang="de-DE" b="1" dirty="0">
              <a:solidFill>
                <a:srgbClr val="C00000"/>
              </a:solidFill>
            </a:endParaRPr>
          </a:p>
        </p:txBody>
      </p:sp>
    </p:spTree>
    <p:extLst>
      <p:ext uri="{BB962C8B-B14F-4D97-AF65-F5344CB8AC3E}">
        <p14:creationId xmlns:p14="http://schemas.microsoft.com/office/powerpoint/2010/main" val="53481820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56675" y="85969"/>
            <a:ext cx="8767125" cy="5960533"/>
          </a:xfrm>
          <a:prstGeom prst="rect">
            <a:avLst/>
          </a:prstGeom>
        </p:spPr>
      </p:pic>
    </p:spTree>
    <p:extLst>
      <p:ext uri="{BB962C8B-B14F-4D97-AF65-F5344CB8AC3E}">
        <p14:creationId xmlns:p14="http://schemas.microsoft.com/office/powerpoint/2010/main" val="2375056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49933" y="445770"/>
            <a:ext cx="9588926" cy="5783579"/>
          </a:xfrm>
          <a:prstGeom prst="rect">
            <a:avLst/>
          </a:prstGeom>
        </p:spPr>
      </p:pic>
    </p:spTree>
    <p:extLst>
      <p:ext uri="{BB962C8B-B14F-4D97-AF65-F5344CB8AC3E}">
        <p14:creationId xmlns:p14="http://schemas.microsoft.com/office/powerpoint/2010/main" val="279990413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261254" y="194007"/>
            <a:ext cx="6824933" cy="4662254"/>
          </a:xfrm>
          <a:prstGeom prst="rect">
            <a:avLst/>
          </a:prstGeom>
        </p:spPr>
      </p:pic>
      <p:sp>
        <p:nvSpPr>
          <p:cNvPr id="2" name="Textfeld 1"/>
          <p:cNvSpPr txBox="1"/>
          <p:nvPr/>
        </p:nvSpPr>
        <p:spPr>
          <a:xfrm>
            <a:off x="9875520" y="2160270"/>
            <a:ext cx="1931670" cy="1815882"/>
          </a:xfrm>
          <a:prstGeom prst="rect">
            <a:avLst/>
          </a:prstGeom>
          <a:solidFill>
            <a:schemeClr val="accent2">
              <a:lumMod val="20000"/>
              <a:lumOff val="80000"/>
            </a:schemeClr>
          </a:solidFill>
        </p:spPr>
        <p:txBody>
          <a:bodyPr wrap="square" rtlCol="0">
            <a:spAutoFit/>
          </a:bodyPr>
          <a:lstStyle/>
          <a:p>
            <a:r>
              <a:rPr lang="de-DE" sz="2800" b="1" dirty="0" smtClean="0"/>
              <a:t>Überblick zu den Öko-Regelungen</a:t>
            </a:r>
            <a:endParaRPr lang="de-DE" sz="2800" b="1" dirty="0"/>
          </a:p>
        </p:txBody>
      </p:sp>
      <p:pic>
        <p:nvPicPr>
          <p:cNvPr id="4" name="Grafik 3"/>
          <p:cNvPicPr>
            <a:picLocks noChangeAspect="1"/>
          </p:cNvPicPr>
          <p:nvPr/>
        </p:nvPicPr>
        <p:blipFill>
          <a:blip r:embed="rId3"/>
          <a:stretch>
            <a:fillRect/>
          </a:stretch>
        </p:blipFill>
        <p:spPr>
          <a:xfrm>
            <a:off x="3673721" y="4856261"/>
            <a:ext cx="6068272" cy="1848108"/>
          </a:xfrm>
          <a:prstGeom prst="rect">
            <a:avLst/>
          </a:prstGeom>
        </p:spPr>
      </p:pic>
      <p:sp>
        <p:nvSpPr>
          <p:cNvPr id="5" name="Textfeld 4"/>
          <p:cNvSpPr txBox="1"/>
          <p:nvPr/>
        </p:nvSpPr>
        <p:spPr>
          <a:xfrm>
            <a:off x="7522027" y="1614247"/>
            <a:ext cx="1992085" cy="369332"/>
          </a:xfrm>
          <a:prstGeom prst="rect">
            <a:avLst/>
          </a:prstGeom>
          <a:noFill/>
        </p:spPr>
        <p:txBody>
          <a:bodyPr wrap="square" rtlCol="0">
            <a:spAutoFit/>
          </a:bodyPr>
          <a:lstStyle/>
          <a:p>
            <a:r>
              <a:rPr lang="de-DE" b="1" i="1" dirty="0" smtClean="0">
                <a:solidFill>
                  <a:srgbClr val="FF0000"/>
                </a:solidFill>
              </a:rPr>
              <a:t>Nun also 200 €/ha</a:t>
            </a:r>
          </a:p>
        </p:txBody>
      </p:sp>
      <p:sp>
        <p:nvSpPr>
          <p:cNvPr id="6" name="Textfeld 5"/>
          <p:cNvSpPr txBox="1"/>
          <p:nvPr/>
        </p:nvSpPr>
        <p:spPr>
          <a:xfrm>
            <a:off x="7522028" y="2564367"/>
            <a:ext cx="1992085" cy="646331"/>
          </a:xfrm>
          <a:prstGeom prst="rect">
            <a:avLst/>
          </a:prstGeom>
          <a:noFill/>
        </p:spPr>
        <p:txBody>
          <a:bodyPr wrap="square" rtlCol="0">
            <a:spAutoFit/>
          </a:bodyPr>
          <a:lstStyle/>
          <a:p>
            <a:r>
              <a:rPr lang="de-DE" b="1" i="1" dirty="0" smtClean="0">
                <a:solidFill>
                  <a:srgbClr val="FF0000"/>
                </a:solidFill>
              </a:rPr>
              <a:t>Nun also 60 €/ha</a:t>
            </a:r>
          </a:p>
          <a:p>
            <a:r>
              <a:rPr lang="de-DE" b="1" i="1" dirty="0" smtClean="0">
                <a:solidFill>
                  <a:srgbClr val="FF0000"/>
                </a:solidFill>
              </a:rPr>
              <a:t>und hier 200 €/ha</a:t>
            </a:r>
          </a:p>
        </p:txBody>
      </p:sp>
      <p:sp>
        <p:nvSpPr>
          <p:cNvPr id="7" name="Textfeld 6"/>
          <p:cNvSpPr txBox="1"/>
          <p:nvPr/>
        </p:nvSpPr>
        <p:spPr>
          <a:xfrm>
            <a:off x="7589105" y="3791486"/>
            <a:ext cx="1992085" cy="369332"/>
          </a:xfrm>
          <a:prstGeom prst="rect">
            <a:avLst/>
          </a:prstGeom>
          <a:noFill/>
        </p:spPr>
        <p:txBody>
          <a:bodyPr wrap="square" rtlCol="0">
            <a:spAutoFit/>
          </a:bodyPr>
          <a:lstStyle/>
          <a:p>
            <a:r>
              <a:rPr lang="de-DE" b="1" i="1" dirty="0" smtClean="0">
                <a:solidFill>
                  <a:srgbClr val="FF0000"/>
                </a:solidFill>
              </a:rPr>
              <a:t>Nun also 150 €/ha</a:t>
            </a:r>
          </a:p>
        </p:txBody>
      </p:sp>
      <p:sp>
        <p:nvSpPr>
          <p:cNvPr id="8" name="Pfeil nach oben 7"/>
          <p:cNvSpPr/>
          <p:nvPr/>
        </p:nvSpPr>
        <p:spPr>
          <a:xfrm>
            <a:off x="8143396" y="4341016"/>
            <a:ext cx="674915" cy="515245"/>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mit Pfeil 9"/>
          <p:cNvCxnSpPr>
            <a:stCxn id="5" idx="1"/>
          </p:cNvCxnSpPr>
          <p:nvPr/>
        </p:nvCxnSpPr>
        <p:spPr>
          <a:xfrm flipH="1">
            <a:off x="7184571" y="1798913"/>
            <a:ext cx="337456"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11" name="Gerade Verbindung mit Pfeil 10"/>
          <p:cNvCxnSpPr/>
          <p:nvPr/>
        </p:nvCxnSpPr>
        <p:spPr>
          <a:xfrm flipH="1">
            <a:off x="7184571" y="2778627"/>
            <a:ext cx="337456"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12" name="Gerade Verbindung mit Pfeil 11"/>
          <p:cNvCxnSpPr/>
          <p:nvPr/>
        </p:nvCxnSpPr>
        <p:spPr>
          <a:xfrm flipH="1">
            <a:off x="7184571" y="3068211"/>
            <a:ext cx="337456"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cxnSp>
        <p:nvCxnSpPr>
          <p:cNvPr id="13" name="Gerade Verbindung mit Pfeil 12"/>
          <p:cNvCxnSpPr/>
          <p:nvPr/>
        </p:nvCxnSpPr>
        <p:spPr>
          <a:xfrm flipH="1">
            <a:off x="7245325" y="3974592"/>
            <a:ext cx="337456"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9" name="Textfeld 8"/>
          <p:cNvSpPr txBox="1"/>
          <p:nvPr/>
        </p:nvSpPr>
        <p:spPr>
          <a:xfrm>
            <a:off x="7165755" y="433295"/>
            <a:ext cx="2913427" cy="830997"/>
          </a:xfrm>
          <a:prstGeom prst="rect">
            <a:avLst/>
          </a:prstGeom>
          <a:solidFill>
            <a:srgbClr val="FFC000"/>
          </a:solidFill>
        </p:spPr>
        <p:txBody>
          <a:bodyPr wrap="square" rtlCol="0">
            <a:spAutoFit/>
          </a:bodyPr>
          <a:lstStyle/>
          <a:p>
            <a:r>
              <a:rPr lang="de-DE" sz="2400" b="1" dirty="0" smtClean="0"/>
              <a:t>HIER: </a:t>
            </a:r>
          </a:p>
          <a:p>
            <a:r>
              <a:rPr lang="de-DE" sz="2400" b="1" dirty="0" smtClean="0"/>
              <a:t>Die Einheitsbeträge</a:t>
            </a:r>
            <a:endParaRPr lang="de-DE" sz="2400" b="1" dirty="0"/>
          </a:p>
        </p:txBody>
      </p:sp>
      <p:cxnSp>
        <p:nvCxnSpPr>
          <p:cNvPr id="15" name="Gerade Verbindung mit Pfeil 14"/>
          <p:cNvCxnSpPr/>
          <p:nvPr/>
        </p:nvCxnSpPr>
        <p:spPr>
          <a:xfrm flipH="1">
            <a:off x="7184571" y="2147701"/>
            <a:ext cx="337456" cy="0"/>
          </a:xfrm>
          <a:prstGeom prst="straightConnector1">
            <a:avLst/>
          </a:prstGeom>
          <a:ln w="57150">
            <a:tailEnd type="triangle"/>
          </a:ln>
        </p:spPr>
        <p:style>
          <a:lnRef idx="1">
            <a:schemeClr val="accent6"/>
          </a:lnRef>
          <a:fillRef idx="0">
            <a:schemeClr val="accent6"/>
          </a:fillRef>
          <a:effectRef idx="0">
            <a:schemeClr val="accent6"/>
          </a:effectRef>
          <a:fontRef idx="minor">
            <a:schemeClr val="tx1"/>
          </a:fontRef>
        </p:style>
      </p:cxnSp>
      <p:sp>
        <p:nvSpPr>
          <p:cNvPr id="16" name="Textfeld 15"/>
          <p:cNvSpPr txBox="1"/>
          <p:nvPr/>
        </p:nvSpPr>
        <p:spPr>
          <a:xfrm>
            <a:off x="7522027" y="1944827"/>
            <a:ext cx="1992085" cy="369332"/>
          </a:xfrm>
          <a:prstGeom prst="rect">
            <a:avLst/>
          </a:prstGeom>
          <a:noFill/>
        </p:spPr>
        <p:txBody>
          <a:bodyPr wrap="square" rtlCol="0">
            <a:spAutoFit/>
          </a:bodyPr>
          <a:lstStyle/>
          <a:p>
            <a:r>
              <a:rPr lang="de-DE" b="1" i="1" dirty="0" smtClean="0">
                <a:solidFill>
                  <a:srgbClr val="FF0000"/>
                </a:solidFill>
              </a:rPr>
              <a:t>Nun also 200 €/ha</a:t>
            </a:r>
          </a:p>
        </p:txBody>
      </p:sp>
    </p:spTree>
    <p:extLst>
      <p:ext uri="{BB962C8B-B14F-4D97-AF65-F5344CB8AC3E}">
        <p14:creationId xmlns:p14="http://schemas.microsoft.com/office/powerpoint/2010/main" val="149791808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56571" y="2365557"/>
            <a:ext cx="10078857" cy="1524213"/>
          </a:xfrm>
          <a:prstGeom prst="rect">
            <a:avLst/>
          </a:prstGeom>
        </p:spPr>
      </p:pic>
      <p:sp>
        <p:nvSpPr>
          <p:cNvPr id="3" name="Textfeld 2"/>
          <p:cNvSpPr txBox="1"/>
          <p:nvPr/>
        </p:nvSpPr>
        <p:spPr>
          <a:xfrm>
            <a:off x="1056571" y="4125192"/>
            <a:ext cx="10078857" cy="2185214"/>
          </a:xfrm>
          <a:prstGeom prst="rect">
            <a:avLst/>
          </a:prstGeom>
          <a:solidFill>
            <a:srgbClr val="FFFF00"/>
          </a:solidFill>
        </p:spPr>
        <p:txBody>
          <a:bodyPr wrap="square" rtlCol="0">
            <a:spAutoFit/>
          </a:bodyPr>
          <a:lstStyle/>
          <a:p>
            <a:r>
              <a:rPr lang="de-DE" dirty="0" smtClean="0"/>
              <a:t>Diese Aussage betrifft die zulässigen Höchstfördersätze in Bezug zu den Einheitsbeträgen. Für 2023 und 2024 erlaubt der gültige Rechtsrahmen Prämiensatzerhöhungen bis zu 30 %. Danach noch um 10 %.</a:t>
            </a:r>
          </a:p>
          <a:p>
            <a:r>
              <a:rPr lang="de-DE" b="1" dirty="0" smtClean="0">
                <a:solidFill>
                  <a:srgbClr val="0070C0"/>
                </a:solidFill>
              </a:rPr>
              <a:t>Es ist aber </a:t>
            </a:r>
            <a:r>
              <a:rPr lang="de-DE" b="1" u="sng" dirty="0" smtClean="0">
                <a:solidFill>
                  <a:srgbClr val="0070C0"/>
                </a:solidFill>
              </a:rPr>
              <a:t>nachfrageabhängig</a:t>
            </a:r>
            <a:r>
              <a:rPr lang="de-DE" b="1" dirty="0" smtClean="0">
                <a:solidFill>
                  <a:srgbClr val="0070C0"/>
                </a:solidFill>
              </a:rPr>
              <a:t>.  Würde sich das Nachfrageszenario bundesweit in 2024 so, wie es sich 2023 darstellte, wiederholen, könnte es zu den für 2023 praktizierten Fördersätze auch in 2024 führen.</a:t>
            </a:r>
          </a:p>
          <a:p>
            <a:r>
              <a:rPr lang="de-DE" sz="2400" b="1" u="sng" dirty="0" smtClean="0">
                <a:solidFill>
                  <a:srgbClr val="FF0000"/>
                </a:solidFill>
              </a:rPr>
              <a:t>Das ist jedoch ungewiss.</a:t>
            </a:r>
          </a:p>
          <a:p>
            <a:r>
              <a:rPr lang="de-DE" sz="2000" b="1" dirty="0" smtClean="0">
                <a:solidFill>
                  <a:srgbClr val="FF0000"/>
                </a:solidFill>
              </a:rPr>
              <a:t>Die Teilhabe an ÖR 1a dürfte sich z.B. infolge einer Ausnahmeregelung zu GLÖZ 8 bundesweit deutlich erhöhen.</a:t>
            </a:r>
            <a:endParaRPr lang="de-DE" sz="2000" b="1" dirty="0">
              <a:solidFill>
                <a:srgbClr val="FF0000"/>
              </a:solidFill>
            </a:endParaRPr>
          </a:p>
        </p:txBody>
      </p:sp>
      <p:cxnSp>
        <p:nvCxnSpPr>
          <p:cNvPr id="5" name="Gerader Verbinder 4"/>
          <p:cNvCxnSpPr/>
          <p:nvPr/>
        </p:nvCxnSpPr>
        <p:spPr>
          <a:xfrm flipV="1">
            <a:off x="3377046" y="3127663"/>
            <a:ext cx="1839191" cy="2078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8021781" y="2857501"/>
            <a:ext cx="1870364" cy="0"/>
          </a:xfrm>
          <a:prstGeom prst="line">
            <a:avLst/>
          </a:prstGeom>
          <a:ln w="381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10551827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893205" y="1106833"/>
            <a:ext cx="5077534" cy="1552792"/>
          </a:xfrm>
          <a:prstGeom prst="rect">
            <a:avLst/>
          </a:prstGeom>
        </p:spPr>
      </p:pic>
      <p:pic>
        <p:nvPicPr>
          <p:cNvPr id="3" name="Grafik 2"/>
          <p:cNvPicPr>
            <a:picLocks noChangeAspect="1"/>
          </p:cNvPicPr>
          <p:nvPr/>
        </p:nvPicPr>
        <p:blipFill>
          <a:blip r:embed="rId3"/>
          <a:stretch>
            <a:fillRect/>
          </a:stretch>
        </p:blipFill>
        <p:spPr>
          <a:xfrm>
            <a:off x="339789" y="2923322"/>
            <a:ext cx="6611498" cy="2118743"/>
          </a:xfrm>
          <a:prstGeom prst="rect">
            <a:avLst/>
          </a:prstGeom>
        </p:spPr>
      </p:pic>
      <p:cxnSp>
        <p:nvCxnSpPr>
          <p:cNvPr id="5" name="Gerader Verbinder 4"/>
          <p:cNvCxnSpPr/>
          <p:nvPr/>
        </p:nvCxnSpPr>
        <p:spPr>
          <a:xfrm>
            <a:off x="3951514" y="4757057"/>
            <a:ext cx="2634343"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flipV="1">
            <a:off x="261257" y="4887686"/>
            <a:ext cx="1273629" cy="10885"/>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a:off x="898071" y="4223657"/>
            <a:ext cx="865415" cy="0"/>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1" name="Gerader Verbinder 10"/>
          <p:cNvCxnSpPr/>
          <p:nvPr/>
        </p:nvCxnSpPr>
        <p:spPr>
          <a:xfrm>
            <a:off x="4027714" y="4223657"/>
            <a:ext cx="1992086" cy="0"/>
          </a:xfrm>
          <a:prstGeom prst="line">
            <a:avLst/>
          </a:prstGeom>
          <a:ln w="571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21976400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33229" y="127585"/>
            <a:ext cx="8825951" cy="5819958"/>
          </a:xfrm>
          <a:prstGeom prst="rect">
            <a:avLst/>
          </a:prstGeom>
        </p:spPr>
      </p:pic>
      <p:sp>
        <p:nvSpPr>
          <p:cNvPr id="3" name="Pfeil nach links 2"/>
          <p:cNvSpPr/>
          <p:nvPr/>
        </p:nvSpPr>
        <p:spPr>
          <a:xfrm>
            <a:off x="7024255" y="3927765"/>
            <a:ext cx="737754" cy="436418"/>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 name="Textfeld 3"/>
          <p:cNvSpPr txBox="1"/>
          <p:nvPr/>
        </p:nvSpPr>
        <p:spPr>
          <a:xfrm>
            <a:off x="8011391" y="4100883"/>
            <a:ext cx="4062846" cy="1200329"/>
          </a:xfrm>
          <a:prstGeom prst="rect">
            <a:avLst/>
          </a:prstGeom>
          <a:solidFill>
            <a:srgbClr val="FFFF00"/>
          </a:solidFill>
          <a:ln w="38100">
            <a:solidFill>
              <a:schemeClr val="tx1"/>
            </a:solidFill>
          </a:ln>
        </p:spPr>
        <p:txBody>
          <a:bodyPr wrap="square" rtlCol="0">
            <a:spAutoFit/>
          </a:bodyPr>
          <a:lstStyle/>
          <a:p>
            <a:r>
              <a:rPr lang="de-DE" dirty="0" smtClean="0"/>
              <a:t>Auch durch </a:t>
            </a:r>
            <a:r>
              <a:rPr lang="de-DE" b="1" dirty="0" smtClean="0"/>
              <a:t>Kombinationen oder alleinig mit</a:t>
            </a:r>
            <a:r>
              <a:rPr lang="de-DE" dirty="0" smtClean="0"/>
              <a:t> </a:t>
            </a:r>
            <a:r>
              <a:rPr lang="de-DE" dirty="0" smtClean="0">
                <a:ln w="0"/>
                <a:solidFill>
                  <a:schemeClr val="accent1"/>
                </a:solidFill>
                <a:effectLst>
                  <a:outerShdw blurRad="38100" dist="25400" dir="5400000" algn="ctr" rotWithShape="0">
                    <a:srgbClr val="6E747A">
                      <a:alpha val="43000"/>
                    </a:srgbClr>
                  </a:outerShdw>
                </a:effectLst>
              </a:rPr>
              <a:t>Zwischenfrüchten</a:t>
            </a:r>
            <a:r>
              <a:rPr lang="de-DE" dirty="0" smtClean="0"/>
              <a:t> nach Ernte der </a:t>
            </a:r>
            <a:r>
              <a:rPr lang="de-DE" dirty="0"/>
              <a:t>H</a:t>
            </a:r>
            <a:r>
              <a:rPr lang="de-DE" dirty="0" smtClean="0"/>
              <a:t>auptfrucht 2024 oder </a:t>
            </a:r>
            <a:r>
              <a:rPr lang="de-DE" dirty="0" smtClean="0">
                <a:ln w="0"/>
                <a:solidFill>
                  <a:schemeClr val="accent1"/>
                </a:solidFill>
                <a:effectLst>
                  <a:outerShdw blurRad="38100" dist="25400" dir="5400000" algn="ctr" rotWithShape="0">
                    <a:srgbClr val="6E747A">
                      <a:alpha val="43000"/>
                    </a:srgbClr>
                  </a:outerShdw>
                </a:effectLst>
              </a:rPr>
              <a:t>Leguminosen</a:t>
            </a:r>
            <a:r>
              <a:rPr lang="de-DE" dirty="0" smtClean="0"/>
              <a:t> zur Ernte 2024 darf GLÖZ 8 erfüllt werden</a:t>
            </a:r>
            <a:endParaRPr lang="de-DE" dirty="0"/>
          </a:p>
        </p:txBody>
      </p:sp>
      <p:cxnSp>
        <p:nvCxnSpPr>
          <p:cNvPr id="6" name="Gerader Verbinder 5"/>
          <p:cNvCxnSpPr/>
          <p:nvPr/>
        </p:nvCxnSpPr>
        <p:spPr>
          <a:xfrm>
            <a:off x="1693718" y="4270664"/>
            <a:ext cx="4914900" cy="10391"/>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5" name="Textfeld 4"/>
          <p:cNvSpPr txBox="1"/>
          <p:nvPr/>
        </p:nvSpPr>
        <p:spPr>
          <a:xfrm>
            <a:off x="8011391" y="5465618"/>
            <a:ext cx="4062846" cy="646331"/>
          </a:xfrm>
          <a:prstGeom prst="rect">
            <a:avLst/>
          </a:prstGeom>
          <a:solidFill>
            <a:schemeClr val="accent3">
              <a:lumMod val="20000"/>
              <a:lumOff val="80000"/>
            </a:schemeClr>
          </a:solidFill>
        </p:spPr>
        <p:txBody>
          <a:bodyPr wrap="square" rtlCol="0">
            <a:spAutoFit/>
          </a:bodyPr>
          <a:lstStyle/>
          <a:p>
            <a:r>
              <a:rPr lang="de-DE" dirty="0" smtClean="0"/>
              <a:t>EU-VO 2024/587; </a:t>
            </a:r>
            <a:r>
              <a:rPr lang="de-DE" dirty="0" err="1" smtClean="0"/>
              <a:t>AusnahmeVO</a:t>
            </a:r>
            <a:r>
              <a:rPr lang="de-DE" dirty="0" smtClean="0"/>
              <a:t> für D ist noch nicht fertig; B + L in </a:t>
            </a:r>
            <a:r>
              <a:rPr lang="de-DE" dirty="0" err="1" smtClean="0"/>
              <a:t>Abtimmung</a:t>
            </a:r>
            <a:endParaRPr lang="de-DE" dirty="0"/>
          </a:p>
        </p:txBody>
      </p:sp>
      <p:sp>
        <p:nvSpPr>
          <p:cNvPr id="7" name="Textfeld 6"/>
          <p:cNvSpPr txBox="1"/>
          <p:nvPr/>
        </p:nvSpPr>
        <p:spPr>
          <a:xfrm>
            <a:off x="0" y="6092891"/>
            <a:ext cx="8011391" cy="646331"/>
          </a:xfrm>
          <a:prstGeom prst="rect">
            <a:avLst/>
          </a:prstGeom>
          <a:solidFill>
            <a:schemeClr val="bg2"/>
          </a:solidFill>
        </p:spPr>
        <p:txBody>
          <a:bodyPr wrap="square" rtlCol="0">
            <a:spAutoFit/>
          </a:bodyPr>
          <a:lstStyle/>
          <a:p>
            <a:r>
              <a:rPr lang="de-DE" sz="3600" b="1" dirty="0" smtClean="0">
                <a:solidFill>
                  <a:srgbClr val="0070C0"/>
                </a:solidFill>
              </a:rPr>
              <a:t>Pflicht (GLÖZ 8) und danach „Kür“: ÖR 1a</a:t>
            </a:r>
            <a:endParaRPr lang="de-DE" sz="3600" b="1" dirty="0">
              <a:solidFill>
                <a:srgbClr val="0070C0"/>
              </a:solidFill>
            </a:endParaRPr>
          </a:p>
        </p:txBody>
      </p:sp>
    </p:spTree>
    <p:extLst>
      <p:ext uri="{BB962C8B-B14F-4D97-AF65-F5344CB8AC3E}">
        <p14:creationId xmlns:p14="http://schemas.microsoft.com/office/powerpoint/2010/main" val="54359452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feil nach oben 3"/>
          <p:cNvSpPr/>
          <p:nvPr/>
        </p:nvSpPr>
        <p:spPr>
          <a:xfrm rot="18866328">
            <a:off x="7094068" y="1834587"/>
            <a:ext cx="2493819" cy="105780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pic>
        <p:nvPicPr>
          <p:cNvPr id="5" name="Grafik 4" descr="cid:image009.png@01DA791E.67505A70"/>
          <p:cNvPicPr/>
          <p:nvPr/>
        </p:nvPicPr>
        <p:blipFill>
          <a:blip r:embed="rId2">
            <a:extLst>
              <a:ext uri="{28A0092B-C50C-407E-A947-70E740481C1C}">
                <a14:useLocalDpi xmlns:a14="http://schemas.microsoft.com/office/drawing/2010/main" val="0"/>
              </a:ext>
            </a:extLst>
          </a:blip>
          <a:srcRect/>
          <a:stretch>
            <a:fillRect/>
          </a:stretch>
        </p:blipFill>
        <p:spPr bwMode="auto">
          <a:xfrm>
            <a:off x="1051213" y="441180"/>
            <a:ext cx="9486900" cy="5934075"/>
          </a:xfrm>
          <a:prstGeom prst="rect">
            <a:avLst/>
          </a:prstGeom>
          <a:noFill/>
          <a:ln>
            <a:noFill/>
          </a:ln>
        </p:spPr>
      </p:pic>
    </p:spTree>
    <p:extLst>
      <p:ext uri="{BB962C8B-B14F-4D97-AF65-F5344CB8AC3E}">
        <p14:creationId xmlns:p14="http://schemas.microsoft.com/office/powerpoint/2010/main" val="388399892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765922" y="2028629"/>
            <a:ext cx="9905541" cy="4615260"/>
          </a:xfrm>
          <a:prstGeom prst="rect">
            <a:avLst/>
          </a:prstGeom>
        </p:spPr>
      </p:pic>
      <p:cxnSp>
        <p:nvCxnSpPr>
          <p:cNvPr id="6" name="Gerader Verbinder 5"/>
          <p:cNvCxnSpPr/>
          <p:nvPr/>
        </p:nvCxnSpPr>
        <p:spPr>
          <a:xfrm>
            <a:off x="6650182" y="3002973"/>
            <a:ext cx="2202873" cy="10391"/>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310559536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feil nach oben 3"/>
          <p:cNvSpPr/>
          <p:nvPr/>
        </p:nvSpPr>
        <p:spPr>
          <a:xfrm rot="13386785">
            <a:off x="9182639" y="4494659"/>
            <a:ext cx="2493819" cy="105780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2" name="Textfeld 1"/>
          <p:cNvSpPr txBox="1"/>
          <p:nvPr/>
        </p:nvSpPr>
        <p:spPr>
          <a:xfrm>
            <a:off x="2504286" y="567067"/>
            <a:ext cx="5621483" cy="523220"/>
          </a:xfrm>
          <a:prstGeom prst="rect">
            <a:avLst/>
          </a:prstGeom>
          <a:solidFill>
            <a:srgbClr val="FFFF00"/>
          </a:solidFill>
          <a:ln w="28575">
            <a:solidFill>
              <a:schemeClr val="tx1"/>
            </a:solidFill>
          </a:ln>
        </p:spPr>
        <p:txBody>
          <a:bodyPr wrap="square" rtlCol="0">
            <a:spAutoFit/>
          </a:bodyPr>
          <a:lstStyle/>
          <a:p>
            <a:r>
              <a:rPr lang="de-DE" sz="2800" b="1" dirty="0" smtClean="0">
                <a:solidFill>
                  <a:srgbClr val="FF0000"/>
                </a:solidFill>
              </a:rPr>
              <a:t>2. </a:t>
            </a:r>
            <a:r>
              <a:rPr lang="de-DE" sz="2800" b="1" dirty="0" err="1" smtClean="0">
                <a:solidFill>
                  <a:srgbClr val="FF0000"/>
                </a:solidFill>
              </a:rPr>
              <a:t>GAPAusnV</a:t>
            </a:r>
            <a:r>
              <a:rPr lang="de-DE" sz="2800" b="1" dirty="0" smtClean="0">
                <a:solidFill>
                  <a:srgbClr val="FF0000"/>
                </a:solidFill>
              </a:rPr>
              <a:t> noch im Verfahren: …</a:t>
            </a:r>
            <a:endParaRPr lang="de-DE" sz="2800" b="1" dirty="0">
              <a:solidFill>
                <a:srgbClr val="FF0000"/>
              </a:solidFill>
            </a:endParaRPr>
          </a:p>
        </p:txBody>
      </p:sp>
      <p:pic>
        <p:nvPicPr>
          <p:cNvPr id="3" name="Grafik 2"/>
          <p:cNvPicPr>
            <a:picLocks noChangeAspect="1"/>
          </p:cNvPicPr>
          <p:nvPr/>
        </p:nvPicPr>
        <p:blipFill>
          <a:blip r:embed="rId2"/>
          <a:stretch>
            <a:fillRect/>
          </a:stretch>
        </p:blipFill>
        <p:spPr>
          <a:xfrm>
            <a:off x="1018466" y="1206195"/>
            <a:ext cx="8593125" cy="5433177"/>
          </a:xfrm>
          <a:prstGeom prst="rect">
            <a:avLst/>
          </a:prstGeom>
        </p:spPr>
      </p:pic>
      <p:cxnSp>
        <p:nvCxnSpPr>
          <p:cNvPr id="8" name="Gerader Verbinder 7"/>
          <p:cNvCxnSpPr/>
          <p:nvPr/>
        </p:nvCxnSpPr>
        <p:spPr>
          <a:xfrm>
            <a:off x="6899564" y="6261853"/>
            <a:ext cx="509154"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1" name="Gerader Verbinder 10"/>
          <p:cNvCxnSpPr/>
          <p:nvPr/>
        </p:nvCxnSpPr>
        <p:spPr>
          <a:xfrm>
            <a:off x="2504286" y="6247596"/>
            <a:ext cx="4301759" cy="0"/>
          </a:xfrm>
          <a:prstGeom prst="line">
            <a:avLst/>
          </a:prstGeom>
          <a:ln w="571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00381337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feil nach oben 3"/>
          <p:cNvSpPr/>
          <p:nvPr/>
        </p:nvSpPr>
        <p:spPr>
          <a:xfrm rot="18866328">
            <a:off x="7094068" y="1834587"/>
            <a:ext cx="2493819" cy="105780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pic>
        <p:nvPicPr>
          <p:cNvPr id="2" name="Grafik 1"/>
          <p:cNvPicPr>
            <a:picLocks noChangeAspect="1"/>
          </p:cNvPicPr>
          <p:nvPr/>
        </p:nvPicPr>
        <p:blipFill>
          <a:blip r:embed="rId2"/>
          <a:stretch>
            <a:fillRect/>
          </a:stretch>
        </p:blipFill>
        <p:spPr>
          <a:xfrm>
            <a:off x="1354498" y="1531956"/>
            <a:ext cx="9316750" cy="3877216"/>
          </a:xfrm>
          <a:prstGeom prst="rect">
            <a:avLst/>
          </a:prstGeom>
        </p:spPr>
      </p:pic>
      <p:cxnSp>
        <p:nvCxnSpPr>
          <p:cNvPr id="6" name="Gerader Verbinder 5"/>
          <p:cNvCxnSpPr/>
          <p:nvPr/>
        </p:nvCxnSpPr>
        <p:spPr>
          <a:xfrm>
            <a:off x="1963882" y="2275609"/>
            <a:ext cx="5205845" cy="41564"/>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4229100" y="2670464"/>
            <a:ext cx="5735782" cy="2078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0" name="Gerader Verbinder 9"/>
          <p:cNvCxnSpPr/>
          <p:nvPr/>
        </p:nvCxnSpPr>
        <p:spPr>
          <a:xfrm>
            <a:off x="1963882" y="3470564"/>
            <a:ext cx="5205845" cy="2078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2" name="Gerader Verbinder 11"/>
          <p:cNvCxnSpPr/>
          <p:nvPr/>
        </p:nvCxnSpPr>
        <p:spPr>
          <a:xfrm>
            <a:off x="3106882" y="3844636"/>
            <a:ext cx="332509"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5" name="Gerader Verbinder 14"/>
          <p:cNvCxnSpPr/>
          <p:nvPr/>
        </p:nvCxnSpPr>
        <p:spPr>
          <a:xfrm flipV="1">
            <a:off x="5735782" y="4634345"/>
            <a:ext cx="3190009" cy="20782"/>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7" name="Gerader Verbinder 16"/>
          <p:cNvCxnSpPr/>
          <p:nvPr/>
        </p:nvCxnSpPr>
        <p:spPr>
          <a:xfrm flipV="1">
            <a:off x="3023755" y="4998027"/>
            <a:ext cx="6941127" cy="83128"/>
          </a:xfrm>
          <a:prstGeom prst="line">
            <a:avLst/>
          </a:prstGeom>
          <a:ln w="57150"/>
        </p:spPr>
        <p:style>
          <a:lnRef idx="1">
            <a:schemeClr val="accent5"/>
          </a:lnRef>
          <a:fillRef idx="0">
            <a:schemeClr val="accent5"/>
          </a:fillRef>
          <a:effectRef idx="0">
            <a:schemeClr val="accent5"/>
          </a:effectRef>
          <a:fontRef idx="minor">
            <a:schemeClr val="tx1"/>
          </a:fontRef>
        </p:style>
      </p:cxnSp>
      <p:sp>
        <p:nvSpPr>
          <p:cNvPr id="18" name="Plus 17"/>
          <p:cNvSpPr/>
          <p:nvPr/>
        </p:nvSpPr>
        <p:spPr>
          <a:xfrm>
            <a:off x="10686349" y="4364181"/>
            <a:ext cx="665234" cy="581891"/>
          </a:xfrm>
          <a:prstGeom prst="mathPlus">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de-DE"/>
          </a:p>
        </p:txBody>
      </p:sp>
      <p:sp>
        <p:nvSpPr>
          <p:cNvPr id="19" name="Verbotsymbol 18"/>
          <p:cNvSpPr/>
          <p:nvPr/>
        </p:nvSpPr>
        <p:spPr>
          <a:xfrm>
            <a:off x="10525991" y="2005445"/>
            <a:ext cx="685800" cy="685800"/>
          </a:xfrm>
          <a:prstGeom prst="noSmoking">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chemeClr val="tx1"/>
              </a:solidFill>
            </a:endParaRPr>
          </a:p>
        </p:txBody>
      </p:sp>
      <p:sp>
        <p:nvSpPr>
          <p:cNvPr id="20" name="Verbotsymbol 19"/>
          <p:cNvSpPr/>
          <p:nvPr/>
        </p:nvSpPr>
        <p:spPr>
          <a:xfrm>
            <a:off x="10598620" y="3164734"/>
            <a:ext cx="685800" cy="685800"/>
          </a:xfrm>
          <a:prstGeom prst="noSmoking">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solidFill>
                <a:schemeClr val="tx1"/>
              </a:solidFill>
            </a:endParaRPr>
          </a:p>
        </p:txBody>
      </p:sp>
      <p:pic>
        <p:nvPicPr>
          <p:cNvPr id="3" name="Grafik 2"/>
          <p:cNvPicPr>
            <a:picLocks noChangeAspect="1"/>
          </p:cNvPicPr>
          <p:nvPr/>
        </p:nvPicPr>
        <p:blipFill>
          <a:blip r:embed="rId3"/>
          <a:stretch>
            <a:fillRect/>
          </a:stretch>
        </p:blipFill>
        <p:spPr>
          <a:xfrm>
            <a:off x="2023567" y="5382014"/>
            <a:ext cx="8647681" cy="641149"/>
          </a:xfrm>
          <a:prstGeom prst="rect">
            <a:avLst/>
          </a:prstGeom>
          <a:ln w="28575">
            <a:solidFill>
              <a:schemeClr val="tx1"/>
            </a:solidFill>
          </a:ln>
        </p:spPr>
      </p:pic>
    </p:spTree>
    <p:extLst>
      <p:ext uri="{BB962C8B-B14F-4D97-AF65-F5344CB8AC3E}">
        <p14:creationId xmlns:p14="http://schemas.microsoft.com/office/powerpoint/2010/main" val="267586615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feil nach oben 3"/>
          <p:cNvSpPr/>
          <p:nvPr/>
        </p:nvSpPr>
        <p:spPr>
          <a:xfrm rot="18866328">
            <a:off x="7094068" y="1834587"/>
            <a:ext cx="2493819" cy="105780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pic>
        <p:nvPicPr>
          <p:cNvPr id="3" name="Grafik 2"/>
          <p:cNvPicPr>
            <a:picLocks noChangeAspect="1"/>
          </p:cNvPicPr>
          <p:nvPr/>
        </p:nvPicPr>
        <p:blipFill>
          <a:blip r:embed="rId2"/>
          <a:stretch>
            <a:fillRect/>
          </a:stretch>
        </p:blipFill>
        <p:spPr>
          <a:xfrm>
            <a:off x="1575756" y="1152207"/>
            <a:ext cx="9040487" cy="4553585"/>
          </a:xfrm>
          <a:prstGeom prst="rect">
            <a:avLst/>
          </a:prstGeom>
        </p:spPr>
      </p:pic>
      <p:sp>
        <p:nvSpPr>
          <p:cNvPr id="5" name="Textfeld 4"/>
          <p:cNvSpPr txBox="1"/>
          <p:nvPr/>
        </p:nvSpPr>
        <p:spPr>
          <a:xfrm>
            <a:off x="3254970" y="1841722"/>
            <a:ext cx="5621483" cy="523220"/>
          </a:xfrm>
          <a:prstGeom prst="rect">
            <a:avLst/>
          </a:prstGeom>
          <a:solidFill>
            <a:srgbClr val="FFFF00"/>
          </a:solidFill>
        </p:spPr>
        <p:txBody>
          <a:bodyPr wrap="square" rtlCol="0">
            <a:spAutoFit/>
          </a:bodyPr>
          <a:lstStyle/>
          <a:p>
            <a:r>
              <a:rPr lang="de-DE" sz="2800" b="1" dirty="0" smtClean="0">
                <a:solidFill>
                  <a:srgbClr val="FF0000"/>
                </a:solidFill>
              </a:rPr>
              <a:t>2. </a:t>
            </a:r>
            <a:r>
              <a:rPr lang="de-DE" sz="2800" b="1" dirty="0" err="1" smtClean="0">
                <a:solidFill>
                  <a:srgbClr val="FF0000"/>
                </a:solidFill>
              </a:rPr>
              <a:t>GAPAusnV</a:t>
            </a:r>
            <a:r>
              <a:rPr lang="de-DE" sz="2800" b="1" dirty="0" smtClean="0">
                <a:solidFill>
                  <a:srgbClr val="FF0000"/>
                </a:solidFill>
              </a:rPr>
              <a:t> noch im Verfahren</a:t>
            </a:r>
            <a:endParaRPr lang="de-DE" sz="2800" b="1" dirty="0">
              <a:solidFill>
                <a:srgbClr val="FF0000"/>
              </a:solidFill>
            </a:endParaRPr>
          </a:p>
        </p:txBody>
      </p:sp>
      <p:sp>
        <p:nvSpPr>
          <p:cNvPr id="6" name="Textfeld 5"/>
          <p:cNvSpPr txBox="1"/>
          <p:nvPr/>
        </p:nvSpPr>
        <p:spPr>
          <a:xfrm>
            <a:off x="10910454" y="2888673"/>
            <a:ext cx="997528" cy="1323439"/>
          </a:xfrm>
          <a:prstGeom prst="rect">
            <a:avLst/>
          </a:prstGeom>
          <a:solidFill>
            <a:schemeClr val="bg2"/>
          </a:solidFill>
        </p:spPr>
        <p:txBody>
          <a:bodyPr wrap="square" rtlCol="0">
            <a:spAutoFit/>
          </a:bodyPr>
          <a:lstStyle/>
          <a:p>
            <a:r>
              <a:rPr lang="de-DE" sz="8000" b="1" dirty="0" smtClean="0">
                <a:solidFill>
                  <a:srgbClr val="0070C0"/>
                </a:solidFill>
              </a:rPr>
              <a:t>?</a:t>
            </a:r>
            <a:endParaRPr lang="de-DE" sz="8000" b="1" dirty="0">
              <a:solidFill>
                <a:srgbClr val="0070C0"/>
              </a:solidFill>
            </a:endParaRPr>
          </a:p>
        </p:txBody>
      </p:sp>
      <p:sp>
        <p:nvSpPr>
          <p:cNvPr id="7" name="Flussdiagramm: Manuelle Verarbeitung 6"/>
          <p:cNvSpPr/>
          <p:nvPr/>
        </p:nvSpPr>
        <p:spPr>
          <a:xfrm>
            <a:off x="11232572" y="4353791"/>
            <a:ext cx="353291" cy="654627"/>
          </a:xfrm>
          <a:prstGeom prst="flowChartManualOperation">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sp>
        <p:nvSpPr>
          <p:cNvPr id="8" name="Ellipse 7"/>
          <p:cNvSpPr/>
          <p:nvPr/>
        </p:nvSpPr>
        <p:spPr>
          <a:xfrm>
            <a:off x="11274136" y="5150097"/>
            <a:ext cx="270162" cy="311727"/>
          </a:xfrm>
          <a:prstGeom prst="ellips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de-DE"/>
          </a:p>
        </p:txBody>
      </p:sp>
      <p:cxnSp>
        <p:nvCxnSpPr>
          <p:cNvPr id="10" name="Gerader Verbinder 9"/>
          <p:cNvCxnSpPr/>
          <p:nvPr/>
        </p:nvCxnSpPr>
        <p:spPr>
          <a:xfrm>
            <a:off x="2140527" y="5305960"/>
            <a:ext cx="2421082" cy="0"/>
          </a:xfrm>
          <a:prstGeom prst="line">
            <a:avLst/>
          </a:prstGeom>
          <a:ln w="57150"/>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37588034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id:image018.png@01DA791F.57941300"/>
          <p:cNvPicPr/>
          <p:nvPr/>
        </p:nvPicPr>
        <p:blipFill>
          <a:blip r:embed="rId2">
            <a:extLst>
              <a:ext uri="{28A0092B-C50C-407E-A947-70E740481C1C}">
                <a14:useLocalDpi xmlns:a14="http://schemas.microsoft.com/office/drawing/2010/main" val="0"/>
              </a:ext>
            </a:extLst>
          </a:blip>
          <a:srcRect/>
          <a:stretch>
            <a:fillRect/>
          </a:stretch>
        </p:blipFill>
        <p:spPr bwMode="auto">
          <a:xfrm>
            <a:off x="1433512" y="147637"/>
            <a:ext cx="9324975" cy="6562725"/>
          </a:xfrm>
          <a:prstGeom prst="rect">
            <a:avLst/>
          </a:prstGeom>
          <a:noFill/>
          <a:ln>
            <a:noFill/>
          </a:ln>
        </p:spPr>
      </p:pic>
      <p:sp>
        <p:nvSpPr>
          <p:cNvPr id="3" name="Textfeld 2"/>
          <p:cNvSpPr txBox="1"/>
          <p:nvPr/>
        </p:nvSpPr>
        <p:spPr>
          <a:xfrm>
            <a:off x="2670463" y="872836"/>
            <a:ext cx="3023755" cy="523220"/>
          </a:xfrm>
          <a:prstGeom prst="rect">
            <a:avLst/>
          </a:prstGeom>
          <a:solidFill>
            <a:schemeClr val="bg2"/>
          </a:solidFill>
        </p:spPr>
        <p:txBody>
          <a:bodyPr wrap="square" rtlCol="0">
            <a:spAutoFit/>
          </a:bodyPr>
          <a:lstStyle/>
          <a:p>
            <a:r>
              <a:rPr lang="de-DE" sz="2800" dirty="0" smtClean="0"/>
              <a:t>Das geht so nicht …</a:t>
            </a:r>
            <a:endParaRPr lang="de-DE" sz="2800" dirty="0"/>
          </a:p>
        </p:txBody>
      </p:sp>
    </p:spTree>
    <p:extLst>
      <p:ext uri="{BB962C8B-B14F-4D97-AF65-F5344CB8AC3E}">
        <p14:creationId xmlns:p14="http://schemas.microsoft.com/office/powerpoint/2010/main" val="24488091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22219" y="462837"/>
            <a:ext cx="8830751" cy="5814261"/>
          </a:xfrm>
          <a:prstGeom prst="rect">
            <a:avLst/>
          </a:prstGeom>
        </p:spPr>
      </p:pic>
    </p:spTree>
    <p:extLst>
      <p:ext uri="{BB962C8B-B14F-4D97-AF65-F5344CB8AC3E}">
        <p14:creationId xmlns:p14="http://schemas.microsoft.com/office/powerpoint/2010/main" val="22919179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id:image014.png@01DA791F.21F03B70"/>
          <p:cNvPicPr/>
          <p:nvPr/>
        </p:nvPicPr>
        <p:blipFill>
          <a:blip r:embed="rId2">
            <a:extLst>
              <a:ext uri="{28A0092B-C50C-407E-A947-70E740481C1C}">
                <a14:useLocalDpi xmlns:a14="http://schemas.microsoft.com/office/drawing/2010/main" val="0"/>
              </a:ext>
            </a:extLst>
          </a:blip>
          <a:srcRect/>
          <a:stretch>
            <a:fillRect/>
          </a:stretch>
        </p:blipFill>
        <p:spPr bwMode="auto">
          <a:xfrm>
            <a:off x="1481137" y="195262"/>
            <a:ext cx="9229725" cy="6467475"/>
          </a:xfrm>
          <a:prstGeom prst="rect">
            <a:avLst/>
          </a:prstGeom>
          <a:noFill/>
          <a:ln>
            <a:noFill/>
          </a:ln>
        </p:spPr>
      </p:pic>
    </p:spTree>
    <p:extLst>
      <p:ext uri="{BB962C8B-B14F-4D97-AF65-F5344CB8AC3E}">
        <p14:creationId xmlns:p14="http://schemas.microsoft.com/office/powerpoint/2010/main" val="224226481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id:image015.png@01DA791F.21F03B70"/>
          <p:cNvPicPr/>
          <p:nvPr/>
        </p:nvPicPr>
        <p:blipFill>
          <a:blip r:embed="rId2">
            <a:extLst>
              <a:ext uri="{28A0092B-C50C-407E-A947-70E740481C1C}">
                <a14:useLocalDpi xmlns:a14="http://schemas.microsoft.com/office/drawing/2010/main" val="0"/>
              </a:ext>
            </a:extLst>
          </a:blip>
          <a:srcRect/>
          <a:stretch>
            <a:fillRect/>
          </a:stretch>
        </p:blipFill>
        <p:spPr bwMode="auto">
          <a:xfrm>
            <a:off x="1466850" y="176212"/>
            <a:ext cx="9258300" cy="6505575"/>
          </a:xfrm>
          <a:prstGeom prst="rect">
            <a:avLst/>
          </a:prstGeom>
          <a:noFill/>
          <a:ln>
            <a:noFill/>
          </a:ln>
        </p:spPr>
      </p:pic>
    </p:spTree>
    <p:extLst>
      <p:ext uri="{BB962C8B-B14F-4D97-AF65-F5344CB8AC3E}">
        <p14:creationId xmlns:p14="http://schemas.microsoft.com/office/powerpoint/2010/main" val="44480277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id:image016.png@01DA791F.21F03B70"/>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52400"/>
            <a:ext cx="9296400" cy="6553200"/>
          </a:xfrm>
          <a:prstGeom prst="rect">
            <a:avLst/>
          </a:prstGeom>
          <a:noFill/>
          <a:ln>
            <a:noFill/>
          </a:ln>
        </p:spPr>
      </p:pic>
    </p:spTree>
    <p:extLst>
      <p:ext uri="{BB962C8B-B14F-4D97-AF65-F5344CB8AC3E}">
        <p14:creationId xmlns:p14="http://schemas.microsoft.com/office/powerpoint/2010/main" val="92072604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id:image017.png@01DA791F.57941300"/>
          <p:cNvPicPr/>
          <p:nvPr/>
        </p:nvPicPr>
        <p:blipFill>
          <a:blip r:embed="rId2">
            <a:extLst>
              <a:ext uri="{28A0092B-C50C-407E-A947-70E740481C1C}">
                <a14:useLocalDpi xmlns:a14="http://schemas.microsoft.com/office/drawing/2010/main" val="0"/>
              </a:ext>
            </a:extLst>
          </a:blip>
          <a:srcRect/>
          <a:stretch>
            <a:fillRect/>
          </a:stretch>
        </p:blipFill>
        <p:spPr bwMode="auto">
          <a:xfrm>
            <a:off x="1481137" y="214312"/>
            <a:ext cx="9229725" cy="6429375"/>
          </a:xfrm>
          <a:prstGeom prst="rect">
            <a:avLst/>
          </a:prstGeom>
          <a:noFill/>
          <a:ln>
            <a:noFill/>
          </a:ln>
        </p:spPr>
      </p:pic>
    </p:spTree>
    <p:extLst>
      <p:ext uri="{BB962C8B-B14F-4D97-AF65-F5344CB8AC3E}">
        <p14:creationId xmlns:p14="http://schemas.microsoft.com/office/powerpoint/2010/main" val="366704945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442659" y="559676"/>
            <a:ext cx="8088384" cy="4763244"/>
          </a:xfrm>
          <a:prstGeom prst="rect">
            <a:avLst/>
          </a:prstGeom>
        </p:spPr>
      </p:pic>
      <p:sp>
        <p:nvSpPr>
          <p:cNvPr id="2" name="Textfeld 1"/>
          <p:cNvSpPr txBox="1"/>
          <p:nvPr/>
        </p:nvSpPr>
        <p:spPr>
          <a:xfrm>
            <a:off x="8801100" y="2649682"/>
            <a:ext cx="3054927" cy="1754326"/>
          </a:xfrm>
          <a:prstGeom prst="rect">
            <a:avLst/>
          </a:prstGeom>
          <a:solidFill>
            <a:srgbClr val="FFC000"/>
          </a:solidFill>
        </p:spPr>
        <p:txBody>
          <a:bodyPr wrap="square" rtlCol="0">
            <a:spAutoFit/>
          </a:bodyPr>
          <a:lstStyle/>
          <a:p>
            <a:r>
              <a:rPr lang="de-DE" dirty="0" smtClean="0"/>
              <a:t>Bestimmte Betriebe waren auch sonst von der Erfüllung der GLÖZ-8-Vorgabe befreit und der erste Quadratmeter Stilllegung kam bereits für ÖR 1a in Betracht.</a:t>
            </a:r>
            <a:endParaRPr lang="de-DE" dirty="0"/>
          </a:p>
        </p:txBody>
      </p:sp>
      <p:sp>
        <p:nvSpPr>
          <p:cNvPr id="4" name="Pfeil nach oben 3"/>
          <p:cNvSpPr/>
          <p:nvPr/>
        </p:nvSpPr>
        <p:spPr>
          <a:xfrm rot="18866328">
            <a:off x="7094068" y="1834587"/>
            <a:ext cx="2493819" cy="1057806"/>
          </a:xfrm>
          <a:prstGeom prst="up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116998195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04758" y="2462646"/>
            <a:ext cx="9120321" cy="983285"/>
          </a:xfrm>
          <a:prstGeom prst="rect">
            <a:avLst/>
          </a:prstGeom>
        </p:spPr>
      </p:pic>
      <p:sp>
        <p:nvSpPr>
          <p:cNvPr id="3" name="Textfeld 2"/>
          <p:cNvSpPr txBox="1"/>
          <p:nvPr/>
        </p:nvSpPr>
        <p:spPr>
          <a:xfrm>
            <a:off x="1104758" y="3699164"/>
            <a:ext cx="9120321" cy="646331"/>
          </a:xfrm>
          <a:prstGeom prst="rect">
            <a:avLst/>
          </a:prstGeom>
          <a:solidFill>
            <a:srgbClr val="FFFF00"/>
          </a:solidFill>
        </p:spPr>
        <p:txBody>
          <a:bodyPr wrap="square" rtlCol="0">
            <a:spAutoFit/>
          </a:bodyPr>
          <a:lstStyle/>
          <a:p>
            <a:r>
              <a:rPr lang="de-DE" b="1" dirty="0"/>
              <a:t>Für die gekoppelten Tierprämien ist der 15. Mai der letzte Tag der Einreichung. </a:t>
            </a:r>
            <a:endParaRPr lang="de-DE" b="1" dirty="0" smtClean="0"/>
          </a:p>
          <a:p>
            <a:endParaRPr lang="de-DE" dirty="0"/>
          </a:p>
        </p:txBody>
      </p:sp>
      <p:pic>
        <p:nvPicPr>
          <p:cNvPr id="5" name="Grafik 4"/>
          <p:cNvPicPr>
            <a:picLocks noChangeAspect="1"/>
          </p:cNvPicPr>
          <p:nvPr/>
        </p:nvPicPr>
        <p:blipFill>
          <a:blip r:embed="rId3"/>
          <a:stretch>
            <a:fillRect/>
          </a:stretch>
        </p:blipFill>
        <p:spPr>
          <a:xfrm>
            <a:off x="1104758" y="4444089"/>
            <a:ext cx="9154815" cy="1618129"/>
          </a:xfrm>
          <a:prstGeom prst="rect">
            <a:avLst/>
          </a:prstGeom>
        </p:spPr>
      </p:pic>
      <p:cxnSp>
        <p:nvCxnSpPr>
          <p:cNvPr id="6" name="Gerader Verbinder 5"/>
          <p:cNvCxnSpPr/>
          <p:nvPr/>
        </p:nvCxnSpPr>
        <p:spPr>
          <a:xfrm>
            <a:off x="4935682" y="4022329"/>
            <a:ext cx="2202873" cy="10391"/>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5314888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174172" y="1693718"/>
            <a:ext cx="10141527" cy="4678204"/>
          </a:xfrm>
          <a:prstGeom prst="rect">
            <a:avLst/>
          </a:prstGeom>
          <a:solidFill>
            <a:schemeClr val="bg1"/>
          </a:solidFill>
          <a:ln w="57150">
            <a:solidFill>
              <a:schemeClr val="tx2">
                <a:lumMod val="60000"/>
                <a:lumOff val="40000"/>
              </a:schemeClr>
            </a:solidFill>
          </a:ln>
        </p:spPr>
        <p:txBody>
          <a:bodyPr wrap="square" rtlCol="0">
            <a:spAutoFit/>
          </a:bodyPr>
          <a:lstStyle/>
          <a:p>
            <a:r>
              <a:rPr lang="de-DE" sz="2000" b="1" dirty="0" smtClean="0">
                <a:solidFill>
                  <a:srgbClr val="FF0000"/>
                </a:solidFill>
              </a:rPr>
              <a:t>ÖR 1a ist infolge des Prämiensatzes </a:t>
            </a:r>
            <a:r>
              <a:rPr lang="de-DE" sz="2000" b="1" u="sng" dirty="0" smtClean="0">
                <a:solidFill>
                  <a:srgbClr val="FF0000"/>
                </a:solidFill>
              </a:rPr>
              <a:t>grundsätzlich immer eine erlösseitig empfehlenswerte Maßnahme</a:t>
            </a:r>
            <a:r>
              <a:rPr lang="de-DE" sz="2000" b="1" dirty="0" smtClean="0">
                <a:solidFill>
                  <a:srgbClr val="FF0000"/>
                </a:solidFill>
              </a:rPr>
              <a:t>:</a:t>
            </a:r>
          </a:p>
          <a:p>
            <a:pPr marL="285750" indent="-285750">
              <a:buFontTx/>
              <a:buChar char="-"/>
            </a:pPr>
            <a:r>
              <a:rPr lang="de-DE" dirty="0" smtClean="0"/>
              <a:t>Ist in 2024 leichter umsetzbar, weil ja fast alle davon ausgingen, die Pflichtstilllegung nach GLÖZ 8 allein durch Landschaftselemente und Brachen erfüllen zu müssen. </a:t>
            </a:r>
          </a:p>
          <a:p>
            <a:pPr marL="285750" indent="-285750">
              <a:buFontTx/>
              <a:buChar char="-"/>
            </a:pPr>
            <a:r>
              <a:rPr lang="de-DE" dirty="0" smtClean="0"/>
              <a:t>Nun kann die Pflicht </a:t>
            </a:r>
          </a:p>
          <a:p>
            <a:pPr marL="742950" lvl="1" indent="-285750">
              <a:buFontTx/>
              <a:buChar char="-"/>
            </a:pPr>
            <a:r>
              <a:rPr lang="de-DE" b="1" dirty="0" smtClean="0">
                <a:solidFill>
                  <a:srgbClr val="FF0000"/>
                </a:solidFill>
              </a:rPr>
              <a:t>auch durch Zwischenfrüchte nach der Ernte der Hauptkultur 2024 </a:t>
            </a:r>
            <a:r>
              <a:rPr lang="de-DE" dirty="0" smtClean="0"/>
              <a:t>und/ oder</a:t>
            </a:r>
          </a:p>
          <a:p>
            <a:pPr marL="742950" lvl="1" indent="-285750">
              <a:buFontTx/>
              <a:buChar char="-"/>
            </a:pPr>
            <a:r>
              <a:rPr lang="de-DE" b="1" dirty="0" smtClean="0">
                <a:solidFill>
                  <a:srgbClr val="FF0000"/>
                </a:solidFill>
              </a:rPr>
              <a:t>Leguminosen-Anbau in Hauptfruchtstellung 2024 </a:t>
            </a:r>
            <a:r>
              <a:rPr lang="de-DE" dirty="0" smtClean="0"/>
              <a:t>und / oder</a:t>
            </a:r>
          </a:p>
          <a:p>
            <a:pPr marL="742950" lvl="1" indent="-285750">
              <a:buFontTx/>
              <a:buChar char="-"/>
            </a:pPr>
            <a:r>
              <a:rPr lang="de-DE" dirty="0" smtClean="0"/>
              <a:t>Brache bzw. Landschaftselemente </a:t>
            </a:r>
          </a:p>
          <a:p>
            <a:pPr lvl="1"/>
            <a:r>
              <a:rPr lang="de-DE" dirty="0" smtClean="0"/>
              <a:t>erfüllt werden. </a:t>
            </a:r>
          </a:p>
          <a:p>
            <a:pPr lvl="1"/>
            <a:r>
              <a:rPr lang="de-DE" b="1" dirty="0" smtClean="0">
                <a:solidFill>
                  <a:srgbClr val="0070C0"/>
                </a:solidFill>
              </a:rPr>
              <a:t>Das heißt ursprünglich als GLÖZ-8 angedachte Flächen sind so für ÖR 1a „frei“ , wenn man die Ausnahmevarianten nutzt. </a:t>
            </a:r>
            <a:r>
              <a:rPr lang="de-DE" dirty="0" smtClean="0"/>
              <a:t>Sie wären dann direkt verfügbar.</a:t>
            </a:r>
          </a:p>
          <a:p>
            <a:pPr marL="285750" indent="-285750">
              <a:buFontTx/>
              <a:buChar char="-"/>
            </a:pPr>
            <a:r>
              <a:rPr lang="de-DE" dirty="0" smtClean="0"/>
              <a:t>Wer über die Nutzung der Ausnahmeregelung für GLÖZ 8 nachdenkt, </a:t>
            </a:r>
            <a:r>
              <a:rPr lang="de-DE" u="sng" dirty="0" smtClean="0"/>
              <a:t>sollte nicht unbedingt ÖR 2 (vielfältige Kulturen) beantragen wollen.</a:t>
            </a:r>
          </a:p>
          <a:p>
            <a:pPr marL="285750" indent="-285750">
              <a:buFontTx/>
              <a:buChar char="-"/>
            </a:pPr>
            <a:r>
              <a:rPr lang="de-DE" dirty="0" smtClean="0"/>
              <a:t>Denn dann wird es kompliziert für ÖR 2, aber nicht unmöglich.</a:t>
            </a:r>
          </a:p>
          <a:p>
            <a:endParaRPr lang="de-DE" dirty="0" smtClean="0"/>
          </a:p>
          <a:p>
            <a:r>
              <a:rPr lang="de-DE" sz="2400" b="1" dirty="0" smtClean="0">
                <a:solidFill>
                  <a:srgbClr val="FF0000"/>
                </a:solidFill>
              </a:rPr>
              <a:t>FAZIT: </a:t>
            </a:r>
            <a:r>
              <a:rPr lang="de-DE" dirty="0" smtClean="0"/>
              <a:t>Für die meisten Betriebe wird ein „Zugang“ zu ÖR 1a dadurch leichter und „früher.“</a:t>
            </a:r>
            <a:endParaRPr lang="de-DE" dirty="0"/>
          </a:p>
        </p:txBody>
      </p:sp>
    </p:spTree>
    <p:extLst>
      <p:ext uri="{BB962C8B-B14F-4D97-AF65-F5344CB8AC3E}">
        <p14:creationId xmlns:p14="http://schemas.microsoft.com/office/powerpoint/2010/main" val="41628542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880754" y="1257300"/>
            <a:ext cx="10141527" cy="707886"/>
          </a:xfrm>
          <a:prstGeom prst="rect">
            <a:avLst/>
          </a:prstGeom>
          <a:solidFill>
            <a:schemeClr val="bg1"/>
          </a:solidFill>
          <a:ln w="57150">
            <a:solidFill>
              <a:schemeClr val="tx2">
                <a:lumMod val="60000"/>
                <a:lumOff val="40000"/>
              </a:schemeClr>
            </a:solidFill>
          </a:ln>
        </p:spPr>
        <p:txBody>
          <a:bodyPr wrap="square" rtlCol="0">
            <a:spAutoFit/>
          </a:bodyPr>
          <a:lstStyle/>
          <a:p>
            <a:r>
              <a:rPr lang="de-DE" sz="2000" b="1" dirty="0" smtClean="0">
                <a:solidFill>
                  <a:srgbClr val="FF0000"/>
                </a:solidFill>
              </a:rPr>
              <a:t>Und wie geht das??? Woran erkennt man GLÖZ 8-Stilllegung in Form von Leguminosen oder Zwischenfrüchten???</a:t>
            </a:r>
            <a:endParaRPr lang="de-DE" dirty="0"/>
          </a:p>
        </p:txBody>
      </p:sp>
      <p:pic>
        <p:nvPicPr>
          <p:cNvPr id="3" name="Grafik 2"/>
          <p:cNvPicPr>
            <a:picLocks noChangeAspect="1"/>
          </p:cNvPicPr>
          <p:nvPr/>
        </p:nvPicPr>
        <p:blipFill>
          <a:blip r:embed="rId2"/>
          <a:stretch>
            <a:fillRect/>
          </a:stretch>
        </p:blipFill>
        <p:spPr>
          <a:xfrm>
            <a:off x="519608" y="2037922"/>
            <a:ext cx="9040030" cy="4534957"/>
          </a:xfrm>
          <a:prstGeom prst="rect">
            <a:avLst/>
          </a:prstGeom>
        </p:spPr>
      </p:pic>
      <p:sp>
        <p:nvSpPr>
          <p:cNvPr id="4" name="Textfeld 3"/>
          <p:cNvSpPr txBox="1"/>
          <p:nvPr/>
        </p:nvSpPr>
        <p:spPr>
          <a:xfrm>
            <a:off x="10099964" y="3273136"/>
            <a:ext cx="1797627" cy="2677656"/>
          </a:xfrm>
          <a:prstGeom prst="rect">
            <a:avLst/>
          </a:prstGeom>
          <a:solidFill>
            <a:srgbClr val="FFFF00"/>
          </a:solidFill>
        </p:spPr>
        <p:txBody>
          <a:bodyPr wrap="square" rtlCol="0">
            <a:spAutoFit/>
          </a:bodyPr>
          <a:lstStyle/>
          <a:p>
            <a:r>
              <a:rPr lang="de-DE" sz="2400" b="1" dirty="0" smtClean="0">
                <a:solidFill>
                  <a:srgbClr val="FF0000"/>
                </a:solidFill>
              </a:rPr>
              <a:t>An der Spalte „P“ und den </a:t>
            </a:r>
            <a:r>
              <a:rPr lang="de-DE" sz="2400" b="1" dirty="0">
                <a:solidFill>
                  <a:srgbClr val="FF0000"/>
                </a:solidFill>
              </a:rPr>
              <a:t>K</a:t>
            </a:r>
            <a:r>
              <a:rPr lang="de-DE" sz="2400" b="1" dirty="0" smtClean="0">
                <a:solidFill>
                  <a:srgbClr val="FF0000"/>
                </a:solidFill>
              </a:rPr>
              <a:t>ennzeichen „67“ bzw. „68“ für GLÖZ 8</a:t>
            </a:r>
            <a:endParaRPr lang="de-DE" sz="2400" b="1" dirty="0">
              <a:solidFill>
                <a:srgbClr val="FF0000"/>
              </a:solidFill>
            </a:endParaRPr>
          </a:p>
        </p:txBody>
      </p:sp>
      <p:sp>
        <p:nvSpPr>
          <p:cNvPr id="5" name="Pfeil nach oben 4"/>
          <p:cNvSpPr/>
          <p:nvPr/>
        </p:nvSpPr>
        <p:spPr>
          <a:xfrm>
            <a:off x="8821882" y="6477077"/>
            <a:ext cx="737756" cy="256232"/>
          </a:xfrm>
          <a:prstGeom prst="upArrow">
            <a:avLst>
              <a:gd name="adj1" fmla="val 50000"/>
              <a:gd name="adj2" fmla="val 54055"/>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29028887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602595" y="742950"/>
            <a:ext cx="9888130" cy="4834890"/>
          </a:xfrm>
          <a:prstGeom prst="rect">
            <a:avLst/>
          </a:prstGeom>
        </p:spPr>
      </p:pic>
      <p:cxnSp>
        <p:nvCxnSpPr>
          <p:cNvPr id="4" name="Gerader Verbinder 3"/>
          <p:cNvCxnSpPr/>
          <p:nvPr/>
        </p:nvCxnSpPr>
        <p:spPr>
          <a:xfrm>
            <a:off x="5109210" y="5223510"/>
            <a:ext cx="5097780" cy="4572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5" name="Gerader Verbinder 4"/>
          <p:cNvCxnSpPr/>
          <p:nvPr/>
        </p:nvCxnSpPr>
        <p:spPr>
          <a:xfrm>
            <a:off x="1643743" y="533400"/>
            <a:ext cx="7587343" cy="5551714"/>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5769402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cid:image028.png@01DA7926.B225F0C0"/>
          <p:cNvPicPr/>
          <p:nvPr/>
        </p:nvPicPr>
        <p:blipFill>
          <a:blip r:embed="rId2">
            <a:extLst>
              <a:ext uri="{28A0092B-C50C-407E-A947-70E740481C1C}">
                <a14:useLocalDpi xmlns:a14="http://schemas.microsoft.com/office/drawing/2010/main" val="0"/>
              </a:ext>
            </a:extLst>
          </a:blip>
          <a:srcRect/>
          <a:stretch>
            <a:fillRect/>
          </a:stretch>
        </p:blipFill>
        <p:spPr bwMode="auto">
          <a:xfrm>
            <a:off x="1909330" y="524306"/>
            <a:ext cx="8705850" cy="5476875"/>
          </a:xfrm>
          <a:prstGeom prst="rect">
            <a:avLst/>
          </a:prstGeom>
          <a:noFill/>
          <a:ln>
            <a:noFill/>
          </a:ln>
        </p:spPr>
      </p:pic>
      <p:cxnSp>
        <p:nvCxnSpPr>
          <p:cNvPr id="4" name="Gerader Verbinder 3"/>
          <p:cNvCxnSpPr/>
          <p:nvPr/>
        </p:nvCxnSpPr>
        <p:spPr>
          <a:xfrm>
            <a:off x="2002328" y="2563437"/>
            <a:ext cx="7162454" cy="3118"/>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5312352" y="5001816"/>
            <a:ext cx="4662921" cy="3789"/>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9" name="Gerader Verbinder 8"/>
          <p:cNvCxnSpPr/>
          <p:nvPr/>
        </p:nvCxnSpPr>
        <p:spPr>
          <a:xfrm>
            <a:off x="3446319" y="5316682"/>
            <a:ext cx="3732067" cy="3463"/>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0" name="Gerader Verbinder 9"/>
          <p:cNvCxnSpPr/>
          <p:nvPr/>
        </p:nvCxnSpPr>
        <p:spPr>
          <a:xfrm>
            <a:off x="3475760" y="5755265"/>
            <a:ext cx="2239240" cy="1169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99985556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5" descr="cid:image029.png@01DA7926.D286D1E0"/>
          <p:cNvPicPr/>
          <p:nvPr/>
        </p:nvPicPr>
        <p:blipFill>
          <a:blip r:embed="rId2">
            <a:extLst>
              <a:ext uri="{28A0092B-C50C-407E-A947-70E740481C1C}">
                <a14:useLocalDpi xmlns:a14="http://schemas.microsoft.com/office/drawing/2010/main" val="0"/>
              </a:ext>
            </a:extLst>
          </a:blip>
          <a:srcRect/>
          <a:stretch>
            <a:fillRect/>
          </a:stretch>
        </p:blipFill>
        <p:spPr bwMode="auto">
          <a:xfrm>
            <a:off x="1856077" y="426027"/>
            <a:ext cx="7745124" cy="5246110"/>
          </a:xfrm>
          <a:prstGeom prst="rect">
            <a:avLst/>
          </a:prstGeom>
          <a:noFill/>
          <a:ln>
            <a:noFill/>
          </a:ln>
        </p:spPr>
      </p:pic>
      <p:cxnSp>
        <p:nvCxnSpPr>
          <p:cNvPr id="4" name="Gerader Verbinder 3"/>
          <p:cNvCxnSpPr/>
          <p:nvPr/>
        </p:nvCxnSpPr>
        <p:spPr>
          <a:xfrm>
            <a:off x="1929592" y="4922174"/>
            <a:ext cx="7411835" cy="3429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1929591" y="5262865"/>
            <a:ext cx="7411835" cy="34290"/>
          </a:xfrm>
          <a:prstGeom prst="line">
            <a:avLst/>
          </a:prstGeom>
          <a:ln w="57150">
            <a:solidFill>
              <a:srgbClr val="FF0000"/>
            </a:solidFill>
          </a:ln>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a:off x="1929591" y="2504209"/>
            <a:ext cx="5167400" cy="20782"/>
          </a:xfrm>
          <a:prstGeom prst="line">
            <a:avLst/>
          </a:prstGeom>
          <a:ln w="57150"/>
        </p:spPr>
        <p:style>
          <a:lnRef idx="1">
            <a:schemeClr val="accent5"/>
          </a:lnRef>
          <a:fillRef idx="0">
            <a:schemeClr val="accent5"/>
          </a:fillRef>
          <a:effectRef idx="0">
            <a:schemeClr val="accent5"/>
          </a:effectRef>
          <a:fontRef idx="minor">
            <a:schemeClr val="tx1"/>
          </a:fontRef>
        </p:style>
      </p:cxnSp>
      <p:cxnSp>
        <p:nvCxnSpPr>
          <p:cNvPr id="10" name="Gerader Verbinder 9"/>
          <p:cNvCxnSpPr/>
          <p:nvPr/>
        </p:nvCxnSpPr>
        <p:spPr>
          <a:xfrm flipV="1">
            <a:off x="1929591" y="2872436"/>
            <a:ext cx="5593427" cy="3637"/>
          </a:xfrm>
          <a:prstGeom prst="line">
            <a:avLst/>
          </a:prstGeom>
          <a:ln w="5715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9236556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369127" y="1235672"/>
            <a:ext cx="8704380" cy="5122674"/>
          </a:xfrm>
          <a:prstGeom prst="rect">
            <a:avLst/>
          </a:prstGeom>
        </p:spPr>
      </p:pic>
      <p:cxnSp>
        <p:nvCxnSpPr>
          <p:cNvPr id="4" name="Gerader Verbinder 3"/>
          <p:cNvCxnSpPr/>
          <p:nvPr/>
        </p:nvCxnSpPr>
        <p:spPr>
          <a:xfrm>
            <a:off x="4291445" y="4073236"/>
            <a:ext cx="400050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flipV="1">
            <a:off x="4779818" y="4374573"/>
            <a:ext cx="4125191"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2753591" y="4717473"/>
            <a:ext cx="1537854" cy="20782"/>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354201347"/>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hteck 2"/>
          <p:cNvSpPr/>
          <p:nvPr/>
        </p:nvSpPr>
        <p:spPr>
          <a:xfrm>
            <a:off x="2026227" y="1859973"/>
            <a:ext cx="7117773" cy="3785652"/>
          </a:xfrm>
          <a:prstGeom prst="rect">
            <a:avLst/>
          </a:prstGeom>
          <a:solidFill>
            <a:schemeClr val="bg1">
              <a:lumMod val="65000"/>
            </a:schemeClr>
          </a:solidFill>
        </p:spPr>
        <p:txBody>
          <a:bodyPr wrap="square">
            <a:spAutoFit/>
          </a:bodyPr>
          <a:lstStyle/>
          <a:p>
            <a:pPr>
              <a:spcAft>
                <a:spcPts val="0"/>
              </a:spcAft>
            </a:pPr>
            <a:r>
              <a:rPr lang="de-DE" sz="2400" b="1" dirty="0" smtClean="0">
                <a:latin typeface="Calibri" panose="020F0502020204030204" pitchFamily="34" charset="0"/>
                <a:ea typeface="Calibri" panose="020F0502020204030204" pitchFamily="34" charset="0"/>
              </a:rPr>
              <a:t>Für Betriebe mit wenig Ackerland</a:t>
            </a:r>
          </a:p>
          <a:p>
            <a:pPr>
              <a:spcAft>
                <a:spcPts val="0"/>
              </a:spcAft>
            </a:pPr>
            <a:endParaRPr lang="de-DE" sz="2400" dirty="0">
              <a:latin typeface="Calibri" panose="020F0502020204030204" pitchFamily="34" charset="0"/>
              <a:ea typeface="Calibri" panose="020F0502020204030204" pitchFamily="34" charset="0"/>
            </a:endParaRPr>
          </a:p>
          <a:p>
            <a:pPr>
              <a:spcAft>
                <a:spcPts val="0"/>
              </a:spcAft>
            </a:pPr>
            <a:r>
              <a:rPr lang="de-DE" sz="2400" dirty="0" smtClean="0">
                <a:latin typeface="Calibri" panose="020F0502020204030204" pitchFamily="34" charset="0"/>
                <a:ea typeface="Calibri" panose="020F0502020204030204" pitchFamily="34" charset="0"/>
              </a:rPr>
              <a:t>Wenn </a:t>
            </a:r>
            <a:r>
              <a:rPr lang="de-DE" sz="2400" dirty="0">
                <a:latin typeface="Calibri" panose="020F0502020204030204" pitchFamily="34" charset="0"/>
                <a:ea typeface="Calibri" panose="020F0502020204030204" pitchFamily="34" charset="0"/>
              </a:rPr>
              <a:t>Ihr Betrieb diese Bedingung erfüllt, benötigen Sie diese Information jetzt, da Sie sich bei der Bestellung Fläche dafür freihalten können sollten.</a:t>
            </a:r>
          </a:p>
          <a:p>
            <a:pPr>
              <a:spcAft>
                <a:spcPts val="0"/>
              </a:spcAft>
            </a:pPr>
            <a:r>
              <a:rPr lang="de-DE" sz="2400" dirty="0">
                <a:latin typeface="Calibri" panose="020F0502020204030204" pitchFamily="34" charset="0"/>
                <a:ea typeface="Calibri" panose="020F0502020204030204" pitchFamily="34" charset="0"/>
              </a:rPr>
              <a:t>Der Stilllegungszeitraum würde ja ab dem 1.1.2024 beginnen. </a:t>
            </a:r>
          </a:p>
          <a:p>
            <a:pPr>
              <a:spcAft>
                <a:spcPts val="0"/>
              </a:spcAft>
            </a:pPr>
            <a:r>
              <a:rPr lang="de-DE" sz="2400" dirty="0">
                <a:latin typeface="Calibri" panose="020F0502020204030204" pitchFamily="34" charset="0"/>
                <a:ea typeface="Calibri" panose="020F0502020204030204" pitchFamily="34" charset="0"/>
              </a:rPr>
              <a:t>Eine derartige Beantragung erfolgt dann jedoch erst mit dem Mai-Antrag und ist nicht Gegenstand eines ELER-Antrags.</a:t>
            </a:r>
          </a:p>
        </p:txBody>
      </p:sp>
      <p:cxnSp>
        <p:nvCxnSpPr>
          <p:cNvPr id="4" name="Gerader Verbinder 3"/>
          <p:cNvCxnSpPr/>
          <p:nvPr/>
        </p:nvCxnSpPr>
        <p:spPr>
          <a:xfrm flipV="1">
            <a:off x="4260273" y="2296391"/>
            <a:ext cx="716972" cy="10391"/>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7356764" y="862445"/>
            <a:ext cx="4281054" cy="1200329"/>
          </a:xfrm>
          <a:prstGeom prst="rect">
            <a:avLst/>
          </a:prstGeom>
          <a:solidFill>
            <a:srgbClr val="FFFF00"/>
          </a:solidFill>
        </p:spPr>
        <p:txBody>
          <a:bodyPr wrap="square" rtlCol="0">
            <a:spAutoFit/>
          </a:bodyPr>
          <a:lstStyle/>
          <a:p>
            <a:r>
              <a:rPr lang="de-DE" sz="2400" b="1" dirty="0" smtClean="0">
                <a:solidFill>
                  <a:srgbClr val="FF0000"/>
                </a:solidFill>
              </a:rPr>
              <a:t>Aktualisiert gegenüber der Info-Veranstaltung im Herbst 2023 zum ELER-Antrag 2024</a:t>
            </a:r>
            <a:endParaRPr lang="de-DE" sz="2400" b="1" dirty="0">
              <a:solidFill>
                <a:srgbClr val="FF0000"/>
              </a:solidFill>
            </a:endParaRPr>
          </a:p>
        </p:txBody>
      </p:sp>
    </p:spTree>
    <p:extLst>
      <p:ext uri="{BB962C8B-B14F-4D97-AF65-F5344CB8AC3E}">
        <p14:creationId xmlns:p14="http://schemas.microsoft.com/office/powerpoint/2010/main" val="31623586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101436" y="1683328"/>
            <a:ext cx="10172700" cy="4708981"/>
          </a:xfrm>
          <a:prstGeom prst="rect">
            <a:avLst/>
          </a:prstGeom>
          <a:solidFill>
            <a:schemeClr val="bg1"/>
          </a:solidFill>
        </p:spPr>
        <p:txBody>
          <a:bodyPr wrap="square">
            <a:spAutoFit/>
          </a:bodyPr>
          <a:lstStyle/>
          <a:p>
            <a:pPr>
              <a:spcAft>
                <a:spcPts val="0"/>
              </a:spcAft>
            </a:pPr>
            <a:r>
              <a:rPr lang="de-DE" sz="2000" dirty="0">
                <a:latin typeface="Calibri" panose="020F0502020204030204" pitchFamily="34" charset="0"/>
                <a:ea typeface="Calibri" panose="020F0502020204030204" pitchFamily="34" charset="0"/>
              </a:rPr>
              <a:t>Ich möchte das an Hand von ein paar Beispielen </a:t>
            </a:r>
            <a:r>
              <a:rPr lang="de-DE" sz="2000" b="1" dirty="0" smtClean="0">
                <a:solidFill>
                  <a:srgbClr val="FF0000"/>
                </a:solidFill>
                <a:latin typeface="Calibri" panose="020F0502020204030204" pitchFamily="34" charset="0"/>
                <a:ea typeface="Calibri" panose="020F0502020204030204" pitchFamily="34" charset="0"/>
              </a:rPr>
              <a:t>die alte Situation </a:t>
            </a:r>
            <a:r>
              <a:rPr lang="de-DE" sz="2000" dirty="0" smtClean="0">
                <a:latin typeface="Calibri" panose="020F0502020204030204" pitchFamily="34" charset="0"/>
                <a:ea typeface="Calibri" panose="020F0502020204030204" pitchFamily="34" charset="0"/>
              </a:rPr>
              <a:t>veranschaulichen:</a:t>
            </a:r>
          </a:p>
          <a:p>
            <a:pPr>
              <a:spcAft>
                <a:spcPts val="0"/>
              </a:spcAft>
            </a:pPr>
            <a:endParaRPr lang="de-DE" sz="2000" dirty="0">
              <a:latin typeface="Calibri" panose="020F0502020204030204" pitchFamily="34" charset="0"/>
              <a:ea typeface="Calibri" panose="020F0502020204030204" pitchFamily="34" charset="0"/>
            </a:endParaRPr>
          </a:p>
          <a:p>
            <a:pPr marL="342900" lvl="0" indent="-342900">
              <a:spcAft>
                <a:spcPts val="0"/>
              </a:spcAft>
              <a:buFont typeface="+mj-lt"/>
              <a:buAutoNum type="alphaLcParenR"/>
            </a:pPr>
            <a:r>
              <a:rPr lang="de-DE" sz="2000" dirty="0">
                <a:latin typeface="Calibri" panose="020F0502020204030204" pitchFamily="34" charset="0"/>
                <a:ea typeface="Calibri" panose="020F0502020204030204" pitchFamily="34" charset="0"/>
              </a:rPr>
              <a:t>Einem </a:t>
            </a:r>
            <a:r>
              <a:rPr lang="de-DE" sz="2000" b="1" dirty="0">
                <a:solidFill>
                  <a:srgbClr val="0070C0"/>
                </a:solidFill>
                <a:latin typeface="Calibri" panose="020F0502020204030204" pitchFamily="34" charset="0"/>
                <a:ea typeface="Calibri" panose="020F0502020204030204" pitchFamily="34" charset="0"/>
              </a:rPr>
              <a:t>Betrieb mit 5 ha Ackerland </a:t>
            </a:r>
            <a:r>
              <a:rPr lang="de-DE" sz="2000" dirty="0">
                <a:latin typeface="Calibri" panose="020F0502020204030204" pitchFamily="34" charset="0"/>
                <a:ea typeface="Calibri" panose="020F0502020204030204" pitchFamily="34" charset="0"/>
              </a:rPr>
              <a:t>war bislang der Zugang zur Öko-Regelung 1a ganz verwehrt. Denn 1% vom 5 ha ergeben 0,05 ha, was kleiner als die Mindestschlaggröße für die Stilllegung ist</a:t>
            </a:r>
            <a:r>
              <a:rPr lang="de-DE" sz="2000" dirty="0" smtClean="0">
                <a:latin typeface="Calibri" panose="020F0502020204030204" pitchFamily="34" charset="0"/>
                <a:ea typeface="Calibri" panose="020F0502020204030204" pitchFamily="34" charset="0"/>
              </a:rPr>
              <a:t>.</a:t>
            </a:r>
          </a:p>
          <a:p>
            <a:pPr lvl="0">
              <a:spcAft>
                <a:spcPts val="0"/>
              </a:spcAft>
            </a:pPr>
            <a:endParaRPr lang="de-DE" sz="2000" dirty="0">
              <a:latin typeface="Calibri" panose="020F0502020204030204" pitchFamily="34" charset="0"/>
              <a:ea typeface="Calibri" panose="020F0502020204030204" pitchFamily="34" charset="0"/>
            </a:endParaRPr>
          </a:p>
          <a:p>
            <a:pPr marL="342900" lvl="0" indent="-342900">
              <a:spcAft>
                <a:spcPts val="0"/>
              </a:spcAft>
              <a:buFont typeface="+mj-lt"/>
              <a:buAutoNum type="alphaLcParenR"/>
            </a:pPr>
            <a:r>
              <a:rPr lang="de-DE" sz="2000" dirty="0">
                <a:latin typeface="Calibri" panose="020F0502020204030204" pitchFamily="34" charset="0"/>
                <a:ea typeface="Calibri" panose="020F0502020204030204" pitchFamily="34" charset="0"/>
              </a:rPr>
              <a:t>Erst ein </a:t>
            </a:r>
            <a:r>
              <a:rPr lang="de-DE" sz="2000" b="1" dirty="0">
                <a:solidFill>
                  <a:srgbClr val="0070C0"/>
                </a:solidFill>
                <a:latin typeface="Calibri" panose="020F0502020204030204" pitchFamily="34" charset="0"/>
                <a:ea typeface="Calibri" panose="020F0502020204030204" pitchFamily="34" charset="0"/>
              </a:rPr>
              <a:t>Betrieb mit 10 ha Ackerland </a:t>
            </a:r>
            <a:r>
              <a:rPr lang="de-DE" sz="2000" dirty="0">
                <a:latin typeface="Calibri" panose="020F0502020204030204" pitchFamily="34" charset="0"/>
                <a:ea typeface="Calibri" panose="020F0502020204030204" pitchFamily="34" charset="0"/>
              </a:rPr>
              <a:t>konnte bislang für 0,1 </a:t>
            </a:r>
            <a:r>
              <a:rPr lang="de-DE" sz="2000" dirty="0" smtClean="0">
                <a:latin typeface="Calibri" panose="020F0502020204030204" pitchFamily="34" charset="0"/>
                <a:ea typeface="Calibri" panose="020F0502020204030204" pitchFamily="34" charset="0"/>
              </a:rPr>
              <a:t>ha (entspricht einem Prozent) </a:t>
            </a:r>
            <a:r>
              <a:rPr lang="de-DE" sz="2000" dirty="0">
                <a:latin typeface="Calibri" panose="020F0502020204030204" pitchFamily="34" charset="0"/>
                <a:ea typeface="Calibri" panose="020F0502020204030204" pitchFamily="34" charset="0"/>
              </a:rPr>
              <a:t>an der Öko-Regelung 1a mit dem Fördersatz von 1.300 €/ha teilnehmen und dafür als Betrieb 130 € erhalten, aber nur dann, wenn er </a:t>
            </a:r>
            <a:r>
              <a:rPr lang="de-DE" sz="2000" dirty="0" smtClean="0">
                <a:latin typeface="Calibri" panose="020F0502020204030204" pitchFamily="34" charset="0"/>
                <a:ea typeface="Calibri" panose="020F0502020204030204" pitchFamily="34" charset="0"/>
              </a:rPr>
              <a:t>einziges Feldstück </a:t>
            </a:r>
            <a:r>
              <a:rPr lang="de-DE" sz="2000" dirty="0">
                <a:latin typeface="Calibri" panose="020F0502020204030204" pitchFamily="34" charset="0"/>
                <a:ea typeface="Calibri" panose="020F0502020204030204" pitchFamily="34" charset="0"/>
              </a:rPr>
              <a:t>für ÖR 1a nutzte. Sonst wäre er an der Mindestschlaggröße gescheitert. Dafür erzielte er </a:t>
            </a:r>
            <a:r>
              <a:rPr lang="de-DE" sz="2000" dirty="0" smtClean="0">
                <a:latin typeface="Calibri" panose="020F0502020204030204" pitchFamily="34" charset="0"/>
                <a:ea typeface="Calibri" panose="020F0502020204030204" pitchFamily="34" charset="0"/>
              </a:rPr>
              <a:t>dann 130 </a:t>
            </a:r>
            <a:r>
              <a:rPr lang="de-DE" sz="2000" dirty="0">
                <a:latin typeface="Calibri" panose="020F0502020204030204" pitchFamily="34" charset="0"/>
                <a:ea typeface="Calibri" panose="020F0502020204030204" pitchFamily="34" charset="0"/>
              </a:rPr>
              <a:t>€ pro Betrieb</a:t>
            </a:r>
            <a:r>
              <a:rPr lang="de-DE" sz="2000" dirty="0" smtClean="0">
                <a:latin typeface="Calibri" panose="020F0502020204030204" pitchFamily="34" charset="0"/>
                <a:ea typeface="Calibri" panose="020F0502020204030204" pitchFamily="34" charset="0"/>
              </a:rPr>
              <a:t>.</a:t>
            </a:r>
          </a:p>
          <a:p>
            <a:pPr lvl="0">
              <a:spcAft>
                <a:spcPts val="0"/>
              </a:spcAft>
            </a:pPr>
            <a:endParaRPr lang="de-DE" sz="2000" dirty="0">
              <a:latin typeface="Calibri" panose="020F0502020204030204" pitchFamily="34" charset="0"/>
              <a:ea typeface="Calibri" panose="020F0502020204030204" pitchFamily="34" charset="0"/>
            </a:endParaRPr>
          </a:p>
          <a:p>
            <a:pPr marL="342900" lvl="0" indent="-342900">
              <a:spcAft>
                <a:spcPts val="0"/>
              </a:spcAft>
              <a:buFont typeface="+mj-lt"/>
              <a:buAutoNum type="alphaLcParenR"/>
            </a:pPr>
            <a:r>
              <a:rPr lang="de-DE" sz="2000" b="1" dirty="0">
                <a:solidFill>
                  <a:srgbClr val="0070C0"/>
                </a:solidFill>
                <a:latin typeface="Calibri" panose="020F0502020204030204" pitchFamily="34" charset="0"/>
                <a:ea typeface="Calibri" panose="020F0502020204030204" pitchFamily="34" charset="0"/>
              </a:rPr>
              <a:t>Betriebe – ob mit 20, 40, 80 oder bis zu 100 ha Ackerland </a:t>
            </a:r>
            <a:r>
              <a:rPr lang="de-DE" sz="2000" dirty="0">
                <a:latin typeface="Calibri" panose="020F0502020204030204" pitchFamily="34" charset="0"/>
                <a:ea typeface="Calibri" panose="020F0502020204030204" pitchFamily="34" charset="0"/>
              </a:rPr>
              <a:t>hatten den Nachteil, dass die alte 1 %-Regel dazu führte, dass sie nie „volle“ 1.300 €/ha für ÖR 1a als Betrieb erhalten konnten, da erst beim 100 ha Ackerbetrieb der Zustand erreicht war,</a:t>
            </a:r>
          </a:p>
          <a:p>
            <a:pPr marL="457200">
              <a:spcAft>
                <a:spcPts val="0"/>
              </a:spcAft>
            </a:pPr>
            <a:r>
              <a:rPr lang="de-DE" sz="2000" dirty="0">
                <a:latin typeface="Calibri" panose="020F0502020204030204" pitchFamily="34" charset="0"/>
                <a:ea typeface="Calibri" panose="020F0502020204030204" pitchFamily="34" charset="0"/>
              </a:rPr>
              <a:t>dass 1 % </a:t>
            </a:r>
            <a:r>
              <a:rPr lang="de-DE" sz="2000" dirty="0" smtClean="0">
                <a:latin typeface="Calibri" panose="020F0502020204030204" pitchFamily="34" charset="0"/>
                <a:ea typeface="Calibri" panose="020F0502020204030204" pitchFamily="34" charset="0"/>
              </a:rPr>
              <a:t>genau ein </a:t>
            </a:r>
            <a:r>
              <a:rPr lang="de-DE" sz="2000" dirty="0">
                <a:latin typeface="Calibri" panose="020F0502020204030204" pitchFamily="34" charset="0"/>
                <a:ea typeface="Calibri" panose="020F0502020204030204" pitchFamily="34" charset="0"/>
              </a:rPr>
              <a:t>Hektar entspricht, der volle 1.300 € </a:t>
            </a:r>
            <a:r>
              <a:rPr lang="de-DE" sz="2000" dirty="0" smtClean="0">
                <a:latin typeface="Calibri" panose="020F0502020204030204" pitchFamily="34" charset="0"/>
                <a:ea typeface="Calibri" panose="020F0502020204030204" pitchFamily="34" charset="0"/>
              </a:rPr>
              <a:t>/ Betrieb ermöglichte</a:t>
            </a:r>
            <a:r>
              <a:rPr lang="de-DE" sz="2000" dirty="0">
                <a:latin typeface="Calibri" panose="020F0502020204030204" pitchFamily="34" charset="0"/>
                <a:ea typeface="Calibri" panose="020F0502020204030204" pitchFamily="34" charset="0"/>
              </a:rPr>
              <a:t>. </a:t>
            </a:r>
          </a:p>
        </p:txBody>
      </p:sp>
    </p:spTree>
    <p:extLst>
      <p:ext uri="{BB962C8B-B14F-4D97-AF65-F5344CB8AC3E}">
        <p14:creationId xmlns:p14="http://schemas.microsoft.com/office/powerpoint/2010/main" val="17369497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2466105" y="1302043"/>
            <a:ext cx="7187045" cy="2246769"/>
          </a:xfrm>
          <a:prstGeom prst="rect">
            <a:avLst/>
          </a:prstGeom>
          <a:solidFill>
            <a:schemeClr val="bg1"/>
          </a:solidFill>
        </p:spPr>
        <p:txBody>
          <a:bodyPr wrap="square">
            <a:spAutoFit/>
          </a:bodyPr>
          <a:lstStyle/>
          <a:p>
            <a:pPr>
              <a:spcAft>
                <a:spcPts val="0"/>
              </a:spcAft>
            </a:pPr>
            <a:r>
              <a:rPr lang="de-DE" sz="2000" dirty="0">
                <a:latin typeface="Calibri" panose="020F0502020204030204" pitchFamily="34" charset="0"/>
                <a:ea typeface="Calibri" panose="020F0502020204030204" pitchFamily="34" charset="0"/>
              </a:rPr>
              <a:t>Für alle Betriebe </a:t>
            </a:r>
            <a:r>
              <a:rPr lang="de-DE" sz="2000" b="1" dirty="0">
                <a:solidFill>
                  <a:srgbClr val="00B0F0"/>
                </a:solidFill>
                <a:latin typeface="Calibri" panose="020F0502020204030204" pitchFamily="34" charset="0"/>
                <a:ea typeface="Calibri" panose="020F0502020204030204" pitchFamily="34" charset="0"/>
              </a:rPr>
              <a:t>mit </a:t>
            </a:r>
            <a:r>
              <a:rPr lang="de-DE" sz="2000" b="1" dirty="0" smtClean="0">
                <a:solidFill>
                  <a:srgbClr val="00B0F0"/>
                </a:solidFill>
                <a:latin typeface="Calibri" panose="020F0502020204030204" pitchFamily="34" charset="0"/>
                <a:ea typeface="Calibri" panose="020F0502020204030204" pitchFamily="34" charset="0"/>
              </a:rPr>
              <a:t>bis </a:t>
            </a:r>
            <a:r>
              <a:rPr lang="de-DE" sz="2000" b="1" dirty="0">
                <a:solidFill>
                  <a:srgbClr val="00B0F0"/>
                </a:solidFill>
                <a:latin typeface="Calibri" panose="020F0502020204030204" pitchFamily="34" charset="0"/>
                <a:ea typeface="Calibri" panose="020F0502020204030204" pitchFamily="34" charset="0"/>
              </a:rPr>
              <a:t>zu 100 ha Acker</a:t>
            </a:r>
            <a:r>
              <a:rPr lang="de-DE" sz="2000" dirty="0">
                <a:solidFill>
                  <a:srgbClr val="00B0F0"/>
                </a:solidFill>
                <a:latin typeface="Calibri" panose="020F0502020204030204" pitchFamily="34" charset="0"/>
                <a:ea typeface="Calibri" panose="020F0502020204030204" pitchFamily="34" charset="0"/>
              </a:rPr>
              <a:t> </a:t>
            </a:r>
            <a:r>
              <a:rPr lang="de-DE" sz="2000" dirty="0">
                <a:latin typeface="Calibri" panose="020F0502020204030204" pitchFamily="34" charset="0"/>
                <a:ea typeface="Calibri" panose="020F0502020204030204" pitchFamily="34" charset="0"/>
              </a:rPr>
              <a:t>stellte die Neuregelung des </a:t>
            </a:r>
            <a:r>
              <a:rPr lang="de-DE" sz="2000" b="1" dirty="0">
                <a:solidFill>
                  <a:srgbClr val="FF0000"/>
                </a:solidFill>
                <a:latin typeface="Calibri" panose="020F0502020204030204" pitchFamily="34" charset="0"/>
                <a:ea typeface="Calibri" panose="020F0502020204030204" pitchFamily="34" charset="0"/>
              </a:rPr>
              <a:t>„garantierten ersten Hektars“ </a:t>
            </a:r>
            <a:r>
              <a:rPr lang="de-DE" sz="2000" dirty="0">
                <a:latin typeface="Calibri" panose="020F0502020204030204" pitchFamily="34" charset="0"/>
                <a:ea typeface="Calibri" panose="020F0502020204030204" pitchFamily="34" charset="0"/>
              </a:rPr>
              <a:t>– so möchte ich es nennen -  also eine Verbesserung dar. Auch </a:t>
            </a:r>
            <a:r>
              <a:rPr lang="de-DE" sz="2000" b="1" dirty="0">
                <a:solidFill>
                  <a:srgbClr val="FF0000"/>
                </a:solidFill>
                <a:latin typeface="Calibri" panose="020F0502020204030204" pitchFamily="34" charset="0"/>
                <a:ea typeface="Calibri" panose="020F0502020204030204" pitchFamily="34" charset="0"/>
              </a:rPr>
              <a:t>bislang </a:t>
            </a:r>
            <a:r>
              <a:rPr lang="de-DE" sz="2000" b="1" dirty="0" smtClean="0">
                <a:solidFill>
                  <a:srgbClr val="FF0000"/>
                </a:solidFill>
                <a:latin typeface="Calibri" panose="020F0502020204030204" pitchFamily="34" charset="0"/>
                <a:ea typeface="Calibri" panose="020F0502020204030204" pitchFamily="34" charset="0"/>
              </a:rPr>
              <a:t>„Eingekürzte“ (zwischen 10 und unter 100 ha Ackerland)</a:t>
            </a:r>
            <a:r>
              <a:rPr lang="de-DE" sz="2000" dirty="0" smtClean="0">
                <a:latin typeface="Calibri" panose="020F0502020204030204" pitchFamily="34" charset="0"/>
                <a:ea typeface="Calibri" panose="020F0502020204030204" pitchFamily="34" charset="0"/>
              </a:rPr>
              <a:t> hätten </a:t>
            </a:r>
            <a:r>
              <a:rPr lang="de-DE" sz="2000" dirty="0">
                <a:latin typeface="Calibri" panose="020F0502020204030204" pitchFamily="34" charset="0"/>
                <a:ea typeface="Calibri" panose="020F0502020204030204" pitchFamily="34" charset="0"/>
              </a:rPr>
              <a:t>dadurch für einen Hektar </a:t>
            </a:r>
            <a:r>
              <a:rPr lang="de-DE" sz="2000" dirty="0" smtClean="0">
                <a:latin typeface="Calibri" panose="020F0502020204030204" pitchFamily="34" charset="0"/>
                <a:ea typeface="Calibri" panose="020F0502020204030204" pitchFamily="34" charset="0"/>
              </a:rPr>
              <a:t>eine </a:t>
            </a:r>
            <a:r>
              <a:rPr lang="de-DE" sz="2000" dirty="0">
                <a:latin typeface="Calibri" panose="020F0502020204030204" pitchFamily="34" charset="0"/>
                <a:ea typeface="Calibri" panose="020F0502020204030204" pitchFamily="34" charset="0"/>
              </a:rPr>
              <a:t>lukrative Möglichkeit.  </a:t>
            </a:r>
          </a:p>
          <a:p>
            <a:pPr>
              <a:spcAft>
                <a:spcPts val="0"/>
              </a:spcAft>
            </a:pPr>
            <a:r>
              <a:rPr lang="de-DE" sz="2000" dirty="0">
                <a:latin typeface="Calibri" panose="020F0502020204030204" pitchFamily="34" charset="0"/>
                <a:ea typeface="Calibri" panose="020F0502020204030204" pitchFamily="34" charset="0"/>
              </a:rPr>
              <a:t>Es ist dabei egal, ob es sich um einen Betrieb handelt, der auch eine GLÖZ-Brache von 4 % erfüllen muss oder nicht. </a:t>
            </a:r>
          </a:p>
        </p:txBody>
      </p:sp>
      <p:sp>
        <p:nvSpPr>
          <p:cNvPr id="3" name="Textfeld 2"/>
          <p:cNvSpPr txBox="1"/>
          <p:nvPr/>
        </p:nvSpPr>
        <p:spPr>
          <a:xfrm>
            <a:off x="2466105" y="3623988"/>
            <a:ext cx="7187045" cy="1785104"/>
          </a:xfrm>
          <a:prstGeom prst="rect">
            <a:avLst/>
          </a:prstGeom>
          <a:solidFill>
            <a:srgbClr val="FFFF00"/>
          </a:solidFill>
          <a:ln>
            <a:solidFill>
              <a:srgbClr val="00B0F0"/>
            </a:solidFill>
          </a:ln>
        </p:spPr>
        <p:txBody>
          <a:bodyPr wrap="square" rtlCol="0">
            <a:spAutoFit/>
          </a:bodyPr>
          <a:lstStyle/>
          <a:p>
            <a:r>
              <a:rPr lang="de-DE" dirty="0" smtClean="0"/>
              <a:t>Falls Sie weniger als 1 ha Ackerland haben sollten, ist eine Teilnahme aber doch </a:t>
            </a:r>
            <a:r>
              <a:rPr lang="de-DE" b="1" dirty="0" smtClean="0"/>
              <a:t>nicht möglich</a:t>
            </a:r>
            <a:r>
              <a:rPr lang="de-DE" dirty="0" smtClean="0"/>
              <a:t>, auch wenn Ihre ÖR-1a-Brache mindestens 1.000 Quadratmeter zusammenhängend groß ist. </a:t>
            </a:r>
            <a:r>
              <a:rPr lang="de-DE" sz="2000" b="1" dirty="0" smtClean="0">
                <a:solidFill>
                  <a:srgbClr val="0070C0"/>
                </a:solidFill>
              </a:rPr>
              <a:t>DENN</a:t>
            </a:r>
            <a:r>
              <a:rPr lang="de-DE" b="1" dirty="0" smtClean="0">
                <a:solidFill>
                  <a:srgbClr val="FF0000"/>
                </a:solidFill>
              </a:rPr>
              <a:t>: Die </a:t>
            </a:r>
            <a:r>
              <a:rPr lang="de-DE" b="1" u="sng" dirty="0" smtClean="0">
                <a:solidFill>
                  <a:srgbClr val="FF0000"/>
                </a:solidFill>
              </a:rPr>
              <a:t>Obergrenze</a:t>
            </a:r>
            <a:r>
              <a:rPr lang="de-DE" b="1" dirty="0" smtClean="0">
                <a:solidFill>
                  <a:srgbClr val="FF0000"/>
                </a:solidFill>
              </a:rPr>
              <a:t> von 6 % entfällt erst bei Betrieben </a:t>
            </a:r>
            <a:r>
              <a:rPr lang="de-DE" b="1" u="sng" dirty="0" smtClean="0">
                <a:solidFill>
                  <a:srgbClr val="FF0000"/>
                </a:solidFill>
              </a:rPr>
              <a:t>ab 10 ha Ackerland </a:t>
            </a:r>
            <a:r>
              <a:rPr lang="de-DE" b="1" dirty="0" smtClean="0">
                <a:solidFill>
                  <a:srgbClr val="FF0000"/>
                </a:solidFill>
              </a:rPr>
              <a:t>und dort nur für diesen ersten garantierten Hektar. </a:t>
            </a:r>
            <a:r>
              <a:rPr lang="de-DE" b="1" u="sng" dirty="0" smtClean="0">
                <a:solidFill>
                  <a:srgbClr val="FF0000"/>
                </a:solidFill>
              </a:rPr>
              <a:t>Gilt aber die Obergrenze – so, wie bei kleinen - ist es entweder unmöglich oder schnell gar nicht lukrativ</a:t>
            </a:r>
            <a:r>
              <a:rPr lang="de-DE" b="1" dirty="0" smtClean="0">
                <a:solidFill>
                  <a:srgbClr val="FF0000"/>
                </a:solidFill>
              </a:rPr>
              <a:t>:</a:t>
            </a:r>
            <a:endParaRPr lang="de-DE" b="1" dirty="0">
              <a:solidFill>
                <a:srgbClr val="FF0000"/>
              </a:solidFill>
            </a:endParaRPr>
          </a:p>
        </p:txBody>
      </p:sp>
      <p:sp>
        <p:nvSpPr>
          <p:cNvPr id="4" name="Textfeld 3"/>
          <p:cNvSpPr txBox="1"/>
          <p:nvPr/>
        </p:nvSpPr>
        <p:spPr>
          <a:xfrm>
            <a:off x="1454727" y="5484269"/>
            <a:ext cx="9996055" cy="1200329"/>
          </a:xfrm>
          <a:prstGeom prst="rect">
            <a:avLst/>
          </a:prstGeom>
          <a:solidFill>
            <a:srgbClr val="FFC000"/>
          </a:solidFill>
        </p:spPr>
        <p:txBody>
          <a:bodyPr wrap="square" rtlCol="0">
            <a:spAutoFit/>
          </a:bodyPr>
          <a:lstStyle/>
          <a:p>
            <a:r>
              <a:rPr lang="de-DE" dirty="0" smtClean="0"/>
              <a:t>Bei </a:t>
            </a:r>
            <a:r>
              <a:rPr lang="de-DE" dirty="0" smtClean="0">
                <a:solidFill>
                  <a:srgbClr val="0070C0"/>
                </a:solidFill>
              </a:rPr>
              <a:t>nur 5 ha Ackerland </a:t>
            </a:r>
            <a:r>
              <a:rPr lang="de-DE" dirty="0" smtClean="0"/>
              <a:t>gelten also 6 % als Obergrenze ( 1% entspricht 0,05 ha), d.h. </a:t>
            </a:r>
          </a:p>
          <a:p>
            <a:r>
              <a:rPr lang="de-DE" dirty="0" smtClean="0"/>
              <a:t>mit </a:t>
            </a:r>
            <a:r>
              <a:rPr lang="de-DE" dirty="0" smtClean="0">
                <a:solidFill>
                  <a:srgbClr val="0070C0"/>
                </a:solidFill>
              </a:rPr>
              <a:t>0,3 ha freiwilliger Stilllegung </a:t>
            </a:r>
            <a:r>
              <a:rPr lang="de-DE" dirty="0" smtClean="0"/>
              <a:t>ist die </a:t>
            </a:r>
            <a:r>
              <a:rPr lang="de-DE" dirty="0" smtClean="0">
                <a:solidFill>
                  <a:srgbClr val="0070C0"/>
                </a:solidFill>
              </a:rPr>
              <a:t>Obergrenze vom 6 % erreicht.</a:t>
            </a:r>
          </a:p>
          <a:p>
            <a:r>
              <a:rPr lang="de-DE" dirty="0" smtClean="0">
                <a:solidFill>
                  <a:srgbClr val="0070C0"/>
                </a:solidFill>
              </a:rPr>
              <a:t>Darin gäbe es dann abgestuft die jeweiligen Sätze – also nur für die ersten 0,05 ha 1.300 €/ha</a:t>
            </a:r>
          </a:p>
          <a:p>
            <a:r>
              <a:rPr lang="de-DE" dirty="0" smtClean="0">
                <a:solidFill>
                  <a:srgbClr val="C00000"/>
                </a:solidFill>
              </a:rPr>
              <a:t>(Bei 2 ha Ackerland beträgt die Obergrenze 0,12 ha und nähert sich der Mindestgröße von 1.000 qm)</a:t>
            </a:r>
            <a:endParaRPr lang="de-DE" dirty="0">
              <a:solidFill>
                <a:srgbClr val="C00000"/>
              </a:solidFill>
            </a:endParaRPr>
          </a:p>
        </p:txBody>
      </p:sp>
    </p:spTree>
    <p:extLst>
      <p:ext uri="{BB962C8B-B14F-4D97-AF65-F5344CB8AC3E}">
        <p14:creationId xmlns:p14="http://schemas.microsoft.com/office/powerpoint/2010/main" val="70573252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598714" y="313861"/>
            <a:ext cx="5334495" cy="3547903"/>
          </a:xfrm>
          <a:prstGeom prst="rect">
            <a:avLst/>
          </a:prstGeom>
        </p:spPr>
      </p:pic>
      <p:pic>
        <p:nvPicPr>
          <p:cNvPr id="6" name="Grafik 5"/>
          <p:cNvPicPr>
            <a:picLocks noChangeAspect="1"/>
          </p:cNvPicPr>
          <p:nvPr/>
        </p:nvPicPr>
        <p:blipFill>
          <a:blip r:embed="rId3"/>
          <a:stretch>
            <a:fillRect/>
          </a:stretch>
        </p:blipFill>
        <p:spPr>
          <a:xfrm>
            <a:off x="598714" y="3767180"/>
            <a:ext cx="5334495" cy="2501870"/>
          </a:xfrm>
          <a:prstGeom prst="rect">
            <a:avLst/>
          </a:prstGeom>
        </p:spPr>
      </p:pic>
    </p:spTree>
    <p:extLst>
      <p:ext uri="{BB962C8B-B14F-4D97-AF65-F5344CB8AC3E}">
        <p14:creationId xmlns:p14="http://schemas.microsoft.com/office/powerpoint/2010/main" val="3432477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680608" y="2743200"/>
            <a:ext cx="9710299" cy="954107"/>
          </a:xfrm>
          <a:prstGeom prst="rect">
            <a:avLst/>
          </a:prstGeom>
          <a:solidFill>
            <a:srgbClr val="FFFF00"/>
          </a:solidFill>
        </p:spPr>
        <p:txBody>
          <a:bodyPr wrap="square" rtlCol="0">
            <a:spAutoFit/>
          </a:bodyPr>
          <a:lstStyle/>
          <a:p>
            <a:r>
              <a:rPr lang="de-DE" sz="2800" b="1" dirty="0" smtClean="0"/>
              <a:t>Bei flächenbezogenen Anträge ist das anders: Ende ist ab dem 1. Juni 2024</a:t>
            </a:r>
            <a:endParaRPr lang="de-DE" sz="2800" b="1" dirty="0"/>
          </a:p>
        </p:txBody>
      </p:sp>
      <p:cxnSp>
        <p:nvCxnSpPr>
          <p:cNvPr id="6" name="Gerader Verbinder 5"/>
          <p:cNvCxnSpPr/>
          <p:nvPr/>
        </p:nvCxnSpPr>
        <p:spPr>
          <a:xfrm>
            <a:off x="5205846" y="3225904"/>
            <a:ext cx="2202873" cy="10391"/>
          </a:xfrm>
          <a:prstGeom prst="line">
            <a:avLst/>
          </a:prstGeom>
          <a:ln w="76200"/>
        </p:spPr>
        <p:style>
          <a:lnRef idx="1">
            <a:schemeClr val="accent6"/>
          </a:lnRef>
          <a:fillRef idx="0">
            <a:schemeClr val="accent6"/>
          </a:fillRef>
          <a:effectRef idx="0">
            <a:schemeClr val="accent6"/>
          </a:effectRef>
          <a:fontRef idx="minor">
            <a:schemeClr val="tx1"/>
          </a:fontRef>
        </p:style>
      </p:cxnSp>
      <p:pic>
        <p:nvPicPr>
          <p:cNvPr id="4" name="Grafik 3"/>
          <p:cNvPicPr>
            <a:picLocks noChangeAspect="1"/>
          </p:cNvPicPr>
          <p:nvPr/>
        </p:nvPicPr>
        <p:blipFill>
          <a:blip r:embed="rId2"/>
          <a:stretch>
            <a:fillRect/>
          </a:stretch>
        </p:blipFill>
        <p:spPr>
          <a:xfrm>
            <a:off x="680609" y="4068496"/>
            <a:ext cx="9710299" cy="1945148"/>
          </a:xfrm>
          <a:prstGeom prst="rect">
            <a:avLst/>
          </a:prstGeom>
        </p:spPr>
      </p:pic>
    </p:spTree>
    <p:extLst>
      <p:ext uri="{BB962C8B-B14F-4D97-AF65-F5344CB8AC3E}">
        <p14:creationId xmlns:p14="http://schemas.microsoft.com/office/powerpoint/2010/main" val="146654269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Gerader Verbinder 3"/>
          <p:cNvCxnSpPr/>
          <p:nvPr/>
        </p:nvCxnSpPr>
        <p:spPr>
          <a:xfrm>
            <a:off x="559594" y="5495714"/>
            <a:ext cx="3167743" cy="10886"/>
          </a:xfrm>
          <a:prstGeom prst="line">
            <a:avLst/>
          </a:prstGeom>
          <a:ln w="76200">
            <a:solidFill>
              <a:srgbClr val="FF0000"/>
            </a:solidFill>
          </a:ln>
        </p:spPr>
        <p:style>
          <a:lnRef idx="1">
            <a:schemeClr val="accent6"/>
          </a:lnRef>
          <a:fillRef idx="0">
            <a:schemeClr val="accent6"/>
          </a:fillRef>
          <a:effectRef idx="0">
            <a:schemeClr val="accent6"/>
          </a:effectRef>
          <a:fontRef idx="minor">
            <a:schemeClr val="tx1"/>
          </a:fontRef>
        </p:style>
      </p:cxnSp>
      <p:pic>
        <p:nvPicPr>
          <p:cNvPr id="3" name="Grafik 2"/>
          <p:cNvPicPr>
            <a:picLocks noChangeAspect="1"/>
          </p:cNvPicPr>
          <p:nvPr/>
        </p:nvPicPr>
        <p:blipFill>
          <a:blip r:embed="rId2"/>
          <a:stretch>
            <a:fillRect/>
          </a:stretch>
        </p:blipFill>
        <p:spPr>
          <a:xfrm>
            <a:off x="0" y="-194484"/>
            <a:ext cx="7695756" cy="5648053"/>
          </a:xfrm>
          <a:prstGeom prst="rect">
            <a:avLst/>
          </a:prstGeom>
        </p:spPr>
      </p:pic>
      <p:pic>
        <p:nvPicPr>
          <p:cNvPr id="8" name="Grafik 7"/>
          <p:cNvPicPr>
            <a:picLocks noChangeAspect="1"/>
          </p:cNvPicPr>
          <p:nvPr/>
        </p:nvPicPr>
        <p:blipFill>
          <a:blip r:embed="rId3"/>
          <a:stretch>
            <a:fillRect/>
          </a:stretch>
        </p:blipFill>
        <p:spPr>
          <a:xfrm>
            <a:off x="7452278" y="1103808"/>
            <a:ext cx="4671260" cy="1693482"/>
          </a:xfrm>
          <a:prstGeom prst="rect">
            <a:avLst/>
          </a:prstGeom>
        </p:spPr>
      </p:pic>
      <p:pic>
        <p:nvPicPr>
          <p:cNvPr id="9" name="Grafik 8"/>
          <p:cNvPicPr>
            <a:picLocks noChangeAspect="1"/>
          </p:cNvPicPr>
          <p:nvPr/>
        </p:nvPicPr>
        <p:blipFill>
          <a:blip r:embed="rId4"/>
          <a:stretch>
            <a:fillRect/>
          </a:stretch>
        </p:blipFill>
        <p:spPr>
          <a:xfrm>
            <a:off x="7641075" y="3385457"/>
            <a:ext cx="4238983" cy="2699657"/>
          </a:xfrm>
          <a:prstGeom prst="rect">
            <a:avLst/>
          </a:prstGeom>
        </p:spPr>
      </p:pic>
      <p:cxnSp>
        <p:nvCxnSpPr>
          <p:cNvPr id="11" name="Gerader Verbinder 10"/>
          <p:cNvCxnSpPr/>
          <p:nvPr/>
        </p:nvCxnSpPr>
        <p:spPr>
          <a:xfrm>
            <a:off x="9285514" y="5769429"/>
            <a:ext cx="2594544"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5" name="Gerader Verbinder 4"/>
          <p:cNvCxnSpPr/>
          <p:nvPr/>
        </p:nvCxnSpPr>
        <p:spPr>
          <a:xfrm>
            <a:off x="6452755" y="4208318"/>
            <a:ext cx="768927" cy="0"/>
          </a:xfrm>
          <a:prstGeom prst="line">
            <a:avLst/>
          </a:prstGeom>
          <a:ln w="57150">
            <a:solidFill>
              <a:srgbClr val="00B0F0"/>
            </a:solidFill>
          </a:ln>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6452755" y="4821382"/>
            <a:ext cx="768927" cy="0"/>
          </a:xfrm>
          <a:prstGeom prst="line">
            <a:avLst/>
          </a:prstGeom>
          <a:ln w="5715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5351318" y="1392382"/>
            <a:ext cx="1600200" cy="0"/>
          </a:xfrm>
          <a:prstGeom prst="line">
            <a:avLst/>
          </a:prstGeom>
          <a:ln w="76200">
            <a:solidFill>
              <a:srgbClr val="00B0F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771144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1927016"/>
            <a:ext cx="5936584" cy="1090861"/>
          </a:xfrm>
          <a:prstGeom prst="rect">
            <a:avLst/>
          </a:prstGeom>
        </p:spPr>
      </p:pic>
      <p:pic>
        <p:nvPicPr>
          <p:cNvPr id="3" name="Grafik 2"/>
          <p:cNvPicPr>
            <a:picLocks noChangeAspect="1"/>
          </p:cNvPicPr>
          <p:nvPr/>
        </p:nvPicPr>
        <p:blipFill>
          <a:blip r:embed="rId3"/>
          <a:stretch>
            <a:fillRect/>
          </a:stretch>
        </p:blipFill>
        <p:spPr>
          <a:xfrm>
            <a:off x="2022852" y="3699164"/>
            <a:ext cx="6980239" cy="2987803"/>
          </a:xfrm>
          <a:prstGeom prst="rect">
            <a:avLst/>
          </a:prstGeom>
        </p:spPr>
      </p:pic>
      <p:pic>
        <p:nvPicPr>
          <p:cNvPr id="4" name="Grafik 3"/>
          <p:cNvPicPr>
            <a:picLocks noChangeAspect="1"/>
          </p:cNvPicPr>
          <p:nvPr/>
        </p:nvPicPr>
        <p:blipFill>
          <a:blip r:embed="rId4"/>
          <a:stretch>
            <a:fillRect/>
          </a:stretch>
        </p:blipFill>
        <p:spPr>
          <a:xfrm>
            <a:off x="5601546" y="1454727"/>
            <a:ext cx="6516833" cy="1903794"/>
          </a:xfrm>
          <a:prstGeom prst="rect">
            <a:avLst/>
          </a:prstGeom>
        </p:spPr>
      </p:pic>
      <p:cxnSp>
        <p:nvCxnSpPr>
          <p:cNvPr id="6" name="Gerader Verbinder 5"/>
          <p:cNvCxnSpPr/>
          <p:nvPr/>
        </p:nvCxnSpPr>
        <p:spPr>
          <a:xfrm>
            <a:off x="290945" y="1849582"/>
            <a:ext cx="426028" cy="415636"/>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a:off x="5766955" y="1849582"/>
            <a:ext cx="1350818" cy="0"/>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0" name="Gerader Verbinder 9"/>
          <p:cNvCxnSpPr/>
          <p:nvPr/>
        </p:nvCxnSpPr>
        <p:spPr>
          <a:xfrm>
            <a:off x="2192482" y="5237018"/>
            <a:ext cx="342900"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54677082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992955" y="2234046"/>
            <a:ext cx="8694342" cy="4281054"/>
          </a:xfrm>
          <a:prstGeom prst="rect">
            <a:avLst/>
          </a:prstGeom>
        </p:spPr>
      </p:pic>
      <p:cxnSp>
        <p:nvCxnSpPr>
          <p:cNvPr id="3" name="Gerader Verbinder 2"/>
          <p:cNvCxnSpPr/>
          <p:nvPr/>
        </p:nvCxnSpPr>
        <p:spPr>
          <a:xfrm flipV="1">
            <a:off x="2712027" y="3584864"/>
            <a:ext cx="7720446" cy="31172"/>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Gerader Verbinder 5"/>
          <p:cNvCxnSpPr/>
          <p:nvPr/>
        </p:nvCxnSpPr>
        <p:spPr>
          <a:xfrm flipV="1">
            <a:off x="2182091" y="3834245"/>
            <a:ext cx="4821382" cy="10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flipV="1">
            <a:off x="2805545" y="4914900"/>
            <a:ext cx="6826828"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0" name="Gerader Verbinder 9"/>
          <p:cNvCxnSpPr/>
          <p:nvPr/>
        </p:nvCxnSpPr>
        <p:spPr>
          <a:xfrm flipV="1">
            <a:off x="7730836" y="5403273"/>
            <a:ext cx="2576946" cy="10391"/>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flipV="1">
            <a:off x="2182091" y="5611091"/>
            <a:ext cx="8125691" cy="31173"/>
          </a:xfrm>
          <a:prstGeom prst="line">
            <a:avLst/>
          </a:prstGeom>
          <a:ln w="38100">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Gerader Verbinder 13"/>
          <p:cNvCxnSpPr/>
          <p:nvPr/>
        </p:nvCxnSpPr>
        <p:spPr>
          <a:xfrm>
            <a:off x="2182091" y="5891646"/>
            <a:ext cx="8125691" cy="2078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6" name="Pfeil nach rechts 15"/>
          <p:cNvSpPr/>
          <p:nvPr/>
        </p:nvSpPr>
        <p:spPr>
          <a:xfrm>
            <a:off x="934132" y="5715000"/>
            <a:ext cx="1153391" cy="644237"/>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84556949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00394" y="971550"/>
            <a:ext cx="9616302" cy="4149089"/>
          </a:xfrm>
          <a:prstGeom prst="rect">
            <a:avLst/>
          </a:prstGeom>
        </p:spPr>
      </p:pic>
      <p:cxnSp>
        <p:nvCxnSpPr>
          <p:cNvPr id="4" name="Gerader Verbinder 3"/>
          <p:cNvCxnSpPr/>
          <p:nvPr/>
        </p:nvCxnSpPr>
        <p:spPr>
          <a:xfrm>
            <a:off x="2103120" y="1908810"/>
            <a:ext cx="697230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flipV="1">
            <a:off x="2103120" y="2434590"/>
            <a:ext cx="7669530" cy="2286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5" name="Gerader Verbinder 4"/>
          <p:cNvCxnSpPr/>
          <p:nvPr/>
        </p:nvCxnSpPr>
        <p:spPr>
          <a:xfrm>
            <a:off x="1371600" y="4560570"/>
            <a:ext cx="193167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8366760" y="4846320"/>
            <a:ext cx="140589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1371600" y="5120639"/>
            <a:ext cx="804672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3" name="Pfeil nach links 2"/>
          <p:cNvSpPr/>
          <p:nvPr/>
        </p:nvSpPr>
        <p:spPr>
          <a:xfrm>
            <a:off x="10016696" y="4082143"/>
            <a:ext cx="781933" cy="622663"/>
          </a:xfrm>
          <a:prstGeom prst="lef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de-DE"/>
          </a:p>
        </p:txBody>
      </p:sp>
      <p:sp>
        <p:nvSpPr>
          <p:cNvPr id="7" name="Flussdiagramm: Manuelle Verarbeitung 6"/>
          <p:cNvSpPr/>
          <p:nvPr/>
        </p:nvSpPr>
        <p:spPr>
          <a:xfrm>
            <a:off x="11179629" y="3424645"/>
            <a:ext cx="478971" cy="968829"/>
          </a:xfrm>
          <a:prstGeom prst="flowChartManualOperation">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9" name="Ellipse 8"/>
          <p:cNvSpPr/>
          <p:nvPr/>
        </p:nvSpPr>
        <p:spPr>
          <a:xfrm>
            <a:off x="11255829" y="4560570"/>
            <a:ext cx="402771" cy="446859"/>
          </a:xfrm>
          <a:prstGeom prst="ellipse">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06885963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53661" y="10250"/>
            <a:ext cx="8549984" cy="5963138"/>
          </a:xfrm>
          <a:prstGeom prst="rect">
            <a:avLst/>
          </a:prstGeom>
        </p:spPr>
      </p:pic>
      <p:cxnSp>
        <p:nvCxnSpPr>
          <p:cNvPr id="4" name="Gerader Verbinder 3"/>
          <p:cNvCxnSpPr/>
          <p:nvPr/>
        </p:nvCxnSpPr>
        <p:spPr>
          <a:xfrm flipV="1">
            <a:off x="5651414" y="2187726"/>
            <a:ext cx="1502421" cy="1143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5" name="Gerader Verbinder 4"/>
          <p:cNvCxnSpPr/>
          <p:nvPr/>
        </p:nvCxnSpPr>
        <p:spPr>
          <a:xfrm flipV="1">
            <a:off x="2057400" y="3611880"/>
            <a:ext cx="6709410" cy="228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V="1">
            <a:off x="2057400" y="3840480"/>
            <a:ext cx="6446520" cy="11430"/>
          </a:xfrm>
          <a:prstGeom prst="line">
            <a:avLst/>
          </a:prstGeom>
          <a:ln w="28575"/>
        </p:spPr>
        <p:style>
          <a:lnRef idx="1">
            <a:schemeClr val="accent1"/>
          </a:lnRef>
          <a:fillRef idx="0">
            <a:schemeClr val="accent1"/>
          </a:fillRef>
          <a:effectRef idx="0">
            <a:schemeClr val="accent1"/>
          </a:effectRef>
          <a:fontRef idx="minor">
            <a:schemeClr val="tx1"/>
          </a:fontRef>
        </p:style>
      </p:cxnSp>
      <p:pic>
        <p:nvPicPr>
          <p:cNvPr id="3" name="Grafik 2"/>
          <p:cNvPicPr>
            <a:picLocks noChangeAspect="1"/>
          </p:cNvPicPr>
          <p:nvPr/>
        </p:nvPicPr>
        <p:blipFill>
          <a:blip r:embed="rId3"/>
          <a:stretch>
            <a:fillRect/>
          </a:stretch>
        </p:blipFill>
        <p:spPr>
          <a:xfrm>
            <a:off x="1453661" y="2269356"/>
            <a:ext cx="8708334" cy="4216667"/>
          </a:xfrm>
          <a:prstGeom prst="rect">
            <a:avLst/>
          </a:prstGeom>
        </p:spPr>
      </p:pic>
      <p:sp>
        <p:nvSpPr>
          <p:cNvPr id="6" name="Textfeld 5"/>
          <p:cNvSpPr txBox="1"/>
          <p:nvPr/>
        </p:nvSpPr>
        <p:spPr>
          <a:xfrm>
            <a:off x="1598279" y="5593976"/>
            <a:ext cx="7453513" cy="461042"/>
          </a:xfrm>
          <a:prstGeom prst="rect">
            <a:avLst/>
          </a:prstGeom>
          <a:solidFill>
            <a:schemeClr val="bg1"/>
          </a:solidFill>
        </p:spPr>
        <p:txBody>
          <a:bodyPr wrap="square" rtlCol="0">
            <a:spAutoFit/>
          </a:bodyPr>
          <a:lstStyle/>
          <a:p>
            <a:endParaRPr lang="de-DE" dirty="0"/>
          </a:p>
        </p:txBody>
      </p:sp>
      <p:cxnSp>
        <p:nvCxnSpPr>
          <p:cNvPr id="9" name="Gerader Verbinder 8"/>
          <p:cNvCxnSpPr/>
          <p:nvPr/>
        </p:nvCxnSpPr>
        <p:spPr>
          <a:xfrm flipV="1">
            <a:off x="1721224" y="4218534"/>
            <a:ext cx="7276779" cy="15369"/>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1" name="Gerader Verbinder 10"/>
          <p:cNvCxnSpPr/>
          <p:nvPr/>
        </p:nvCxnSpPr>
        <p:spPr>
          <a:xfrm>
            <a:off x="1721224" y="6285539"/>
            <a:ext cx="4885316" cy="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7588597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318740" y="1600200"/>
            <a:ext cx="9334514" cy="4126230"/>
          </a:xfrm>
          <a:prstGeom prst="rect">
            <a:avLst/>
          </a:prstGeom>
        </p:spPr>
      </p:pic>
      <p:cxnSp>
        <p:nvCxnSpPr>
          <p:cNvPr id="4" name="Gerader Verbinder 3"/>
          <p:cNvCxnSpPr/>
          <p:nvPr/>
        </p:nvCxnSpPr>
        <p:spPr>
          <a:xfrm flipV="1">
            <a:off x="5600700" y="3463290"/>
            <a:ext cx="3303270" cy="1143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5" name="Gerader Verbinder 4"/>
          <p:cNvCxnSpPr/>
          <p:nvPr/>
        </p:nvCxnSpPr>
        <p:spPr>
          <a:xfrm flipV="1">
            <a:off x="2800350" y="3703320"/>
            <a:ext cx="4732020" cy="45720"/>
          </a:xfrm>
          <a:prstGeom prst="line">
            <a:avLst/>
          </a:prstGeom>
          <a:ln w="38100"/>
        </p:spPr>
        <p:style>
          <a:lnRef idx="1">
            <a:schemeClr val="accent3"/>
          </a:lnRef>
          <a:fillRef idx="0">
            <a:schemeClr val="accent3"/>
          </a:fillRef>
          <a:effectRef idx="0">
            <a:schemeClr val="accent3"/>
          </a:effectRef>
          <a:fontRef idx="minor">
            <a:schemeClr val="tx1"/>
          </a:fontRef>
        </p:style>
      </p:cxnSp>
      <p:cxnSp>
        <p:nvCxnSpPr>
          <p:cNvPr id="6" name="Gerader Verbinder 5"/>
          <p:cNvCxnSpPr/>
          <p:nvPr/>
        </p:nvCxnSpPr>
        <p:spPr>
          <a:xfrm>
            <a:off x="2100943" y="3749040"/>
            <a:ext cx="7086600" cy="1682931"/>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3249745"/>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526030" y="227949"/>
            <a:ext cx="6949440" cy="6582544"/>
          </a:xfrm>
          <a:prstGeom prst="rect">
            <a:avLst/>
          </a:prstGeom>
        </p:spPr>
      </p:pic>
      <p:sp>
        <p:nvSpPr>
          <p:cNvPr id="3" name="Pfeil nach links 2"/>
          <p:cNvSpPr/>
          <p:nvPr/>
        </p:nvSpPr>
        <p:spPr>
          <a:xfrm>
            <a:off x="9246870" y="2552492"/>
            <a:ext cx="1680210" cy="8001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 name="Textfeld 3"/>
          <p:cNvSpPr txBox="1"/>
          <p:nvPr/>
        </p:nvSpPr>
        <p:spPr>
          <a:xfrm>
            <a:off x="9986010" y="2595891"/>
            <a:ext cx="2205990" cy="923330"/>
          </a:xfrm>
          <a:prstGeom prst="rect">
            <a:avLst/>
          </a:prstGeom>
          <a:solidFill>
            <a:srgbClr val="FFC000"/>
          </a:solidFill>
        </p:spPr>
        <p:txBody>
          <a:bodyPr wrap="square" rtlCol="0">
            <a:spAutoFit/>
          </a:bodyPr>
          <a:lstStyle/>
          <a:p>
            <a:r>
              <a:rPr lang="de-DE" b="1" dirty="0" smtClean="0"/>
              <a:t>Zusätzlich zu kennzeichnen mit NC 89 oder 90</a:t>
            </a:r>
            <a:endParaRPr lang="de-DE" b="1" dirty="0"/>
          </a:p>
        </p:txBody>
      </p:sp>
      <p:cxnSp>
        <p:nvCxnSpPr>
          <p:cNvPr id="6" name="Gerader Verbinder 5"/>
          <p:cNvCxnSpPr/>
          <p:nvPr/>
        </p:nvCxnSpPr>
        <p:spPr>
          <a:xfrm flipV="1">
            <a:off x="6823710" y="3040380"/>
            <a:ext cx="1577340" cy="2286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8" name="Gerader Verbinder 7"/>
          <p:cNvCxnSpPr/>
          <p:nvPr/>
        </p:nvCxnSpPr>
        <p:spPr>
          <a:xfrm>
            <a:off x="4343400" y="3223260"/>
            <a:ext cx="154305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Textfeld 8"/>
          <p:cNvSpPr txBox="1"/>
          <p:nvPr/>
        </p:nvSpPr>
        <p:spPr>
          <a:xfrm>
            <a:off x="194310" y="227949"/>
            <a:ext cx="2651760" cy="830997"/>
          </a:xfrm>
          <a:prstGeom prst="rect">
            <a:avLst/>
          </a:prstGeom>
          <a:solidFill>
            <a:schemeClr val="bg2"/>
          </a:solidFill>
        </p:spPr>
        <p:txBody>
          <a:bodyPr wrap="square" rtlCol="0">
            <a:spAutoFit/>
          </a:bodyPr>
          <a:lstStyle/>
          <a:p>
            <a:r>
              <a:rPr lang="de-DE" sz="2400" b="1" dirty="0" smtClean="0"/>
              <a:t>Vorgaben zur Sortenmischung</a:t>
            </a:r>
            <a:endParaRPr lang="de-DE" sz="2400" b="1" dirty="0"/>
          </a:p>
        </p:txBody>
      </p:sp>
      <p:cxnSp>
        <p:nvCxnSpPr>
          <p:cNvPr id="11" name="Gerader Verbinder 10"/>
          <p:cNvCxnSpPr/>
          <p:nvPr/>
        </p:nvCxnSpPr>
        <p:spPr>
          <a:xfrm flipV="1">
            <a:off x="3669030" y="5372100"/>
            <a:ext cx="971550" cy="11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3" name="Gerader Verbinder 12"/>
          <p:cNvCxnSpPr/>
          <p:nvPr/>
        </p:nvCxnSpPr>
        <p:spPr>
          <a:xfrm flipV="1">
            <a:off x="3669030" y="5943600"/>
            <a:ext cx="5452110" cy="2286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Gerader Verbinder 14"/>
          <p:cNvCxnSpPr/>
          <p:nvPr/>
        </p:nvCxnSpPr>
        <p:spPr>
          <a:xfrm flipV="1">
            <a:off x="3188970" y="6126480"/>
            <a:ext cx="2160270" cy="1143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7" name="Gerader Verbinder 16"/>
          <p:cNvCxnSpPr/>
          <p:nvPr/>
        </p:nvCxnSpPr>
        <p:spPr>
          <a:xfrm>
            <a:off x="8401050" y="6343650"/>
            <a:ext cx="84582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9" name="Gerader Verbinder 18"/>
          <p:cNvCxnSpPr/>
          <p:nvPr/>
        </p:nvCxnSpPr>
        <p:spPr>
          <a:xfrm>
            <a:off x="3188970" y="6526530"/>
            <a:ext cx="1348740"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380148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feil nach links 2"/>
          <p:cNvSpPr/>
          <p:nvPr/>
        </p:nvSpPr>
        <p:spPr>
          <a:xfrm>
            <a:off x="9278043" y="4961017"/>
            <a:ext cx="1680210" cy="8001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 name="Textfeld 3"/>
          <p:cNvSpPr txBox="1"/>
          <p:nvPr/>
        </p:nvSpPr>
        <p:spPr>
          <a:xfrm>
            <a:off x="9756371" y="4006910"/>
            <a:ext cx="2403764" cy="954107"/>
          </a:xfrm>
          <a:prstGeom prst="rect">
            <a:avLst/>
          </a:prstGeom>
          <a:solidFill>
            <a:srgbClr val="FFC000"/>
          </a:solidFill>
          <a:ln w="28575">
            <a:solidFill>
              <a:schemeClr val="tx1"/>
            </a:solidFill>
          </a:ln>
        </p:spPr>
        <p:txBody>
          <a:bodyPr wrap="square" rtlCol="0">
            <a:spAutoFit/>
          </a:bodyPr>
          <a:lstStyle/>
          <a:p>
            <a:r>
              <a:rPr lang="de-DE" sz="2800" b="1" dirty="0" smtClean="0"/>
              <a:t>Somit leider unattraktiver</a:t>
            </a:r>
            <a:endParaRPr lang="de-DE" sz="2800" b="1" dirty="0"/>
          </a:p>
        </p:txBody>
      </p:sp>
      <p:sp>
        <p:nvSpPr>
          <p:cNvPr id="9" name="Textfeld 8"/>
          <p:cNvSpPr txBox="1"/>
          <p:nvPr/>
        </p:nvSpPr>
        <p:spPr>
          <a:xfrm>
            <a:off x="194310" y="227949"/>
            <a:ext cx="2651760" cy="1569660"/>
          </a:xfrm>
          <a:prstGeom prst="rect">
            <a:avLst/>
          </a:prstGeom>
          <a:solidFill>
            <a:schemeClr val="bg2"/>
          </a:solidFill>
        </p:spPr>
        <p:txBody>
          <a:bodyPr wrap="square" rtlCol="0">
            <a:spAutoFit/>
          </a:bodyPr>
          <a:lstStyle/>
          <a:p>
            <a:r>
              <a:rPr lang="de-DE" sz="2400" b="1" dirty="0" smtClean="0"/>
              <a:t>Vorgaben zur Sortenmischung wurden geändert und </a:t>
            </a:r>
            <a:r>
              <a:rPr lang="de-DE" sz="2400" b="1" u="sng" dirty="0" smtClean="0">
                <a:solidFill>
                  <a:srgbClr val="FF0000"/>
                </a:solidFill>
              </a:rPr>
              <a:t>verschärft</a:t>
            </a:r>
            <a:r>
              <a:rPr lang="de-DE" sz="2400" b="1" dirty="0" smtClean="0"/>
              <a:t>:</a:t>
            </a:r>
            <a:endParaRPr lang="de-DE" sz="2400" b="1" dirty="0"/>
          </a:p>
        </p:txBody>
      </p:sp>
      <p:pic>
        <p:nvPicPr>
          <p:cNvPr id="5" name="Grafik 4"/>
          <p:cNvPicPr>
            <a:picLocks noChangeAspect="1"/>
          </p:cNvPicPr>
          <p:nvPr/>
        </p:nvPicPr>
        <p:blipFill>
          <a:blip r:embed="rId2"/>
          <a:stretch>
            <a:fillRect/>
          </a:stretch>
        </p:blipFill>
        <p:spPr>
          <a:xfrm>
            <a:off x="3194686" y="921407"/>
            <a:ext cx="5922818" cy="4839710"/>
          </a:xfrm>
          <a:prstGeom prst="rect">
            <a:avLst/>
          </a:prstGeom>
        </p:spPr>
      </p:pic>
      <p:cxnSp>
        <p:nvCxnSpPr>
          <p:cNvPr id="10" name="Gerader Verbinder 9"/>
          <p:cNvCxnSpPr/>
          <p:nvPr/>
        </p:nvCxnSpPr>
        <p:spPr>
          <a:xfrm>
            <a:off x="3241964" y="4006910"/>
            <a:ext cx="2452254"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4" name="Gerader Verbinder 13"/>
          <p:cNvCxnSpPr/>
          <p:nvPr/>
        </p:nvCxnSpPr>
        <p:spPr>
          <a:xfrm flipV="1">
            <a:off x="4301836" y="5174673"/>
            <a:ext cx="4655128"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8" name="Gerader Verbinder 17"/>
          <p:cNvCxnSpPr/>
          <p:nvPr/>
        </p:nvCxnSpPr>
        <p:spPr>
          <a:xfrm>
            <a:off x="3241964" y="5434445"/>
            <a:ext cx="5715000"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21" name="Gerader Verbinder 20"/>
          <p:cNvCxnSpPr/>
          <p:nvPr/>
        </p:nvCxnSpPr>
        <p:spPr>
          <a:xfrm>
            <a:off x="3241964" y="5663045"/>
            <a:ext cx="2618509" cy="0"/>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2" name="Grafik 1"/>
          <p:cNvPicPr>
            <a:picLocks noChangeAspect="1"/>
          </p:cNvPicPr>
          <p:nvPr/>
        </p:nvPicPr>
        <p:blipFill>
          <a:blip r:embed="rId3"/>
          <a:stretch>
            <a:fillRect/>
          </a:stretch>
        </p:blipFill>
        <p:spPr>
          <a:xfrm>
            <a:off x="3034147" y="44985"/>
            <a:ext cx="5953956" cy="876422"/>
          </a:xfrm>
          <a:prstGeom prst="rect">
            <a:avLst/>
          </a:prstGeom>
        </p:spPr>
      </p:pic>
    </p:spTree>
    <p:extLst>
      <p:ext uri="{BB962C8B-B14F-4D97-AF65-F5344CB8AC3E}">
        <p14:creationId xmlns:p14="http://schemas.microsoft.com/office/powerpoint/2010/main" val="40721946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descr="cid:image019.png@01DA791F.57941300"/>
          <p:cNvPicPr/>
          <p:nvPr/>
        </p:nvPicPr>
        <p:blipFill>
          <a:blip r:embed="rId2">
            <a:extLst>
              <a:ext uri="{28A0092B-C50C-407E-A947-70E740481C1C}">
                <a14:useLocalDpi xmlns:a14="http://schemas.microsoft.com/office/drawing/2010/main" val="0"/>
              </a:ext>
            </a:extLst>
          </a:blip>
          <a:srcRect/>
          <a:stretch>
            <a:fillRect/>
          </a:stretch>
        </p:blipFill>
        <p:spPr bwMode="auto">
          <a:xfrm>
            <a:off x="1611457" y="561109"/>
            <a:ext cx="7854661" cy="5395046"/>
          </a:xfrm>
          <a:prstGeom prst="rect">
            <a:avLst/>
          </a:prstGeom>
          <a:noFill/>
          <a:ln>
            <a:noFill/>
          </a:ln>
        </p:spPr>
      </p:pic>
    </p:spTree>
    <p:extLst>
      <p:ext uri="{BB962C8B-B14F-4D97-AF65-F5344CB8AC3E}">
        <p14:creationId xmlns:p14="http://schemas.microsoft.com/office/powerpoint/2010/main" val="4020881499"/>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439427" y="0"/>
            <a:ext cx="8577410" cy="6062604"/>
          </a:xfrm>
          <a:prstGeom prst="rect">
            <a:avLst/>
          </a:prstGeom>
          <a:solidFill>
            <a:srgbClr val="FFC000"/>
          </a:solidFill>
        </p:spPr>
      </p:pic>
      <p:sp>
        <p:nvSpPr>
          <p:cNvPr id="3" name="Pfeil nach links 2"/>
          <p:cNvSpPr/>
          <p:nvPr/>
        </p:nvSpPr>
        <p:spPr>
          <a:xfrm>
            <a:off x="10224655" y="2774373"/>
            <a:ext cx="561109" cy="446809"/>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4" name="Textfeld 3"/>
          <p:cNvSpPr txBox="1"/>
          <p:nvPr/>
        </p:nvSpPr>
        <p:spPr>
          <a:xfrm>
            <a:off x="8478981" y="2774373"/>
            <a:ext cx="1330037" cy="369332"/>
          </a:xfrm>
          <a:prstGeom prst="rect">
            <a:avLst/>
          </a:prstGeom>
          <a:solidFill>
            <a:srgbClr val="FFC000"/>
          </a:solidFill>
        </p:spPr>
        <p:txBody>
          <a:bodyPr wrap="square" rtlCol="0">
            <a:spAutoFit/>
          </a:bodyPr>
          <a:lstStyle/>
          <a:p>
            <a:r>
              <a:rPr lang="de-DE" dirty="0" smtClean="0"/>
              <a:t>200 €/ha</a:t>
            </a:r>
            <a:endParaRPr lang="de-DE" dirty="0"/>
          </a:p>
        </p:txBody>
      </p:sp>
      <p:sp>
        <p:nvSpPr>
          <p:cNvPr id="5" name="Textfeld 4"/>
          <p:cNvSpPr txBox="1"/>
          <p:nvPr/>
        </p:nvSpPr>
        <p:spPr>
          <a:xfrm>
            <a:off x="1995054" y="3519358"/>
            <a:ext cx="7200901" cy="769441"/>
          </a:xfrm>
          <a:prstGeom prst="rect">
            <a:avLst/>
          </a:prstGeom>
          <a:solidFill>
            <a:schemeClr val="accent2">
              <a:lumMod val="20000"/>
              <a:lumOff val="80000"/>
            </a:schemeClr>
          </a:solidFill>
        </p:spPr>
        <p:txBody>
          <a:bodyPr wrap="square" rtlCol="0">
            <a:spAutoFit/>
          </a:bodyPr>
          <a:lstStyle/>
          <a:p>
            <a:r>
              <a:rPr lang="de-DE" dirty="0" smtClean="0"/>
              <a:t>Es gelten die neuen Regeln wie bei ÖR 1b / keine Unterscheidung mehr /  Größen- und Breitenvorgaben wie dort</a:t>
            </a:r>
          </a:p>
          <a:p>
            <a:endParaRPr lang="de-DE" sz="800" dirty="0" smtClean="0"/>
          </a:p>
        </p:txBody>
      </p:sp>
    </p:spTree>
    <p:extLst>
      <p:ext uri="{BB962C8B-B14F-4D97-AF65-F5344CB8AC3E}">
        <p14:creationId xmlns:p14="http://schemas.microsoft.com/office/powerpoint/2010/main" val="8142055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891146" y="1215737"/>
            <a:ext cx="6380018" cy="769441"/>
          </a:xfrm>
          <a:prstGeom prst="rect">
            <a:avLst/>
          </a:prstGeom>
          <a:solidFill>
            <a:srgbClr val="FFC000"/>
          </a:solidFill>
        </p:spPr>
        <p:txBody>
          <a:bodyPr wrap="square" rtlCol="0">
            <a:spAutoFit/>
          </a:bodyPr>
          <a:lstStyle/>
          <a:p>
            <a:r>
              <a:rPr lang="de-DE" sz="4400" b="1" dirty="0" smtClean="0"/>
              <a:t>Aktiver Betriebsinhaber</a:t>
            </a:r>
            <a:endParaRPr lang="de-DE" sz="4400" b="1" dirty="0"/>
          </a:p>
        </p:txBody>
      </p:sp>
      <p:pic>
        <p:nvPicPr>
          <p:cNvPr id="3" name="Grafik 2"/>
          <p:cNvPicPr>
            <a:picLocks noChangeAspect="1"/>
          </p:cNvPicPr>
          <p:nvPr/>
        </p:nvPicPr>
        <p:blipFill>
          <a:blip r:embed="rId2"/>
          <a:stretch>
            <a:fillRect/>
          </a:stretch>
        </p:blipFill>
        <p:spPr>
          <a:xfrm>
            <a:off x="467592" y="2209523"/>
            <a:ext cx="8351596" cy="4445813"/>
          </a:xfrm>
          <a:prstGeom prst="rect">
            <a:avLst/>
          </a:prstGeom>
        </p:spPr>
      </p:pic>
      <p:cxnSp>
        <p:nvCxnSpPr>
          <p:cNvPr id="6" name="Gerader Verbinder 5"/>
          <p:cNvCxnSpPr/>
          <p:nvPr/>
        </p:nvCxnSpPr>
        <p:spPr>
          <a:xfrm flipV="1">
            <a:off x="1475509" y="3886200"/>
            <a:ext cx="5112328" cy="10391"/>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987136" y="6390409"/>
            <a:ext cx="4208319" cy="20782"/>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0" name="Gerader Verbinder 9"/>
          <p:cNvCxnSpPr/>
          <p:nvPr/>
        </p:nvCxnSpPr>
        <p:spPr>
          <a:xfrm>
            <a:off x="2047009" y="6655336"/>
            <a:ext cx="3647209" cy="0"/>
          </a:xfrm>
          <a:prstGeom prst="line">
            <a:avLst/>
          </a:prstGeom>
          <a:ln w="762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298526897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01970" y="0"/>
            <a:ext cx="8874924" cy="5943689"/>
          </a:xfrm>
          <a:prstGeom prst="rect">
            <a:avLst/>
          </a:prstGeom>
        </p:spPr>
      </p:pic>
      <p:sp>
        <p:nvSpPr>
          <p:cNvPr id="3" name="Textfeld 2"/>
          <p:cNvSpPr txBox="1"/>
          <p:nvPr/>
        </p:nvSpPr>
        <p:spPr>
          <a:xfrm>
            <a:off x="9518072" y="4447310"/>
            <a:ext cx="2556164" cy="923330"/>
          </a:xfrm>
          <a:prstGeom prst="rect">
            <a:avLst/>
          </a:prstGeom>
          <a:solidFill>
            <a:srgbClr val="FFC000"/>
          </a:solidFill>
        </p:spPr>
        <p:txBody>
          <a:bodyPr wrap="square" rtlCol="0">
            <a:spAutoFit/>
          </a:bodyPr>
          <a:lstStyle/>
          <a:p>
            <a:r>
              <a:rPr lang="de-DE" b="1" u="sng" dirty="0" smtClean="0"/>
              <a:t>Ab 2024 </a:t>
            </a:r>
            <a:r>
              <a:rPr lang="de-DE" b="1" dirty="0" smtClean="0"/>
              <a:t>ist die Foto-App für ÖR 1 d verpflichtend vorgesehen</a:t>
            </a:r>
            <a:endParaRPr lang="de-DE" b="1" dirty="0"/>
          </a:p>
        </p:txBody>
      </p:sp>
      <p:sp>
        <p:nvSpPr>
          <p:cNvPr id="4" name="Textfeld 3"/>
          <p:cNvSpPr txBox="1"/>
          <p:nvPr/>
        </p:nvSpPr>
        <p:spPr>
          <a:xfrm>
            <a:off x="1361209" y="6099464"/>
            <a:ext cx="9466118" cy="646331"/>
          </a:xfrm>
          <a:prstGeom prst="rect">
            <a:avLst/>
          </a:prstGeom>
          <a:solidFill>
            <a:schemeClr val="accent3">
              <a:lumMod val="20000"/>
              <a:lumOff val="80000"/>
            </a:schemeClr>
          </a:solidFill>
        </p:spPr>
        <p:txBody>
          <a:bodyPr wrap="square" rtlCol="0">
            <a:spAutoFit/>
          </a:bodyPr>
          <a:lstStyle/>
          <a:p>
            <a:r>
              <a:rPr lang="de-DE" dirty="0" smtClean="0"/>
              <a:t>In 2023 gab es recht viele Fälle, bei denen diese Öko-Regelung angekreuzt war, jedoch keine entsprechenden Flächen eingezeichnet worden sind. „Panne“ oder anders entschieden???</a:t>
            </a:r>
            <a:endParaRPr lang="de-DE" dirty="0"/>
          </a:p>
        </p:txBody>
      </p:sp>
    </p:spTree>
    <p:extLst>
      <p:ext uri="{BB962C8B-B14F-4D97-AF65-F5344CB8AC3E}">
        <p14:creationId xmlns:p14="http://schemas.microsoft.com/office/powerpoint/2010/main" val="428903551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342899" y="259774"/>
            <a:ext cx="2556164" cy="923330"/>
          </a:xfrm>
          <a:prstGeom prst="rect">
            <a:avLst/>
          </a:prstGeom>
          <a:solidFill>
            <a:srgbClr val="FFC000"/>
          </a:solidFill>
        </p:spPr>
        <p:txBody>
          <a:bodyPr wrap="square" rtlCol="0">
            <a:spAutoFit/>
          </a:bodyPr>
          <a:lstStyle/>
          <a:p>
            <a:r>
              <a:rPr lang="de-DE" b="1" u="sng" dirty="0" smtClean="0"/>
              <a:t>Ab 2024 </a:t>
            </a:r>
            <a:r>
              <a:rPr lang="de-DE" b="1" dirty="0" smtClean="0"/>
              <a:t>ist die Foto-App für ÖR 1 d verpflichtend vorgesehen:</a:t>
            </a:r>
            <a:endParaRPr lang="de-DE" b="1" dirty="0"/>
          </a:p>
        </p:txBody>
      </p:sp>
      <p:pic>
        <p:nvPicPr>
          <p:cNvPr id="5" name="Grafik 4"/>
          <p:cNvPicPr>
            <a:picLocks noChangeAspect="1"/>
          </p:cNvPicPr>
          <p:nvPr/>
        </p:nvPicPr>
        <p:blipFill>
          <a:blip r:embed="rId2"/>
          <a:stretch>
            <a:fillRect/>
          </a:stretch>
        </p:blipFill>
        <p:spPr>
          <a:xfrm>
            <a:off x="1056559" y="1433945"/>
            <a:ext cx="9889027" cy="2254827"/>
          </a:xfrm>
          <a:prstGeom prst="rect">
            <a:avLst/>
          </a:prstGeom>
        </p:spPr>
      </p:pic>
    </p:spTree>
    <p:extLst>
      <p:ext uri="{BB962C8B-B14F-4D97-AF65-F5344CB8AC3E}">
        <p14:creationId xmlns:p14="http://schemas.microsoft.com/office/powerpoint/2010/main" val="247041302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721503" y="125730"/>
            <a:ext cx="8192733" cy="5166360"/>
          </a:xfrm>
          <a:prstGeom prst="rect">
            <a:avLst/>
          </a:prstGeom>
        </p:spPr>
      </p:pic>
      <p:sp>
        <p:nvSpPr>
          <p:cNvPr id="4" name="Pfeil nach links 3"/>
          <p:cNvSpPr/>
          <p:nvPr/>
        </p:nvSpPr>
        <p:spPr>
          <a:xfrm>
            <a:off x="9832043" y="3465725"/>
            <a:ext cx="1680210" cy="800100"/>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sp>
        <p:nvSpPr>
          <p:cNvPr id="5" name="Textfeld 4"/>
          <p:cNvSpPr txBox="1"/>
          <p:nvPr/>
        </p:nvSpPr>
        <p:spPr>
          <a:xfrm>
            <a:off x="10402339" y="4223928"/>
            <a:ext cx="1109914" cy="461665"/>
          </a:xfrm>
          <a:prstGeom prst="rect">
            <a:avLst/>
          </a:prstGeom>
          <a:solidFill>
            <a:srgbClr val="FFC000"/>
          </a:solidFill>
        </p:spPr>
        <p:txBody>
          <a:bodyPr wrap="square" rtlCol="0">
            <a:spAutoFit/>
          </a:bodyPr>
          <a:lstStyle/>
          <a:p>
            <a:r>
              <a:rPr lang="de-DE" sz="2400" b="1" dirty="0" smtClean="0"/>
              <a:t>NC 93</a:t>
            </a:r>
            <a:endParaRPr lang="de-DE" sz="2400" b="1" dirty="0"/>
          </a:p>
        </p:txBody>
      </p:sp>
      <p:cxnSp>
        <p:nvCxnSpPr>
          <p:cNvPr id="6" name="Gerader Verbinder 5"/>
          <p:cNvCxnSpPr/>
          <p:nvPr/>
        </p:nvCxnSpPr>
        <p:spPr>
          <a:xfrm>
            <a:off x="3115195" y="1989859"/>
            <a:ext cx="2526030" cy="0"/>
          </a:xfrm>
          <a:prstGeom prst="line">
            <a:avLst/>
          </a:prstGeom>
          <a:ln w="57150">
            <a:solidFill>
              <a:schemeClr val="accent1"/>
            </a:solidFill>
          </a:ln>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a:off x="3520439" y="2227811"/>
            <a:ext cx="2745279" cy="6234"/>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0" name="Gerader Verbinder 9"/>
          <p:cNvCxnSpPr/>
          <p:nvPr/>
        </p:nvCxnSpPr>
        <p:spPr>
          <a:xfrm>
            <a:off x="3520439" y="4265825"/>
            <a:ext cx="4594860" cy="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7" name="Gerader Verbinder 6"/>
          <p:cNvCxnSpPr/>
          <p:nvPr/>
        </p:nvCxnSpPr>
        <p:spPr>
          <a:xfrm flipV="1">
            <a:off x="5258839" y="4903137"/>
            <a:ext cx="3966210" cy="1143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flipV="1">
            <a:off x="5339888" y="5203340"/>
            <a:ext cx="1988820" cy="1143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 name="Textfeld 1"/>
          <p:cNvSpPr txBox="1"/>
          <p:nvPr/>
        </p:nvSpPr>
        <p:spPr>
          <a:xfrm>
            <a:off x="1348657" y="5287580"/>
            <a:ext cx="8730607" cy="646331"/>
          </a:xfrm>
          <a:prstGeom prst="rect">
            <a:avLst/>
          </a:prstGeom>
          <a:solidFill>
            <a:schemeClr val="accent1">
              <a:lumMod val="20000"/>
              <a:lumOff val="80000"/>
            </a:schemeClr>
          </a:solidFill>
        </p:spPr>
        <p:txBody>
          <a:bodyPr wrap="square" rtlCol="0">
            <a:spAutoFit/>
          </a:bodyPr>
          <a:lstStyle/>
          <a:p>
            <a:r>
              <a:rPr lang="de-DE" dirty="0" smtClean="0"/>
              <a:t>Das </a:t>
            </a:r>
            <a:r>
              <a:rPr lang="de-DE" dirty="0"/>
              <a:t>P</a:t>
            </a:r>
            <a:r>
              <a:rPr lang="de-DE" dirty="0" smtClean="0"/>
              <a:t>roblem der Überschreitung der schlagbezogenen Obergrenze wurde dem MLUK zur Prüfung vorgelegt. Derartige Flächen sind zur Zeit abgelehnt.</a:t>
            </a:r>
            <a:endParaRPr lang="de-DE" dirty="0"/>
          </a:p>
        </p:txBody>
      </p:sp>
      <p:pic>
        <p:nvPicPr>
          <p:cNvPr id="9" name="Grafik 8"/>
          <p:cNvPicPr>
            <a:picLocks noChangeAspect="1"/>
          </p:cNvPicPr>
          <p:nvPr/>
        </p:nvPicPr>
        <p:blipFill>
          <a:blip r:embed="rId3"/>
          <a:stretch>
            <a:fillRect/>
          </a:stretch>
        </p:blipFill>
        <p:spPr>
          <a:xfrm>
            <a:off x="1348657" y="5971329"/>
            <a:ext cx="8730607" cy="619401"/>
          </a:xfrm>
          <a:prstGeom prst="rect">
            <a:avLst/>
          </a:prstGeom>
          <a:ln w="28575">
            <a:solidFill>
              <a:schemeClr val="tx1"/>
            </a:solidFill>
          </a:ln>
        </p:spPr>
      </p:pic>
    </p:spTree>
    <p:extLst>
      <p:ext uri="{BB962C8B-B14F-4D97-AF65-F5344CB8AC3E}">
        <p14:creationId xmlns:p14="http://schemas.microsoft.com/office/powerpoint/2010/main" val="26070995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078523" y="243442"/>
            <a:ext cx="8941840" cy="5650227"/>
          </a:xfrm>
          <a:prstGeom prst="rect">
            <a:avLst/>
          </a:prstGeom>
        </p:spPr>
      </p:pic>
      <p:sp>
        <p:nvSpPr>
          <p:cNvPr id="3" name="Textfeld 2"/>
          <p:cNvSpPr txBox="1"/>
          <p:nvPr/>
        </p:nvSpPr>
        <p:spPr>
          <a:xfrm>
            <a:off x="8414656" y="3145972"/>
            <a:ext cx="936172" cy="369332"/>
          </a:xfrm>
          <a:prstGeom prst="rect">
            <a:avLst/>
          </a:prstGeom>
          <a:solidFill>
            <a:srgbClr val="FFC000"/>
          </a:solidFill>
        </p:spPr>
        <p:txBody>
          <a:bodyPr wrap="square" rtlCol="0">
            <a:spAutoFit/>
          </a:bodyPr>
          <a:lstStyle/>
          <a:p>
            <a:r>
              <a:rPr lang="de-DE" dirty="0" smtClean="0"/>
              <a:t>60 €/ha</a:t>
            </a:r>
            <a:endParaRPr lang="de-DE" dirty="0"/>
          </a:p>
        </p:txBody>
      </p:sp>
      <p:sp>
        <p:nvSpPr>
          <p:cNvPr id="4" name="Textfeld 3"/>
          <p:cNvSpPr txBox="1"/>
          <p:nvPr/>
        </p:nvSpPr>
        <p:spPr>
          <a:xfrm>
            <a:off x="9347858" y="3919354"/>
            <a:ext cx="2764972" cy="2585323"/>
          </a:xfrm>
          <a:prstGeom prst="rect">
            <a:avLst/>
          </a:prstGeom>
          <a:solidFill>
            <a:srgbClr val="92D050"/>
          </a:solidFill>
        </p:spPr>
        <p:txBody>
          <a:bodyPr wrap="square" rtlCol="0">
            <a:spAutoFit/>
          </a:bodyPr>
          <a:lstStyle/>
          <a:p>
            <a:r>
              <a:rPr lang="de-DE" b="1" dirty="0" smtClean="0"/>
              <a:t>Bezug für %e (immer brutto):</a:t>
            </a:r>
            <a:r>
              <a:rPr lang="de-DE" dirty="0" smtClean="0"/>
              <a:t> aller Acker (auch kleiner 0,3 ha) vermindert um die Stilllegung.</a:t>
            </a:r>
          </a:p>
          <a:p>
            <a:r>
              <a:rPr lang="de-DE" b="1" dirty="0" smtClean="0">
                <a:solidFill>
                  <a:srgbClr val="FF0000"/>
                </a:solidFill>
              </a:rPr>
              <a:t>Bei Nutzung der Ausnahmeregelung für GLÖZ 8 ist das Verfahren für ÖR 2 komplizierter und abgewandelt</a:t>
            </a:r>
            <a:endParaRPr lang="de-DE" b="1" dirty="0">
              <a:solidFill>
                <a:srgbClr val="FF0000"/>
              </a:solidFill>
            </a:endParaRPr>
          </a:p>
        </p:txBody>
      </p:sp>
      <p:sp>
        <p:nvSpPr>
          <p:cNvPr id="5" name="Textfeld 4"/>
          <p:cNvSpPr txBox="1"/>
          <p:nvPr/>
        </p:nvSpPr>
        <p:spPr>
          <a:xfrm>
            <a:off x="937452" y="5517136"/>
            <a:ext cx="4694944" cy="1200329"/>
          </a:xfrm>
          <a:prstGeom prst="rect">
            <a:avLst/>
          </a:prstGeom>
          <a:solidFill>
            <a:srgbClr val="FFC000"/>
          </a:solidFill>
          <a:ln w="38100">
            <a:solidFill>
              <a:schemeClr val="tx1"/>
            </a:solidFill>
          </a:ln>
        </p:spPr>
        <p:txBody>
          <a:bodyPr wrap="square" rtlCol="0">
            <a:spAutoFit/>
          </a:bodyPr>
          <a:lstStyle/>
          <a:p>
            <a:r>
              <a:rPr lang="de-DE" dirty="0" smtClean="0"/>
              <a:t>Da hier die Fruchtarten wichtig sind, werden wegen ÖR 2 Prüfaufträge für die </a:t>
            </a:r>
            <a:r>
              <a:rPr lang="de-DE" b="1" dirty="0" smtClean="0">
                <a:solidFill>
                  <a:srgbClr val="FF0000"/>
                </a:solidFill>
              </a:rPr>
              <a:t>Foto-App wegen der Bestimmung des Nutzungscodes </a:t>
            </a:r>
            <a:r>
              <a:rPr lang="de-DE" dirty="0" smtClean="0"/>
              <a:t>versendet werden</a:t>
            </a:r>
            <a:endParaRPr lang="de-DE" dirty="0"/>
          </a:p>
        </p:txBody>
      </p:sp>
    </p:spTree>
    <p:extLst>
      <p:ext uri="{BB962C8B-B14F-4D97-AF65-F5344CB8AC3E}">
        <p14:creationId xmlns:p14="http://schemas.microsoft.com/office/powerpoint/2010/main" val="623270355"/>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966355" y="1039091"/>
            <a:ext cx="8167255" cy="3970318"/>
          </a:xfrm>
          <a:prstGeom prst="rect">
            <a:avLst/>
          </a:prstGeom>
          <a:noFill/>
        </p:spPr>
        <p:txBody>
          <a:bodyPr wrap="square" rtlCol="0">
            <a:spAutoFit/>
          </a:bodyPr>
          <a:lstStyle/>
          <a:p>
            <a:r>
              <a:rPr lang="de-DE" dirty="0" smtClean="0"/>
              <a:t>Für diejenigen, </a:t>
            </a:r>
            <a:r>
              <a:rPr lang="de-DE" b="1" dirty="0" smtClean="0">
                <a:solidFill>
                  <a:srgbClr val="FF0000"/>
                </a:solidFill>
              </a:rPr>
              <a:t>die beabsichtigen, die GLÖZ-8-Ausnahme </a:t>
            </a:r>
            <a:r>
              <a:rPr lang="de-DE" dirty="0" smtClean="0"/>
              <a:t>für 2024 im Betrieb </a:t>
            </a:r>
            <a:r>
              <a:rPr lang="de-DE" b="1" dirty="0" smtClean="0">
                <a:solidFill>
                  <a:srgbClr val="FF0000"/>
                </a:solidFill>
              </a:rPr>
              <a:t>anzuwenden</a:t>
            </a:r>
            <a:r>
              <a:rPr lang="de-DE" dirty="0" smtClean="0"/>
              <a:t>, ist davon auszugehen, dass sich das </a:t>
            </a:r>
            <a:r>
              <a:rPr lang="de-DE" b="1" dirty="0" smtClean="0">
                <a:solidFill>
                  <a:srgbClr val="0070C0"/>
                </a:solidFill>
              </a:rPr>
              <a:t>bei ÖR-2</a:t>
            </a:r>
            <a:r>
              <a:rPr lang="de-DE" dirty="0" smtClean="0"/>
              <a:t>, wie folgt auswirken </a:t>
            </a:r>
            <a:r>
              <a:rPr lang="de-DE" b="1" dirty="0" smtClean="0">
                <a:solidFill>
                  <a:srgbClr val="FF0000"/>
                </a:solidFill>
              </a:rPr>
              <a:t>kann:</a:t>
            </a:r>
          </a:p>
          <a:p>
            <a:endParaRPr lang="de-DE" b="1" dirty="0" smtClean="0">
              <a:solidFill>
                <a:srgbClr val="FF0000"/>
              </a:solidFill>
            </a:endParaRPr>
          </a:p>
          <a:p>
            <a:pPr marL="285750" indent="-285750">
              <a:buFontTx/>
              <a:buChar char="-"/>
            </a:pPr>
            <a:r>
              <a:rPr lang="de-DE" dirty="0" smtClean="0"/>
              <a:t>Wer Leguminosen als Stilllegung anerkannt haben möchte, der wird diese </a:t>
            </a:r>
            <a:r>
              <a:rPr lang="de-DE" dirty="0"/>
              <a:t>L</a:t>
            </a:r>
            <a:r>
              <a:rPr lang="de-DE" dirty="0" smtClean="0"/>
              <a:t>eguminosen-Flächen nicht gleichzeitig für die Erfüllung der 10 % Mindestvorgabe angerechnet erhalten. </a:t>
            </a:r>
            <a:r>
              <a:rPr lang="de-DE" u="sng" dirty="0" smtClean="0"/>
              <a:t>Er muss dann mehr davon anbauen. </a:t>
            </a:r>
          </a:p>
          <a:p>
            <a:pPr marL="285750" indent="-285750">
              <a:buFontTx/>
              <a:buChar char="-"/>
            </a:pPr>
            <a:endParaRPr lang="de-DE" dirty="0" smtClean="0"/>
          </a:p>
          <a:p>
            <a:pPr marL="285750" indent="-285750">
              <a:buFontTx/>
              <a:buChar char="-"/>
            </a:pPr>
            <a:r>
              <a:rPr lang="de-DE" dirty="0" smtClean="0"/>
              <a:t>Der Berechnungsweg der förderfähigen Ackerfläche dürfte angepasst werden:</a:t>
            </a:r>
          </a:p>
          <a:p>
            <a:pPr marL="742950" lvl="1" indent="-285750">
              <a:buFontTx/>
              <a:buChar char="-"/>
            </a:pPr>
            <a:r>
              <a:rPr lang="de-DE" dirty="0" smtClean="0"/>
              <a:t>Normal ist, dass die Stilllegung abgesetzt wird. Das ist die Grundregel.</a:t>
            </a:r>
          </a:p>
          <a:p>
            <a:pPr marL="742950" lvl="1" indent="-285750">
              <a:buFontTx/>
              <a:buChar char="-"/>
            </a:pPr>
            <a:r>
              <a:rPr lang="de-DE" dirty="0" smtClean="0"/>
              <a:t>Zu erwarten ist, dass dann außerdem die Zwischenfrüchte und die </a:t>
            </a:r>
            <a:r>
              <a:rPr lang="de-DE" dirty="0"/>
              <a:t>L</a:t>
            </a:r>
            <a:r>
              <a:rPr lang="de-DE" dirty="0" smtClean="0"/>
              <a:t>eguminosen, die ja in 2024 Stilllegung auf Wunsch des Antragstellers sein sollen, dann auch wie Stilllegung abzusetzen sind / bzw. sein könnten</a:t>
            </a:r>
            <a:endParaRPr lang="de-DE" dirty="0"/>
          </a:p>
          <a:p>
            <a:pPr lvl="1"/>
            <a:r>
              <a:rPr lang="de-DE" b="1" dirty="0" smtClean="0">
                <a:solidFill>
                  <a:srgbClr val="0070C0"/>
                </a:solidFill>
              </a:rPr>
              <a:t>Das hätte auf die Berechnungsgrundlage ganz wesentlichen Einfluss und auf alle Ober- bzw. Untergrenzen.</a:t>
            </a:r>
          </a:p>
        </p:txBody>
      </p:sp>
      <p:pic>
        <p:nvPicPr>
          <p:cNvPr id="4" name="Grafik 3" descr="cid:image024.png@01DA7922.B8450170"/>
          <p:cNvPicPr/>
          <p:nvPr/>
        </p:nvPicPr>
        <p:blipFill>
          <a:blip r:embed="rId2">
            <a:extLst>
              <a:ext uri="{28A0092B-C50C-407E-A947-70E740481C1C}">
                <a14:useLocalDpi xmlns:a14="http://schemas.microsoft.com/office/drawing/2010/main" val="0"/>
              </a:ext>
            </a:extLst>
          </a:blip>
          <a:srcRect/>
          <a:stretch>
            <a:fillRect/>
          </a:stretch>
        </p:blipFill>
        <p:spPr bwMode="auto">
          <a:xfrm>
            <a:off x="7107382" y="4810991"/>
            <a:ext cx="4870305" cy="1890279"/>
          </a:xfrm>
          <a:prstGeom prst="rect">
            <a:avLst/>
          </a:prstGeom>
          <a:noFill/>
          <a:ln w="38100">
            <a:solidFill>
              <a:schemeClr val="tx1"/>
            </a:solidFill>
          </a:ln>
        </p:spPr>
      </p:pic>
    </p:spTree>
    <p:extLst>
      <p:ext uri="{BB962C8B-B14F-4D97-AF65-F5344CB8AC3E}">
        <p14:creationId xmlns:p14="http://schemas.microsoft.com/office/powerpoint/2010/main" val="246025557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503933" y="1528066"/>
            <a:ext cx="10790985" cy="2056797"/>
          </a:xfrm>
          <a:prstGeom prst="rect">
            <a:avLst/>
          </a:prstGeom>
        </p:spPr>
      </p:pic>
      <p:sp>
        <p:nvSpPr>
          <p:cNvPr id="5" name="Textfeld 4"/>
          <p:cNvSpPr txBox="1"/>
          <p:nvPr/>
        </p:nvSpPr>
        <p:spPr>
          <a:xfrm>
            <a:off x="2940627" y="3875809"/>
            <a:ext cx="6192982" cy="830997"/>
          </a:xfrm>
          <a:prstGeom prst="rect">
            <a:avLst/>
          </a:prstGeom>
          <a:solidFill>
            <a:srgbClr val="FFFF00"/>
          </a:solidFill>
          <a:ln w="28575">
            <a:solidFill>
              <a:schemeClr val="tx1"/>
            </a:solidFill>
          </a:ln>
        </p:spPr>
        <p:txBody>
          <a:bodyPr wrap="square" rtlCol="0">
            <a:spAutoFit/>
          </a:bodyPr>
          <a:lstStyle/>
          <a:p>
            <a:r>
              <a:rPr lang="de-DE" sz="2400" b="1" dirty="0" smtClean="0"/>
              <a:t>Das ist der Stand entsprechend dem Merkblatt im Status Entwurfsfassung</a:t>
            </a:r>
            <a:endParaRPr lang="de-DE" sz="2400" b="1" dirty="0"/>
          </a:p>
        </p:txBody>
      </p:sp>
    </p:spTree>
    <p:extLst>
      <p:ext uri="{BB962C8B-B14F-4D97-AF65-F5344CB8AC3E}">
        <p14:creationId xmlns:p14="http://schemas.microsoft.com/office/powerpoint/2010/main" val="125777323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688162" y="1085850"/>
            <a:ext cx="8815676" cy="4686300"/>
          </a:xfrm>
          <a:prstGeom prst="rect">
            <a:avLst/>
          </a:prstGeom>
        </p:spPr>
      </p:pic>
      <p:cxnSp>
        <p:nvCxnSpPr>
          <p:cNvPr id="4" name="Gerader Verbinder 3"/>
          <p:cNvCxnSpPr/>
          <p:nvPr/>
        </p:nvCxnSpPr>
        <p:spPr>
          <a:xfrm>
            <a:off x="4583430" y="4823460"/>
            <a:ext cx="2228850" cy="11430"/>
          </a:xfrm>
          <a:prstGeom prst="line">
            <a:avLst/>
          </a:prstGeom>
          <a:ln w="5715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42697292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788335" y="1040130"/>
            <a:ext cx="9955046" cy="4480560"/>
          </a:xfrm>
          <a:prstGeom prst="rect">
            <a:avLst/>
          </a:prstGeom>
        </p:spPr>
      </p:pic>
      <p:cxnSp>
        <p:nvCxnSpPr>
          <p:cNvPr id="4" name="Gerader Verbinder 3"/>
          <p:cNvCxnSpPr/>
          <p:nvPr/>
        </p:nvCxnSpPr>
        <p:spPr>
          <a:xfrm flipV="1">
            <a:off x="2459421" y="2128345"/>
            <a:ext cx="5123793" cy="7883"/>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flipV="1">
            <a:off x="3129455" y="2404241"/>
            <a:ext cx="2672255" cy="31531"/>
          </a:xfrm>
          <a:prstGeom prst="line">
            <a:avLst/>
          </a:prstGeom>
          <a:ln w="7620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334091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59937" y="702672"/>
            <a:ext cx="8552505" cy="5086350"/>
          </a:xfrm>
          <a:prstGeom prst="rect">
            <a:avLst/>
          </a:prstGeom>
        </p:spPr>
      </p:pic>
      <p:sp>
        <p:nvSpPr>
          <p:cNvPr id="2" name="Textfeld 1"/>
          <p:cNvSpPr txBox="1"/>
          <p:nvPr/>
        </p:nvSpPr>
        <p:spPr>
          <a:xfrm>
            <a:off x="9383486" y="2373086"/>
            <a:ext cx="2492828" cy="1754326"/>
          </a:xfrm>
          <a:prstGeom prst="rect">
            <a:avLst/>
          </a:prstGeom>
          <a:solidFill>
            <a:srgbClr val="FFC000"/>
          </a:solidFill>
        </p:spPr>
        <p:txBody>
          <a:bodyPr wrap="square" rtlCol="0">
            <a:spAutoFit/>
          </a:bodyPr>
          <a:lstStyle/>
          <a:p>
            <a:r>
              <a:rPr lang="de-DE" b="1" dirty="0" smtClean="0"/>
              <a:t>Wichtig, wenn prozentuale Anteile (Obergrenzen / Untergrenzen)</a:t>
            </a:r>
          </a:p>
          <a:p>
            <a:r>
              <a:rPr lang="de-DE" b="1" dirty="0" smtClean="0"/>
              <a:t>ans Limit oder darüber geraten sind</a:t>
            </a:r>
            <a:endParaRPr lang="de-DE" b="1" dirty="0"/>
          </a:p>
        </p:txBody>
      </p:sp>
    </p:spTree>
    <p:extLst>
      <p:ext uri="{BB962C8B-B14F-4D97-AF65-F5344CB8AC3E}">
        <p14:creationId xmlns:p14="http://schemas.microsoft.com/office/powerpoint/2010/main" val="272667865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235342" y="845820"/>
            <a:ext cx="9269664" cy="4926330"/>
          </a:xfrm>
          <a:prstGeom prst="rect">
            <a:avLst/>
          </a:prstGeom>
        </p:spPr>
      </p:pic>
    </p:spTree>
    <p:extLst>
      <p:ext uri="{BB962C8B-B14F-4D97-AF65-F5344CB8AC3E}">
        <p14:creationId xmlns:p14="http://schemas.microsoft.com/office/powerpoint/2010/main" val="68882509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684025" y="1712799"/>
            <a:ext cx="10026530" cy="1958306"/>
          </a:xfrm>
          <a:prstGeom prst="rect">
            <a:avLst/>
          </a:prstGeom>
          <a:ln w="57150">
            <a:solidFill>
              <a:srgbClr val="00B0F0"/>
            </a:solidFill>
          </a:ln>
        </p:spPr>
      </p:pic>
      <p:cxnSp>
        <p:nvCxnSpPr>
          <p:cNvPr id="6" name="Gerader Verbinder 5"/>
          <p:cNvCxnSpPr/>
          <p:nvPr/>
        </p:nvCxnSpPr>
        <p:spPr>
          <a:xfrm>
            <a:off x="1859973" y="2098964"/>
            <a:ext cx="3262745"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6348845" y="2098964"/>
            <a:ext cx="2867891" cy="10391"/>
          </a:xfrm>
          <a:prstGeom prst="line">
            <a:avLst/>
          </a:prstGeom>
          <a:ln w="76200"/>
        </p:spPr>
        <p:style>
          <a:lnRef idx="1">
            <a:schemeClr val="accent6"/>
          </a:lnRef>
          <a:fillRef idx="0">
            <a:schemeClr val="accent6"/>
          </a:fillRef>
          <a:effectRef idx="0">
            <a:schemeClr val="accent6"/>
          </a:effectRef>
          <a:fontRef idx="minor">
            <a:schemeClr val="tx1"/>
          </a:fontRef>
        </p:style>
      </p:cxnSp>
      <p:cxnSp>
        <p:nvCxnSpPr>
          <p:cNvPr id="10" name="Gerader Verbinder 9"/>
          <p:cNvCxnSpPr/>
          <p:nvPr/>
        </p:nvCxnSpPr>
        <p:spPr>
          <a:xfrm>
            <a:off x="1859973" y="2691952"/>
            <a:ext cx="3584863" cy="0"/>
          </a:xfrm>
          <a:prstGeom prst="line">
            <a:avLst/>
          </a:prstGeom>
          <a:ln w="76200"/>
        </p:spPr>
        <p:style>
          <a:lnRef idx="1">
            <a:schemeClr val="accent6"/>
          </a:lnRef>
          <a:fillRef idx="0">
            <a:schemeClr val="accent6"/>
          </a:fillRef>
          <a:effectRef idx="0">
            <a:schemeClr val="accent6"/>
          </a:effectRef>
          <a:fontRef idx="minor">
            <a:schemeClr val="tx1"/>
          </a:fontRef>
        </p:style>
      </p:cxnSp>
      <p:pic>
        <p:nvPicPr>
          <p:cNvPr id="11" name="Grafik 10"/>
          <p:cNvPicPr>
            <a:picLocks noChangeAspect="1"/>
          </p:cNvPicPr>
          <p:nvPr/>
        </p:nvPicPr>
        <p:blipFill>
          <a:blip r:embed="rId3"/>
          <a:stretch>
            <a:fillRect/>
          </a:stretch>
        </p:blipFill>
        <p:spPr>
          <a:xfrm>
            <a:off x="2580451" y="3921493"/>
            <a:ext cx="8401003" cy="2053280"/>
          </a:xfrm>
          <a:prstGeom prst="rect">
            <a:avLst/>
          </a:prstGeom>
        </p:spPr>
      </p:pic>
    </p:spTree>
    <p:extLst>
      <p:ext uri="{BB962C8B-B14F-4D97-AF65-F5344CB8AC3E}">
        <p14:creationId xmlns:p14="http://schemas.microsoft.com/office/powerpoint/2010/main" val="591681131"/>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1048407" y="1428453"/>
            <a:ext cx="9506607" cy="3447098"/>
          </a:xfrm>
          <a:prstGeom prst="rect">
            <a:avLst/>
          </a:prstGeom>
        </p:spPr>
        <p:txBody>
          <a:bodyPr wrap="square">
            <a:spAutoFit/>
          </a:bodyPr>
          <a:lstStyle/>
          <a:p>
            <a:pPr marL="342900" indent="-342900">
              <a:spcAft>
                <a:spcPts val="0"/>
              </a:spcAft>
              <a:buAutoNum type="arabicPeriod"/>
            </a:pPr>
            <a:r>
              <a:rPr lang="de-DE" sz="1400" dirty="0" smtClean="0">
                <a:latin typeface="Segoe UI" panose="020B0502040204020203" pitchFamily="34" charset="0"/>
                <a:ea typeface="Calibri" panose="020F0502020204030204" pitchFamily="34" charset="0"/>
              </a:rPr>
              <a:t>ÖR </a:t>
            </a:r>
            <a:r>
              <a:rPr lang="de-DE" sz="1400" dirty="0">
                <a:latin typeface="Segoe UI" panose="020B0502040204020203" pitchFamily="34" charset="0"/>
                <a:ea typeface="Calibri" panose="020F0502020204030204" pitchFamily="34" charset="0"/>
              </a:rPr>
              <a:t>2:  NC 434 – Gras-Leguminosen-Gemisch (Leguminose überwiegt</a:t>
            </a:r>
            <a:r>
              <a:rPr lang="de-DE" sz="1400" dirty="0" smtClean="0">
                <a:latin typeface="Segoe UI" panose="020B0502040204020203" pitchFamily="34" charset="0"/>
                <a:ea typeface="Calibri" panose="020F0502020204030204" pitchFamily="34" charset="0"/>
              </a:rPr>
              <a:t>)</a:t>
            </a:r>
          </a:p>
          <a:p>
            <a:pPr>
              <a:spcAft>
                <a:spcPts val="0"/>
              </a:spcAft>
            </a:pPr>
            <a:endParaRPr lang="de-DE" dirty="0">
              <a:latin typeface="Calibri" panose="020F0502020204030204" pitchFamily="34" charset="0"/>
              <a:ea typeface="Calibri" panose="020F0502020204030204" pitchFamily="34" charset="0"/>
            </a:endParaRPr>
          </a:p>
          <a:p>
            <a:pPr>
              <a:spcAft>
                <a:spcPts val="0"/>
              </a:spcAft>
            </a:pPr>
            <a:r>
              <a:rPr lang="de-DE" sz="1400" dirty="0">
                <a:latin typeface="Segoe UI" panose="020B0502040204020203" pitchFamily="34" charset="0"/>
                <a:ea typeface="Calibri" panose="020F0502020204030204" pitchFamily="34" charset="0"/>
              </a:rPr>
              <a:t>Frage: Kann man hier für den </a:t>
            </a:r>
            <a:r>
              <a:rPr lang="de-DE" sz="1400" dirty="0" smtClean="0">
                <a:latin typeface="Segoe UI" panose="020B0502040204020203" pitchFamily="34" charset="0"/>
                <a:ea typeface="Calibri" panose="020F0502020204030204" pitchFamily="34" charset="0"/>
              </a:rPr>
              <a:t>Leguminosen-Anteil </a:t>
            </a:r>
            <a:r>
              <a:rPr lang="de-DE" sz="1400" dirty="0">
                <a:latin typeface="Segoe UI" panose="020B0502040204020203" pitchFamily="34" charset="0"/>
                <a:ea typeface="Calibri" panose="020F0502020204030204" pitchFamily="34" charset="0"/>
              </a:rPr>
              <a:t>auch Luzerne einsetzen? </a:t>
            </a:r>
            <a:endParaRPr lang="de-DE" sz="1400" dirty="0" smtClean="0">
              <a:latin typeface="Segoe UI" panose="020B0502040204020203" pitchFamily="34" charset="0"/>
              <a:ea typeface="Calibri" panose="020F0502020204030204" pitchFamily="34" charset="0"/>
            </a:endParaRPr>
          </a:p>
          <a:p>
            <a:pPr>
              <a:spcAft>
                <a:spcPts val="0"/>
              </a:spcAft>
            </a:pPr>
            <a:r>
              <a:rPr lang="de-DE" sz="1400" dirty="0" smtClean="0">
                <a:latin typeface="Segoe UI" panose="020B0502040204020203" pitchFamily="34" charset="0"/>
                <a:ea typeface="Calibri" panose="020F0502020204030204" pitchFamily="34" charset="0"/>
              </a:rPr>
              <a:t>Was </a:t>
            </a:r>
            <a:r>
              <a:rPr lang="de-DE" sz="1400" dirty="0">
                <a:latin typeface="Segoe UI" panose="020B0502040204020203" pitchFamily="34" charset="0"/>
                <a:ea typeface="Calibri" panose="020F0502020204030204" pitchFamily="34" charset="0"/>
              </a:rPr>
              <a:t>ist dann aber der Unterschied zum NC 433-Luzernegras, das nicht als Leguminose gilt? </a:t>
            </a:r>
            <a:endParaRPr lang="de-DE" sz="1400" dirty="0" smtClean="0">
              <a:latin typeface="Segoe UI" panose="020B0502040204020203" pitchFamily="34" charset="0"/>
              <a:ea typeface="Calibri" panose="020F0502020204030204" pitchFamily="34" charset="0"/>
            </a:endParaRPr>
          </a:p>
          <a:p>
            <a:pPr>
              <a:spcAft>
                <a:spcPts val="0"/>
              </a:spcAft>
            </a:pPr>
            <a:r>
              <a:rPr lang="de-DE" sz="1400" dirty="0" smtClean="0">
                <a:latin typeface="Segoe UI" panose="020B0502040204020203" pitchFamily="34" charset="0"/>
                <a:ea typeface="Calibri" panose="020F0502020204030204" pitchFamily="34" charset="0"/>
              </a:rPr>
              <a:t>( </a:t>
            </a:r>
            <a:r>
              <a:rPr lang="de-DE" sz="1400" dirty="0">
                <a:latin typeface="Segoe UI" panose="020B0502040204020203" pitchFamily="34" charset="0"/>
                <a:ea typeface="Calibri" panose="020F0502020204030204" pitchFamily="34" charset="0"/>
              </a:rPr>
              <a:t>Hinweisbroschüre Seite 49)</a:t>
            </a:r>
            <a:endParaRPr lang="de-DE" dirty="0">
              <a:latin typeface="Calibri" panose="020F0502020204030204" pitchFamily="34" charset="0"/>
              <a:ea typeface="Calibri" panose="020F0502020204030204" pitchFamily="34" charset="0"/>
            </a:endParaRPr>
          </a:p>
          <a:p>
            <a:pPr>
              <a:spcAft>
                <a:spcPts val="0"/>
              </a:spcAft>
            </a:pPr>
            <a:r>
              <a:rPr lang="de-DE" dirty="0">
                <a:solidFill>
                  <a:srgbClr val="1F497D"/>
                </a:solidFill>
                <a:latin typeface="Arial" panose="020B0604020202020204" pitchFamily="34" charset="0"/>
                <a:ea typeface="Calibri" panose="020F0502020204030204" pitchFamily="34" charset="0"/>
              </a:rPr>
              <a:t> </a:t>
            </a:r>
            <a:endParaRPr lang="de-DE" dirty="0">
              <a:latin typeface="Calibri" panose="020F0502020204030204" pitchFamily="34" charset="0"/>
              <a:ea typeface="Calibri" panose="020F0502020204030204" pitchFamily="34" charset="0"/>
            </a:endParaRPr>
          </a:p>
          <a:p>
            <a:pPr>
              <a:spcAft>
                <a:spcPts val="0"/>
              </a:spcAft>
            </a:pPr>
            <a:r>
              <a:rPr lang="de-DE" u="sng" dirty="0">
                <a:solidFill>
                  <a:srgbClr val="1F497D"/>
                </a:solidFill>
                <a:latin typeface="Arial" panose="020B0604020202020204" pitchFamily="34" charset="0"/>
                <a:ea typeface="Calibri" panose="020F0502020204030204" pitchFamily="34" charset="0"/>
              </a:rPr>
              <a:t>Antwort:</a:t>
            </a:r>
            <a:r>
              <a:rPr lang="de-DE" dirty="0">
                <a:solidFill>
                  <a:srgbClr val="1F497D"/>
                </a:solidFill>
                <a:latin typeface="Arial" panose="020B0604020202020204" pitchFamily="34" charset="0"/>
                <a:ea typeface="Calibri" panose="020F0502020204030204" pitchFamily="34" charset="0"/>
              </a:rPr>
              <a:t> Wenn Luzerne und Gras als Mischung angebaut werden, dann ist entscheidend, ob Gras oder ob die Luzerne als Leguminose überwiegt. </a:t>
            </a:r>
            <a:endParaRPr lang="de-DE" dirty="0" smtClean="0">
              <a:solidFill>
                <a:srgbClr val="1F497D"/>
              </a:solidFill>
              <a:latin typeface="Arial" panose="020B0604020202020204" pitchFamily="34" charset="0"/>
              <a:ea typeface="Calibri" panose="020F0502020204030204" pitchFamily="34" charset="0"/>
            </a:endParaRPr>
          </a:p>
          <a:p>
            <a:pPr marL="285750" indent="-285750">
              <a:spcAft>
                <a:spcPts val="0"/>
              </a:spcAft>
              <a:buFontTx/>
              <a:buChar char="-"/>
            </a:pPr>
            <a:r>
              <a:rPr lang="de-DE" dirty="0" smtClean="0">
                <a:solidFill>
                  <a:srgbClr val="FF0000"/>
                </a:solidFill>
                <a:latin typeface="Arial" panose="020B0604020202020204" pitchFamily="34" charset="0"/>
                <a:ea typeface="Calibri" panose="020F0502020204030204" pitchFamily="34" charset="0"/>
              </a:rPr>
              <a:t>Überwiegt </a:t>
            </a:r>
            <a:r>
              <a:rPr lang="de-DE" dirty="0">
                <a:solidFill>
                  <a:srgbClr val="FF0000"/>
                </a:solidFill>
                <a:latin typeface="Arial" panose="020B0604020202020204" pitchFamily="34" charset="0"/>
                <a:ea typeface="Calibri" panose="020F0502020204030204" pitchFamily="34" charset="0"/>
              </a:rPr>
              <a:t>das Gras </a:t>
            </a:r>
            <a:r>
              <a:rPr lang="de-DE" dirty="0">
                <a:solidFill>
                  <a:srgbClr val="1F497D"/>
                </a:solidFill>
                <a:latin typeface="Arial" panose="020B0604020202020204" pitchFamily="34" charset="0"/>
                <a:ea typeface="Calibri" panose="020F0502020204030204" pitchFamily="34" charset="0"/>
              </a:rPr>
              <a:t>in der Mischung, ist der </a:t>
            </a:r>
            <a:r>
              <a:rPr lang="de-DE" dirty="0">
                <a:solidFill>
                  <a:srgbClr val="FF0000"/>
                </a:solidFill>
                <a:latin typeface="Arial" panose="020B0604020202020204" pitchFamily="34" charset="0"/>
                <a:ea typeface="Calibri" panose="020F0502020204030204" pitchFamily="34" charset="0"/>
              </a:rPr>
              <a:t>NC 433 </a:t>
            </a:r>
            <a:r>
              <a:rPr lang="de-DE" dirty="0">
                <a:solidFill>
                  <a:srgbClr val="1F497D"/>
                </a:solidFill>
                <a:latin typeface="Arial" panose="020B0604020202020204" pitchFamily="34" charset="0"/>
                <a:ea typeface="Calibri" panose="020F0502020204030204" pitchFamily="34" charset="0"/>
              </a:rPr>
              <a:t>zu verwenden. </a:t>
            </a:r>
            <a:endParaRPr lang="de-DE" dirty="0" smtClean="0">
              <a:solidFill>
                <a:srgbClr val="1F497D"/>
              </a:solidFill>
              <a:latin typeface="Arial" panose="020B0604020202020204" pitchFamily="34" charset="0"/>
              <a:ea typeface="Calibri" panose="020F0502020204030204" pitchFamily="34" charset="0"/>
            </a:endParaRPr>
          </a:p>
          <a:p>
            <a:pPr marL="285750" indent="-285750">
              <a:spcAft>
                <a:spcPts val="0"/>
              </a:spcAft>
              <a:buFontTx/>
              <a:buChar char="-"/>
            </a:pPr>
            <a:r>
              <a:rPr lang="de-DE" dirty="0" smtClean="0">
                <a:solidFill>
                  <a:srgbClr val="FF0000"/>
                </a:solidFill>
                <a:latin typeface="Arial" panose="020B0604020202020204" pitchFamily="34" charset="0"/>
                <a:ea typeface="Calibri" panose="020F0502020204030204" pitchFamily="34" charset="0"/>
              </a:rPr>
              <a:t>Überwiegt </a:t>
            </a:r>
            <a:r>
              <a:rPr lang="de-DE" dirty="0">
                <a:solidFill>
                  <a:srgbClr val="FF0000"/>
                </a:solidFill>
                <a:latin typeface="Arial" panose="020B0604020202020204" pitchFamily="34" charset="0"/>
                <a:ea typeface="Calibri" panose="020F0502020204030204" pitchFamily="34" charset="0"/>
              </a:rPr>
              <a:t>die Luzerne</a:t>
            </a:r>
            <a:r>
              <a:rPr lang="de-DE" dirty="0">
                <a:solidFill>
                  <a:srgbClr val="1F497D"/>
                </a:solidFill>
                <a:latin typeface="Arial" panose="020B0604020202020204" pitchFamily="34" charset="0"/>
                <a:ea typeface="Calibri" panose="020F0502020204030204" pitchFamily="34" charset="0"/>
              </a:rPr>
              <a:t>, dann ist der </a:t>
            </a:r>
            <a:r>
              <a:rPr lang="de-DE" dirty="0">
                <a:solidFill>
                  <a:srgbClr val="FF0000"/>
                </a:solidFill>
                <a:latin typeface="Arial" panose="020B0604020202020204" pitchFamily="34" charset="0"/>
                <a:ea typeface="Calibri" panose="020F0502020204030204" pitchFamily="34" charset="0"/>
              </a:rPr>
              <a:t>NC 434 </a:t>
            </a:r>
            <a:r>
              <a:rPr lang="de-DE" dirty="0">
                <a:solidFill>
                  <a:srgbClr val="1F497D"/>
                </a:solidFill>
                <a:latin typeface="Arial" panose="020B0604020202020204" pitchFamily="34" charset="0"/>
                <a:ea typeface="Calibri" panose="020F0502020204030204" pitchFamily="34" charset="0"/>
              </a:rPr>
              <a:t>zu verwenden. Aus diesem Grund wurde der Zusatz an den NC 434 „(Leguminose überwiegt)“ angefügt und dieser zählt im Rahmen der Öko-Regelung 2 auch als Leguminose (siehe Spalte U in der Nutzcodeliste zum Agrarförderantrag 2023). </a:t>
            </a:r>
            <a:endParaRPr lang="de-DE" dirty="0">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321256861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feld 2"/>
          <p:cNvSpPr txBox="1"/>
          <p:nvPr/>
        </p:nvSpPr>
        <p:spPr>
          <a:xfrm>
            <a:off x="1371600" y="488373"/>
            <a:ext cx="8260773" cy="5416868"/>
          </a:xfrm>
          <a:prstGeom prst="rect">
            <a:avLst/>
          </a:prstGeom>
          <a:noFill/>
        </p:spPr>
        <p:txBody>
          <a:bodyPr wrap="square" rtlCol="0">
            <a:spAutoFit/>
          </a:bodyPr>
          <a:lstStyle/>
          <a:p>
            <a:r>
              <a:rPr lang="de-DE" sz="2000" b="1" dirty="0" smtClean="0">
                <a:solidFill>
                  <a:srgbClr val="FF0000"/>
                </a:solidFill>
              </a:rPr>
              <a:t>Zwischenüberlegung: was ist effektvoller für das Betriebsergebnis?</a:t>
            </a:r>
          </a:p>
          <a:p>
            <a:endParaRPr lang="de-DE" sz="2000" b="1" dirty="0">
              <a:solidFill>
                <a:srgbClr val="FF0000"/>
              </a:solidFill>
            </a:endParaRPr>
          </a:p>
          <a:p>
            <a:r>
              <a:rPr lang="de-DE" dirty="0" smtClean="0"/>
              <a:t>Ausgehend von den Einheitsbeträgen erhält man für 1 ha</a:t>
            </a:r>
          </a:p>
          <a:p>
            <a:pPr marL="285750" indent="-285750">
              <a:buFontTx/>
              <a:buChar char="-"/>
            </a:pPr>
            <a:r>
              <a:rPr lang="de-DE" dirty="0" smtClean="0"/>
              <a:t>bei ÖR 1a mindestens 300 € und das für maximal 6 % der AF</a:t>
            </a:r>
          </a:p>
          <a:p>
            <a:pPr marL="285750" indent="-285750">
              <a:buFontTx/>
              <a:buChar char="-"/>
            </a:pPr>
            <a:r>
              <a:rPr lang="de-DE" dirty="0" smtClean="0"/>
              <a:t>bei ÖR 2 vergleichsweise 60 € für das anrechnungsfähige Ackerland</a:t>
            </a:r>
          </a:p>
          <a:p>
            <a:pPr marL="285750" indent="-285750">
              <a:buFontTx/>
              <a:buChar char="-"/>
            </a:pPr>
            <a:endParaRPr lang="de-DE" dirty="0"/>
          </a:p>
          <a:p>
            <a:r>
              <a:rPr lang="de-DE" dirty="0" smtClean="0"/>
              <a:t>1 ha in ÖR 1a kompensiert damit vergleichsweise mindestens Einnahmeverluste von 5 ha in ÖR 2, sollte man dafür auf ÖR 2 verzichten (müssen)</a:t>
            </a:r>
          </a:p>
          <a:p>
            <a:endParaRPr lang="de-DE" dirty="0"/>
          </a:p>
          <a:p>
            <a:r>
              <a:rPr lang="de-DE" dirty="0" smtClean="0"/>
              <a:t>Da die Fördersätze bei ÖR 1a aber bereits mit 1.300 €/ha beginnen (für das erste Prozent), ist der Effekt noch deutlicher zu erwarten. Da werden dann über 21 ha in ÖR 2 kompensiert.</a:t>
            </a:r>
          </a:p>
          <a:p>
            <a:endParaRPr lang="de-DE" dirty="0"/>
          </a:p>
          <a:p>
            <a:r>
              <a:rPr lang="de-DE" b="1" dirty="0" smtClean="0">
                <a:solidFill>
                  <a:srgbClr val="0070C0"/>
                </a:solidFill>
              </a:rPr>
              <a:t>Es dürfte daher aus meiner Sicht mehr Sinn machen, eher die freiwillige Stilllegung bis an die Obergrenze auszulasten, als nur einseitig auf ÖR 2 fokussiert zu sein – gerade, wenn man die Ausnahme von GLÖZ 8 in Anspruch nehmen möchte. </a:t>
            </a:r>
            <a:r>
              <a:rPr lang="de-DE" dirty="0" smtClean="0"/>
              <a:t>Da sind ja Probleme beim Leguminosen-Anteil und bei Abzügen bei der anrechnungsfähigen Ackerfläche durch Einbeziehung von (GLÖZ 8-) Leguminosen und Zwischenfruchtparzellen zu erwarten.</a:t>
            </a:r>
            <a:endParaRPr lang="de-DE" dirty="0"/>
          </a:p>
        </p:txBody>
      </p:sp>
    </p:spTree>
    <p:extLst>
      <p:ext uri="{BB962C8B-B14F-4D97-AF65-F5344CB8AC3E}">
        <p14:creationId xmlns:p14="http://schemas.microsoft.com/office/powerpoint/2010/main" val="358970045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344247" y="-60295"/>
            <a:ext cx="8633015" cy="5836405"/>
          </a:xfrm>
          <a:prstGeom prst="rect">
            <a:avLst/>
          </a:prstGeom>
        </p:spPr>
      </p:pic>
      <p:sp>
        <p:nvSpPr>
          <p:cNvPr id="3" name="Textfeld 2"/>
          <p:cNvSpPr txBox="1"/>
          <p:nvPr/>
        </p:nvSpPr>
        <p:spPr>
          <a:xfrm>
            <a:off x="8262257" y="2754086"/>
            <a:ext cx="1295399" cy="369332"/>
          </a:xfrm>
          <a:prstGeom prst="rect">
            <a:avLst/>
          </a:prstGeom>
          <a:solidFill>
            <a:srgbClr val="FFC000"/>
          </a:solidFill>
        </p:spPr>
        <p:txBody>
          <a:bodyPr wrap="square" rtlCol="0">
            <a:spAutoFit/>
          </a:bodyPr>
          <a:lstStyle/>
          <a:p>
            <a:r>
              <a:rPr lang="de-DE" dirty="0" smtClean="0"/>
              <a:t>200 €/ha</a:t>
            </a:r>
            <a:endParaRPr lang="de-DE" dirty="0"/>
          </a:p>
        </p:txBody>
      </p:sp>
    </p:spTree>
    <p:extLst>
      <p:ext uri="{BB962C8B-B14F-4D97-AF65-F5344CB8AC3E}">
        <p14:creationId xmlns:p14="http://schemas.microsoft.com/office/powerpoint/2010/main" val="529750467"/>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297876" y="235320"/>
            <a:ext cx="8898000" cy="5701559"/>
          </a:xfrm>
          <a:prstGeom prst="rect">
            <a:avLst/>
          </a:prstGeom>
        </p:spPr>
      </p:pic>
      <p:sp>
        <p:nvSpPr>
          <p:cNvPr id="3" name="Textfeld 2"/>
          <p:cNvSpPr txBox="1"/>
          <p:nvPr/>
        </p:nvSpPr>
        <p:spPr>
          <a:xfrm>
            <a:off x="7346731" y="3452648"/>
            <a:ext cx="4532586" cy="1477328"/>
          </a:xfrm>
          <a:prstGeom prst="rect">
            <a:avLst/>
          </a:prstGeom>
          <a:solidFill>
            <a:srgbClr val="FFFF00"/>
          </a:solidFill>
        </p:spPr>
        <p:txBody>
          <a:bodyPr wrap="square" rtlCol="0">
            <a:spAutoFit/>
          </a:bodyPr>
          <a:lstStyle/>
          <a:p>
            <a:r>
              <a:rPr lang="de-DE" dirty="0" smtClean="0"/>
              <a:t>Kombinierbar mit:</a:t>
            </a:r>
          </a:p>
          <a:p>
            <a:r>
              <a:rPr lang="de-DE" dirty="0" smtClean="0"/>
              <a:t>ÖR 1d = </a:t>
            </a:r>
            <a:r>
              <a:rPr lang="de-DE" dirty="0"/>
              <a:t>Altgrasstreifen</a:t>
            </a:r>
          </a:p>
          <a:p>
            <a:r>
              <a:rPr lang="de-DE" dirty="0" smtClean="0"/>
              <a:t>ÖR 3 = Agroforst / Beibehaltung</a:t>
            </a:r>
          </a:p>
          <a:p>
            <a:r>
              <a:rPr lang="de-DE" dirty="0" smtClean="0"/>
              <a:t>ÖR 5 = 4 Kennarten auf dem Grünland</a:t>
            </a:r>
          </a:p>
          <a:p>
            <a:r>
              <a:rPr lang="de-DE" dirty="0" smtClean="0"/>
              <a:t>ÖR 7 = Natura 2000</a:t>
            </a:r>
            <a:endParaRPr lang="de-DE" dirty="0"/>
          </a:p>
        </p:txBody>
      </p:sp>
      <p:sp>
        <p:nvSpPr>
          <p:cNvPr id="4" name="Textfeld 3"/>
          <p:cNvSpPr txBox="1"/>
          <p:nvPr/>
        </p:nvSpPr>
        <p:spPr>
          <a:xfrm>
            <a:off x="3647209" y="3761509"/>
            <a:ext cx="3491346" cy="369332"/>
          </a:xfrm>
          <a:prstGeom prst="rect">
            <a:avLst/>
          </a:prstGeom>
          <a:solidFill>
            <a:srgbClr val="FFC000"/>
          </a:solidFill>
        </p:spPr>
        <p:txBody>
          <a:bodyPr wrap="square" rtlCol="0">
            <a:spAutoFit/>
          </a:bodyPr>
          <a:lstStyle/>
          <a:p>
            <a:r>
              <a:rPr lang="de-DE" dirty="0" smtClean="0"/>
              <a:t>Jahresdurchschnittsbestand</a:t>
            </a:r>
            <a:endParaRPr lang="de-DE" dirty="0"/>
          </a:p>
        </p:txBody>
      </p:sp>
      <p:cxnSp>
        <p:nvCxnSpPr>
          <p:cNvPr id="6" name="Gerader Verbinder 5"/>
          <p:cNvCxnSpPr/>
          <p:nvPr/>
        </p:nvCxnSpPr>
        <p:spPr>
          <a:xfrm>
            <a:off x="644236" y="4852555"/>
            <a:ext cx="5444837" cy="77421"/>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7" name="Textfeld 6"/>
          <p:cNvSpPr txBox="1"/>
          <p:nvPr/>
        </p:nvSpPr>
        <p:spPr>
          <a:xfrm>
            <a:off x="7585364" y="3086100"/>
            <a:ext cx="1080654" cy="369332"/>
          </a:xfrm>
          <a:prstGeom prst="rect">
            <a:avLst/>
          </a:prstGeom>
          <a:solidFill>
            <a:srgbClr val="FFC000"/>
          </a:solidFill>
        </p:spPr>
        <p:txBody>
          <a:bodyPr wrap="square" rtlCol="0">
            <a:spAutoFit/>
          </a:bodyPr>
          <a:lstStyle/>
          <a:p>
            <a:r>
              <a:rPr lang="de-DE" dirty="0" smtClean="0"/>
              <a:t>100 €/ha</a:t>
            </a:r>
            <a:endParaRPr lang="de-DE" dirty="0"/>
          </a:p>
        </p:txBody>
      </p:sp>
      <p:sp>
        <p:nvSpPr>
          <p:cNvPr id="8" name="Textfeld 7"/>
          <p:cNvSpPr txBox="1"/>
          <p:nvPr/>
        </p:nvSpPr>
        <p:spPr>
          <a:xfrm>
            <a:off x="571500" y="5777345"/>
            <a:ext cx="8530936" cy="923330"/>
          </a:xfrm>
          <a:prstGeom prst="rect">
            <a:avLst/>
          </a:prstGeom>
          <a:solidFill>
            <a:schemeClr val="accent5">
              <a:lumMod val="20000"/>
              <a:lumOff val="80000"/>
            </a:schemeClr>
          </a:solidFill>
        </p:spPr>
        <p:txBody>
          <a:bodyPr wrap="square" rtlCol="0">
            <a:spAutoFit/>
          </a:bodyPr>
          <a:lstStyle/>
          <a:p>
            <a:r>
              <a:rPr lang="de-DE" b="1" dirty="0" smtClean="0">
                <a:solidFill>
                  <a:srgbClr val="FF0000"/>
                </a:solidFill>
              </a:rPr>
              <a:t>VORSICHT bei Grünlandumbrüchen oder vermeintlichen Grünlandumbrüchen / Geometrien möglichst übernehmen, vor allem dann, wenn es Grünland ist.</a:t>
            </a:r>
          </a:p>
          <a:p>
            <a:r>
              <a:rPr lang="de-DE" b="1" dirty="0" smtClean="0">
                <a:solidFill>
                  <a:srgbClr val="FF0000"/>
                </a:solidFill>
              </a:rPr>
              <a:t>GESAMTABLEHNUNG droht.</a:t>
            </a:r>
            <a:endParaRPr lang="de-DE" b="1" dirty="0">
              <a:solidFill>
                <a:srgbClr val="FF0000"/>
              </a:solidFill>
            </a:endParaRPr>
          </a:p>
        </p:txBody>
      </p:sp>
    </p:spTree>
    <p:extLst>
      <p:ext uri="{BB962C8B-B14F-4D97-AF65-F5344CB8AC3E}">
        <p14:creationId xmlns:p14="http://schemas.microsoft.com/office/powerpoint/2010/main" val="166742466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0" y="53267"/>
            <a:ext cx="8992640" cy="1545610"/>
          </a:xfrm>
          <a:prstGeom prst="rect">
            <a:avLst/>
          </a:prstGeom>
        </p:spPr>
      </p:pic>
      <p:pic>
        <p:nvPicPr>
          <p:cNvPr id="3" name="Grafik 2"/>
          <p:cNvPicPr>
            <a:picLocks noChangeAspect="1"/>
          </p:cNvPicPr>
          <p:nvPr/>
        </p:nvPicPr>
        <p:blipFill>
          <a:blip r:embed="rId3"/>
          <a:stretch>
            <a:fillRect/>
          </a:stretch>
        </p:blipFill>
        <p:spPr>
          <a:xfrm>
            <a:off x="406762" y="1113793"/>
            <a:ext cx="7211123" cy="4732299"/>
          </a:xfrm>
          <a:prstGeom prst="rect">
            <a:avLst/>
          </a:prstGeom>
        </p:spPr>
      </p:pic>
      <p:sp>
        <p:nvSpPr>
          <p:cNvPr id="4" name="Pfeil nach links 3"/>
          <p:cNvSpPr/>
          <p:nvPr/>
        </p:nvSpPr>
        <p:spPr>
          <a:xfrm>
            <a:off x="7813766" y="3748926"/>
            <a:ext cx="1508760" cy="687493"/>
          </a:xfrm>
          <a:prstGeom prst="lef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de-DE"/>
          </a:p>
        </p:txBody>
      </p:sp>
      <p:cxnSp>
        <p:nvCxnSpPr>
          <p:cNvPr id="6" name="Gerader Verbinder 5"/>
          <p:cNvCxnSpPr/>
          <p:nvPr/>
        </p:nvCxnSpPr>
        <p:spPr>
          <a:xfrm flipV="1">
            <a:off x="1065295" y="3401410"/>
            <a:ext cx="6306207" cy="7883"/>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1065295" y="3591429"/>
            <a:ext cx="2806262" cy="23648"/>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0" name="Gerader Verbinder 9"/>
          <p:cNvCxnSpPr/>
          <p:nvPr/>
        </p:nvCxnSpPr>
        <p:spPr>
          <a:xfrm flipV="1">
            <a:off x="1065295" y="4173921"/>
            <a:ext cx="6251028" cy="7882"/>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2" name="Gerader Verbinder 11"/>
          <p:cNvCxnSpPr/>
          <p:nvPr/>
        </p:nvCxnSpPr>
        <p:spPr>
          <a:xfrm flipV="1">
            <a:off x="1065295" y="4400593"/>
            <a:ext cx="1677905" cy="1877"/>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14" name="Gerader Verbinder 13"/>
          <p:cNvCxnSpPr/>
          <p:nvPr/>
        </p:nvCxnSpPr>
        <p:spPr>
          <a:xfrm flipV="1">
            <a:off x="2743200" y="4427700"/>
            <a:ext cx="4423354" cy="8719"/>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16" name="Gerader Verbinder 15"/>
          <p:cNvCxnSpPr/>
          <p:nvPr/>
        </p:nvCxnSpPr>
        <p:spPr>
          <a:xfrm flipV="1">
            <a:off x="1970081" y="4621260"/>
            <a:ext cx="5196473" cy="3942"/>
          </a:xfrm>
          <a:prstGeom prst="line">
            <a:avLst/>
          </a:prstGeom>
          <a:ln w="38100"/>
        </p:spPr>
        <p:style>
          <a:lnRef idx="1">
            <a:schemeClr val="accent4"/>
          </a:lnRef>
          <a:fillRef idx="0">
            <a:schemeClr val="accent4"/>
          </a:fillRef>
          <a:effectRef idx="0">
            <a:schemeClr val="accent4"/>
          </a:effectRef>
          <a:fontRef idx="minor">
            <a:schemeClr val="tx1"/>
          </a:fontRef>
        </p:style>
      </p:cxnSp>
      <p:cxnSp>
        <p:nvCxnSpPr>
          <p:cNvPr id="7" name="Gerader Verbinder 6"/>
          <p:cNvCxnSpPr/>
          <p:nvPr/>
        </p:nvCxnSpPr>
        <p:spPr>
          <a:xfrm>
            <a:off x="904254" y="1181091"/>
            <a:ext cx="5932964" cy="599922"/>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13" name="Grafik 12"/>
          <p:cNvPicPr>
            <a:picLocks noChangeAspect="1"/>
          </p:cNvPicPr>
          <p:nvPr/>
        </p:nvPicPr>
        <p:blipFill>
          <a:blip r:embed="rId4"/>
          <a:stretch>
            <a:fillRect/>
          </a:stretch>
        </p:blipFill>
        <p:spPr>
          <a:xfrm>
            <a:off x="7659016" y="1216687"/>
            <a:ext cx="4282613" cy="1586181"/>
          </a:xfrm>
          <a:prstGeom prst="rect">
            <a:avLst/>
          </a:prstGeom>
          <a:solidFill>
            <a:srgbClr val="FFC000"/>
          </a:solidFill>
          <a:ln>
            <a:solidFill>
              <a:srgbClr val="0070C0"/>
            </a:solidFill>
          </a:ln>
        </p:spPr>
      </p:pic>
      <p:cxnSp>
        <p:nvCxnSpPr>
          <p:cNvPr id="17" name="Gerader Verbinder 16"/>
          <p:cNvCxnSpPr/>
          <p:nvPr/>
        </p:nvCxnSpPr>
        <p:spPr>
          <a:xfrm>
            <a:off x="7813766" y="1872343"/>
            <a:ext cx="1014548" cy="0"/>
          </a:xfrm>
          <a:prstGeom prst="line">
            <a:avLst/>
          </a:prstGeom>
          <a:ln w="57150"/>
        </p:spPr>
        <p:style>
          <a:lnRef idx="1">
            <a:schemeClr val="accent6"/>
          </a:lnRef>
          <a:fillRef idx="0">
            <a:schemeClr val="accent6"/>
          </a:fillRef>
          <a:effectRef idx="0">
            <a:schemeClr val="accent6"/>
          </a:effectRef>
          <a:fontRef idx="minor">
            <a:schemeClr val="tx1"/>
          </a:fontRef>
        </p:style>
      </p:cxnSp>
      <p:sp>
        <p:nvSpPr>
          <p:cNvPr id="9" name="Textfeld 8"/>
          <p:cNvSpPr txBox="1"/>
          <p:nvPr/>
        </p:nvSpPr>
        <p:spPr>
          <a:xfrm>
            <a:off x="8568146" y="3075709"/>
            <a:ext cx="3373483" cy="2308324"/>
          </a:xfrm>
          <a:prstGeom prst="rect">
            <a:avLst/>
          </a:prstGeom>
          <a:solidFill>
            <a:srgbClr val="FFFF00"/>
          </a:solidFill>
        </p:spPr>
        <p:txBody>
          <a:bodyPr wrap="square" rtlCol="0">
            <a:spAutoFit/>
          </a:bodyPr>
          <a:lstStyle/>
          <a:p>
            <a:r>
              <a:rPr lang="de-DE" b="1" u="sng" dirty="0" smtClean="0">
                <a:solidFill>
                  <a:srgbClr val="FF0000"/>
                </a:solidFill>
              </a:rPr>
              <a:t>ÖR 4 und gleichzeitig FP 810 im selben Betrieb ist unzulässig</a:t>
            </a:r>
          </a:p>
          <a:p>
            <a:r>
              <a:rPr lang="de-DE" dirty="0" smtClean="0"/>
              <a:t>(Alles </a:t>
            </a:r>
            <a:r>
              <a:rPr lang="de-DE" b="1" dirty="0" smtClean="0"/>
              <a:t>oder</a:t>
            </a:r>
            <a:r>
              <a:rPr lang="de-DE" dirty="0" smtClean="0"/>
              <a:t> Einzelflächen)</a:t>
            </a:r>
          </a:p>
          <a:p>
            <a:r>
              <a:rPr lang="de-DE" b="1" u="sng" dirty="0" smtClean="0"/>
              <a:t>ABER:</a:t>
            </a:r>
          </a:p>
          <a:p>
            <a:r>
              <a:rPr lang="de-DE" b="1" dirty="0" smtClean="0">
                <a:solidFill>
                  <a:srgbClr val="0070C0"/>
                </a:solidFill>
              </a:rPr>
              <a:t>Kombinationen</a:t>
            </a:r>
            <a:r>
              <a:rPr lang="de-DE" dirty="0" smtClean="0"/>
              <a:t> aus</a:t>
            </a:r>
          </a:p>
          <a:p>
            <a:pPr marL="285750" indent="-285750">
              <a:buFontTx/>
              <a:buChar char="-"/>
            </a:pPr>
            <a:r>
              <a:rPr lang="de-DE" b="1" dirty="0" smtClean="0">
                <a:solidFill>
                  <a:srgbClr val="0070C0"/>
                </a:solidFill>
              </a:rPr>
              <a:t>ÖR 4 und FP 50 </a:t>
            </a:r>
            <a:r>
              <a:rPr lang="de-DE" dirty="0" smtClean="0"/>
              <a:t>bzw.</a:t>
            </a:r>
          </a:p>
          <a:p>
            <a:pPr marL="285750" indent="-285750">
              <a:buFontTx/>
              <a:buChar char="-"/>
            </a:pPr>
            <a:r>
              <a:rPr lang="de-DE" b="1" dirty="0" smtClean="0">
                <a:solidFill>
                  <a:srgbClr val="0070C0"/>
                </a:solidFill>
              </a:rPr>
              <a:t>ÖR 4 und „882“ </a:t>
            </a:r>
            <a:r>
              <a:rPr lang="de-DE" dirty="0" smtClean="0"/>
              <a:t>im FP 880</a:t>
            </a:r>
          </a:p>
          <a:p>
            <a:r>
              <a:rPr lang="de-DE" b="1" u="sng" dirty="0" smtClean="0">
                <a:solidFill>
                  <a:srgbClr val="0070C0"/>
                </a:solidFill>
              </a:rPr>
              <a:t>sind vorteilhaft</a:t>
            </a:r>
            <a:r>
              <a:rPr lang="de-DE" dirty="0" smtClean="0"/>
              <a:t>.</a:t>
            </a:r>
            <a:endParaRPr lang="de-DE" dirty="0"/>
          </a:p>
        </p:txBody>
      </p:sp>
    </p:spTree>
    <p:extLst>
      <p:ext uri="{BB962C8B-B14F-4D97-AF65-F5344CB8AC3E}">
        <p14:creationId xmlns:p14="http://schemas.microsoft.com/office/powerpoint/2010/main" val="3839000534"/>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251194" y="1226127"/>
            <a:ext cx="8387000" cy="3813464"/>
          </a:xfrm>
          <a:prstGeom prst="rect">
            <a:avLst/>
          </a:prstGeom>
        </p:spPr>
      </p:pic>
      <p:cxnSp>
        <p:nvCxnSpPr>
          <p:cNvPr id="4" name="Gerader Verbinder 3"/>
          <p:cNvCxnSpPr/>
          <p:nvPr/>
        </p:nvCxnSpPr>
        <p:spPr>
          <a:xfrm flipV="1">
            <a:off x="3449782" y="2535382"/>
            <a:ext cx="5476009" cy="31173"/>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flipV="1">
            <a:off x="2036618" y="3896591"/>
            <a:ext cx="2192482" cy="10391"/>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566954049"/>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565057" y="1018309"/>
            <a:ext cx="8426947" cy="3672929"/>
          </a:xfrm>
          <a:prstGeom prst="rect">
            <a:avLst/>
          </a:prstGeom>
        </p:spPr>
      </p:pic>
      <p:cxnSp>
        <p:nvCxnSpPr>
          <p:cNvPr id="6" name="Gerader Verbinder 5"/>
          <p:cNvCxnSpPr/>
          <p:nvPr/>
        </p:nvCxnSpPr>
        <p:spPr>
          <a:xfrm>
            <a:off x="1091045" y="1319645"/>
            <a:ext cx="3927764"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8" name="Gerader Verbinder 7"/>
          <p:cNvCxnSpPr/>
          <p:nvPr/>
        </p:nvCxnSpPr>
        <p:spPr>
          <a:xfrm>
            <a:off x="1745673" y="1579418"/>
            <a:ext cx="7117772"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0" name="Gerader Verbinder 9"/>
          <p:cNvCxnSpPr/>
          <p:nvPr/>
        </p:nvCxnSpPr>
        <p:spPr>
          <a:xfrm>
            <a:off x="1745673" y="1818409"/>
            <a:ext cx="1828800"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2" name="Gerader Verbinder 11"/>
          <p:cNvCxnSpPr/>
          <p:nvPr/>
        </p:nvCxnSpPr>
        <p:spPr>
          <a:xfrm flipV="1">
            <a:off x="2078182" y="4010891"/>
            <a:ext cx="4966854" cy="31173"/>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13" name="Grafik 12"/>
          <p:cNvPicPr>
            <a:picLocks noChangeAspect="1"/>
          </p:cNvPicPr>
          <p:nvPr/>
        </p:nvPicPr>
        <p:blipFill>
          <a:blip r:embed="rId3"/>
          <a:stretch>
            <a:fillRect/>
          </a:stretch>
        </p:blipFill>
        <p:spPr>
          <a:xfrm>
            <a:off x="565057" y="4125192"/>
            <a:ext cx="8319625" cy="2557769"/>
          </a:xfrm>
          <a:prstGeom prst="rect">
            <a:avLst/>
          </a:prstGeom>
        </p:spPr>
      </p:pic>
      <p:cxnSp>
        <p:nvCxnSpPr>
          <p:cNvPr id="15" name="Gerader Verbinder 14"/>
          <p:cNvCxnSpPr/>
          <p:nvPr/>
        </p:nvCxnSpPr>
        <p:spPr>
          <a:xfrm flipV="1">
            <a:off x="1091045" y="4914900"/>
            <a:ext cx="3106882" cy="10391"/>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17" name="Gerader Verbinder 16"/>
          <p:cNvCxnSpPr/>
          <p:nvPr/>
        </p:nvCxnSpPr>
        <p:spPr>
          <a:xfrm>
            <a:off x="1091045" y="6380018"/>
            <a:ext cx="6795655"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9" name="Gerader Verbinder 18"/>
          <p:cNvCxnSpPr/>
          <p:nvPr/>
        </p:nvCxnSpPr>
        <p:spPr>
          <a:xfrm>
            <a:off x="4197927" y="5891645"/>
            <a:ext cx="3532909"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585272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248889" y="436419"/>
            <a:ext cx="9078544" cy="2229818"/>
          </a:xfrm>
          <a:prstGeom prst="rect">
            <a:avLst/>
          </a:prstGeom>
        </p:spPr>
      </p:pic>
      <p:cxnSp>
        <p:nvCxnSpPr>
          <p:cNvPr id="4" name="Gerader Verbinder 3"/>
          <p:cNvCxnSpPr/>
          <p:nvPr/>
        </p:nvCxnSpPr>
        <p:spPr>
          <a:xfrm>
            <a:off x="1693718" y="1665628"/>
            <a:ext cx="8188887" cy="0"/>
          </a:xfrm>
          <a:prstGeom prst="line">
            <a:avLst/>
          </a:prstGeom>
          <a:ln w="57150"/>
        </p:spPr>
        <p:style>
          <a:lnRef idx="1">
            <a:schemeClr val="accent6"/>
          </a:lnRef>
          <a:fillRef idx="0">
            <a:schemeClr val="accent6"/>
          </a:fillRef>
          <a:effectRef idx="0">
            <a:schemeClr val="accent6"/>
          </a:effectRef>
          <a:fontRef idx="minor">
            <a:schemeClr val="tx1"/>
          </a:fontRef>
        </p:style>
      </p:cxnSp>
      <p:cxnSp>
        <p:nvCxnSpPr>
          <p:cNvPr id="6" name="Gerader Verbinder 5"/>
          <p:cNvCxnSpPr/>
          <p:nvPr/>
        </p:nvCxnSpPr>
        <p:spPr>
          <a:xfrm flipV="1">
            <a:off x="1402773" y="1880754"/>
            <a:ext cx="8188036" cy="10391"/>
          </a:xfrm>
          <a:prstGeom prst="line">
            <a:avLst/>
          </a:prstGeom>
          <a:ln w="57150"/>
        </p:spPr>
        <p:style>
          <a:lnRef idx="1">
            <a:schemeClr val="accent6"/>
          </a:lnRef>
          <a:fillRef idx="0">
            <a:schemeClr val="accent6"/>
          </a:fillRef>
          <a:effectRef idx="0">
            <a:schemeClr val="accent6"/>
          </a:effectRef>
          <a:fontRef idx="minor">
            <a:schemeClr val="tx1"/>
          </a:fontRef>
        </p:style>
      </p:cxnSp>
      <p:pic>
        <p:nvPicPr>
          <p:cNvPr id="7" name="Grafik 6"/>
          <p:cNvPicPr>
            <a:picLocks noChangeAspect="1"/>
          </p:cNvPicPr>
          <p:nvPr/>
        </p:nvPicPr>
        <p:blipFill>
          <a:blip r:embed="rId3"/>
          <a:stretch>
            <a:fillRect/>
          </a:stretch>
        </p:blipFill>
        <p:spPr>
          <a:xfrm>
            <a:off x="759135" y="2666237"/>
            <a:ext cx="10516955" cy="4062273"/>
          </a:xfrm>
          <a:prstGeom prst="rect">
            <a:avLst/>
          </a:prstGeom>
        </p:spPr>
      </p:pic>
      <p:cxnSp>
        <p:nvCxnSpPr>
          <p:cNvPr id="11" name="Gerader Verbinder 10"/>
          <p:cNvCxnSpPr/>
          <p:nvPr/>
        </p:nvCxnSpPr>
        <p:spPr>
          <a:xfrm>
            <a:off x="2036618" y="2130136"/>
            <a:ext cx="8052955" cy="0"/>
          </a:xfrm>
          <a:prstGeom prst="line">
            <a:avLst/>
          </a:prstGeom>
          <a:ln w="57150"/>
        </p:spPr>
        <p:style>
          <a:lnRef idx="1">
            <a:schemeClr val="accent3"/>
          </a:lnRef>
          <a:fillRef idx="0">
            <a:schemeClr val="accent3"/>
          </a:fillRef>
          <a:effectRef idx="0">
            <a:schemeClr val="accent3"/>
          </a:effectRef>
          <a:fontRef idx="minor">
            <a:schemeClr val="tx1"/>
          </a:fontRef>
        </p:style>
      </p:cxnSp>
      <p:cxnSp>
        <p:nvCxnSpPr>
          <p:cNvPr id="13" name="Gerader Verbinder 12"/>
          <p:cNvCxnSpPr/>
          <p:nvPr/>
        </p:nvCxnSpPr>
        <p:spPr>
          <a:xfrm>
            <a:off x="1402773" y="2441864"/>
            <a:ext cx="6452754" cy="0"/>
          </a:xfrm>
          <a:prstGeom prst="line">
            <a:avLst/>
          </a:prstGeom>
          <a:ln w="57150"/>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42605350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164492" y="463993"/>
            <a:ext cx="8629593" cy="5451780"/>
          </a:xfrm>
          <a:prstGeom prst="rect">
            <a:avLst/>
          </a:prstGeom>
        </p:spPr>
      </p:pic>
      <p:sp>
        <p:nvSpPr>
          <p:cNvPr id="3" name="Textfeld 2"/>
          <p:cNvSpPr txBox="1"/>
          <p:nvPr/>
        </p:nvSpPr>
        <p:spPr>
          <a:xfrm>
            <a:off x="8728365" y="3834245"/>
            <a:ext cx="3044536" cy="1200329"/>
          </a:xfrm>
          <a:prstGeom prst="rect">
            <a:avLst/>
          </a:prstGeom>
          <a:solidFill>
            <a:srgbClr val="FFC000"/>
          </a:solidFill>
        </p:spPr>
        <p:txBody>
          <a:bodyPr wrap="square" rtlCol="0">
            <a:spAutoFit/>
          </a:bodyPr>
          <a:lstStyle/>
          <a:p>
            <a:r>
              <a:rPr lang="de-DE" b="1" u="sng" dirty="0" smtClean="0"/>
              <a:t>Ab 2025 </a:t>
            </a:r>
            <a:r>
              <a:rPr lang="de-DE" b="1" dirty="0" smtClean="0"/>
              <a:t>soll die Nutzung der Foto-App zur Dokumentation verpflichtend sein; </a:t>
            </a:r>
            <a:r>
              <a:rPr lang="de-DE" b="1" u="sng" dirty="0" smtClean="0">
                <a:solidFill>
                  <a:srgbClr val="0070C0"/>
                </a:solidFill>
              </a:rPr>
              <a:t>für 2024 ist sie freigestellt</a:t>
            </a:r>
            <a:endParaRPr lang="de-DE" b="1" u="sng" dirty="0">
              <a:solidFill>
                <a:srgbClr val="0070C0"/>
              </a:solidFill>
            </a:endParaRPr>
          </a:p>
        </p:txBody>
      </p:sp>
    </p:spTree>
    <p:extLst>
      <p:ext uri="{BB962C8B-B14F-4D97-AF65-F5344CB8AC3E}">
        <p14:creationId xmlns:p14="http://schemas.microsoft.com/office/powerpoint/2010/main" val="3640385727"/>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832025" y="105447"/>
            <a:ext cx="9259502" cy="5357699"/>
          </a:xfrm>
          <a:prstGeom prst="rect">
            <a:avLst/>
          </a:prstGeom>
        </p:spPr>
      </p:pic>
      <p:pic>
        <p:nvPicPr>
          <p:cNvPr id="4" name="Grafik 3"/>
          <p:cNvPicPr>
            <a:picLocks noChangeAspect="1"/>
          </p:cNvPicPr>
          <p:nvPr/>
        </p:nvPicPr>
        <p:blipFill>
          <a:blip r:embed="rId3"/>
          <a:stretch>
            <a:fillRect/>
          </a:stretch>
        </p:blipFill>
        <p:spPr>
          <a:xfrm>
            <a:off x="592283" y="2036618"/>
            <a:ext cx="11068928" cy="2886200"/>
          </a:xfrm>
          <a:prstGeom prst="rect">
            <a:avLst/>
          </a:prstGeom>
        </p:spPr>
      </p:pic>
      <p:sp>
        <p:nvSpPr>
          <p:cNvPr id="3" name="Textfeld 2"/>
          <p:cNvSpPr txBox="1"/>
          <p:nvPr/>
        </p:nvSpPr>
        <p:spPr>
          <a:xfrm>
            <a:off x="8187832" y="4822664"/>
            <a:ext cx="3275474" cy="2031325"/>
          </a:xfrm>
          <a:prstGeom prst="rect">
            <a:avLst/>
          </a:prstGeom>
          <a:solidFill>
            <a:srgbClr val="FFFF00"/>
          </a:solidFill>
          <a:ln w="19050">
            <a:solidFill>
              <a:schemeClr val="tx1"/>
            </a:solidFill>
          </a:ln>
        </p:spPr>
        <p:txBody>
          <a:bodyPr wrap="square" rtlCol="0">
            <a:spAutoFit/>
          </a:bodyPr>
          <a:lstStyle/>
          <a:p>
            <a:r>
              <a:rPr lang="de-DE" b="1" dirty="0" smtClean="0"/>
              <a:t>„Solo“ oder auch Kombinierbar mit: </a:t>
            </a:r>
          </a:p>
          <a:p>
            <a:r>
              <a:rPr lang="de-DE" b="1" dirty="0" smtClean="0"/>
              <a:t>- </a:t>
            </a:r>
            <a:r>
              <a:rPr lang="de-DE" dirty="0" smtClean="0"/>
              <a:t>ÖR 1d = </a:t>
            </a:r>
            <a:r>
              <a:rPr lang="de-DE" dirty="0"/>
              <a:t>Altgrasstreifen</a:t>
            </a:r>
          </a:p>
          <a:p>
            <a:r>
              <a:rPr lang="de-DE" dirty="0" smtClean="0"/>
              <a:t>- ÖR 3 = Agroforst / Beibehaltung</a:t>
            </a:r>
          </a:p>
          <a:p>
            <a:r>
              <a:rPr lang="de-DE" dirty="0" smtClean="0"/>
              <a:t>- ÖR 4 = Gesamtbetriebliche GL-Extensivierung</a:t>
            </a:r>
          </a:p>
          <a:p>
            <a:r>
              <a:rPr lang="de-DE" dirty="0" smtClean="0"/>
              <a:t>- ÖR 7 = Natura 2000</a:t>
            </a:r>
            <a:endParaRPr lang="de-DE" dirty="0"/>
          </a:p>
        </p:txBody>
      </p:sp>
      <p:pic>
        <p:nvPicPr>
          <p:cNvPr id="5" name="Grafik 4"/>
          <p:cNvPicPr>
            <a:picLocks noChangeAspect="1"/>
          </p:cNvPicPr>
          <p:nvPr/>
        </p:nvPicPr>
        <p:blipFill>
          <a:blip r:embed="rId4"/>
          <a:stretch>
            <a:fillRect/>
          </a:stretch>
        </p:blipFill>
        <p:spPr>
          <a:xfrm>
            <a:off x="832024" y="4857909"/>
            <a:ext cx="7313971" cy="1023346"/>
          </a:xfrm>
          <a:prstGeom prst="rect">
            <a:avLst/>
          </a:prstGeom>
          <a:ln w="57150">
            <a:solidFill>
              <a:srgbClr val="FF0000"/>
            </a:solidFill>
          </a:ln>
        </p:spPr>
      </p:pic>
    </p:spTree>
    <p:extLst>
      <p:ext uri="{BB962C8B-B14F-4D97-AF65-F5344CB8AC3E}">
        <p14:creationId xmlns:p14="http://schemas.microsoft.com/office/powerpoint/2010/main" val="380679784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fik 1" descr="image00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2445" y="2654445"/>
            <a:ext cx="9858375" cy="381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feld 1"/>
          <p:cNvSpPr txBox="1"/>
          <p:nvPr/>
        </p:nvSpPr>
        <p:spPr>
          <a:xfrm>
            <a:off x="2213264" y="1350818"/>
            <a:ext cx="8136081" cy="1200329"/>
          </a:xfrm>
          <a:prstGeom prst="rect">
            <a:avLst/>
          </a:prstGeom>
          <a:solidFill>
            <a:srgbClr val="FFFF00"/>
          </a:solidFill>
        </p:spPr>
        <p:txBody>
          <a:bodyPr wrap="square" rtlCol="0">
            <a:spAutoFit/>
          </a:bodyPr>
          <a:lstStyle/>
          <a:p>
            <a:r>
              <a:rPr lang="de-DE" dirty="0" smtClean="0"/>
              <a:t>Im Dokumentenbaum, unter „aktiver Landwirt“ unter „zusätzliche Angaben“ nur dann, wenn</a:t>
            </a:r>
          </a:p>
          <a:p>
            <a:r>
              <a:rPr lang="de-DE" dirty="0" smtClean="0"/>
              <a:t>- </a:t>
            </a:r>
            <a:r>
              <a:rPr lang="de-DE" b="1" dirty="0" smtClean="0">
                <a:solidFill>
                  <a:srgbClr val="FF0000"/>
                </a:solidFill>
              </a:rPr>
              <a:t>Änderungen gegenüber dem Vorjahr </a:t>
            </a:r>
            <a:r>
              <a:rPr lang="de-DE" dirty="0" smtClean="0"/>
              <a:t>oder</a:t>
            </a:r>
          </a:p>
          <a:p>
            <a:r>
              <a:rPr lang="de-DE" dirty="0" smtClean="0"/>
              <a:t>- </a:t>
            </a:r>
            <a:r>
              <a:rPr lang="de-DE" b="1" dirty="0" smtClean="0">
                <a:solidFill>
                  <a:srgbClr val="FF0000"/>
                </a:solidFill>
              </a:rPr>
              <a:t>bei erstmaliger Antragstellung auf Direktzahlungen</a:t>
            </a:r>
            <a:endParaRPr lang="de-DE" b="1" dirty="0">
              <a:solidFill>
                <a:srgbClr val="FF0000"/>
              </a:solidFill>
            </a:endParaRPr>
          </a:p>
        </p:txBody>
      </p:sp>
    </p:spTree>
    <p:extLst>
      <p:ext uri="{BB962C8B-B14F-4D97-AF65-F5344CB8AC3E}">
        <p14:creationId xmlns:p14="http://schemas.microsoft.com/office/powerpoint/2010/main" val="209487001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176661" y="480060"/>
            <a:ext cx="6247330" cy="5876446"/>
          </a:xfrm>
          <a:prstGeom prst="rect">
            <a:avLst/>
          </a:prstGeom>
        </p:spPr>
      </p:pic>
      <p:pic>
        <p:nvPicPr>
          <p:cNvPr id="3" name="Grafik 2"/>
          <p:cNvPicPr>
            <a:picLocks noChangeAspect="1"/>
          </p:cNvPicPr>
          <p:nvPr/>
        </p:nvPicPr>
        <p:blipFill>
          <a:blip r:embed="rId3"/>
          <a:stretch>
            <a:fillRect/>
          </a:stretch>
        </p:blipFill>
        <p:spPr>
          <a:xfrm>
            <a:off x="6423991" y="765810"/>
            <a:ext cx="4331928" cy="5304946"/>
          </a:xfrm>
          <a:prstGeom prst="rect">
            <a:avLst/>
          </a:prstGeom>
        </p:spPr>
      </p:pic>
    </p:spTree>
    <p:extLst>
      <p:ext uri="{BB962C8B-B14F-4D97-AF65-F5344CB8AC3E}">
        <p14:creationId xmlns:p14="http://schemas.microsoft.com/office/powerpoint/2010/main" val="380514362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412940" y="323193"/>
            <a:ext cx="8697373" cy="5682942"/>
          </a:xfrm>
          <a:prstGeom prst="rect">
            <a:avLst/>
          </a:prstGeom>
        </p:spPr>
      </p:pic>
      <p:cxnSp>
        <p:nvCxnSpPr>
          <p:cNvPr id="6" name="Gerader Verbinder 5"/>
          <p:cNvCxnSpPr/>
          <p:nvPr/>
        </p:nvCxnSpPr>
        <p:spPr>
          <a:xfrm>
            <a:off x="2349062" y="4177862"/>
            <a:ext cx="701566" cy="7883"/>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8" name="Gerader Verbinder 7"/>
          <p:cNvCxnSpPr/>
          <p:nvPr/>
        </p:nvCxnSpPr>
        <p:spPr>
          <a:xfrm flipV="1">
            <a:off x="3113690" y="4430110"/>
            <a:ext cx="725213" cy="7883"/>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2" name="Textfeld 1"/>
          <p:cNvSpPr txBox="1"/>
          <p:nvPr/>
        </p:nvSpPr>
        <p:spPr>
          <a:xfrm>
            <a:off x="9078686" y="653143"/>
            <a:ext cx="1153886" cy="369332"/>
          </a:xfrm>
          <a:prstGeom prst="rect">
            <a:avLst/>
          </a:prstGeom>
          <a:solidFill>
            <a:srgbClr val="FFC000"/>
          </a:solidFill>
        </p:spPr>
        <p:txBody>
          <a:bodyPr wrap="square" rtlCol="0">
            <a:spAutoFit/>
          </a:bodyPr>
          <a:lstStyle/>
          <a:p>
            <a:r>
              <a:rPr lang="de-DE" dirty="0" smtClean="0"/>
              <a:t>150 €/ha</a:t>
            </a:r>
            <a:endParaRPr lang="de-DE" dirty="0"/>
          </a:p>
        </p:txBody>
      </p:sp>
    </p:spTree>
    <p:extLst>
      <p:ext uri="{BB962C8B-B14F-4D97-AF65-F5344CB8AC3E}">
        <p14:creationId xmlns:p14="http://schemas.microsoft.com/office/powerpoint/2010/main" val="113853137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772479" y="651510"/>
            <a:ext cx="9617391" cy="5017770"/>
          </a:xfrm>
          <a:prstGeom prst="rect">
            <a:avLst/>
          </a:prstGeom>
        </p:spPr>
      </p:pic>
      <p:sp>
        <p:nvSpPr>
          <p:cNvPr id="4" name="Pfeil nach links 3"/>
          <p:cNvSpPr/>
          <p:nvPr/>
        </p:nvSpPr>
        <p:spPr>
          <a:xfrm>
            <a:off x="10483487" y="4287339"/>
            <a:ext cx="1017270" cy="617220"/>
          </a:xfrm>
          <a:prstGeom prst="lef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5" name="Gerader Verbinder 4"/>
          <p:cNvCxnSpPr/>
          <p:nvPr/>
        </p:nvCxnSpPr>
        <p:spPr>
          <a:xfrm flipV="1">
            <a:off x="4753303" y="1521372"/>
            <a:ext cx="4374931" cy="15766"/>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7" name="Gerader Verbinder 6"/>
          <p:cNvCxnSpPr/>
          <p:nvPr/>
        </p:nvCxnSpPr>
        <p:spPr>
          <a:xfrm>
            <a:off x="4501055" y="4169979"/>
            <a:ext cx="5628290" cy="23649"/>
          </a:xfrm>
          <a:prstGeom prst="line">
            <a:avLst/>
          </a:prstGeom>
          <a:ln w="38100"/>
        </p:spPr>
        <p:style>
          <a:lnRef idx="1">
            <a:schemeClr val="accent6"/>
          </a:lnRef>
          <a:fillRef idx="0">
            <a:schemeClr val="accent6"/>
          </a:fillRef>
          <a:effectRef idx="0">
            <a:schemeClr val="accent6"/>
          </a:effectRef>
          <a:fontRef idx="minor">
            <a:schemeClr val="tx1"/>
          </a:fontRef>
        </p:style>
      </p:cxnSp>
      <p:cxnSp>
        <p:nvCxnSpPr>
          <p:cNvPr id="9" name="Gerader Verbinder 8"/>
          <p:cNvCxnSpPr/>
          <p:nvPr/>
        </p:nvCxnSpPr>
        <p:spPr>
          <a:xfrm>
            <a:off x="2963917" y="4453759"/>
            <a:ext cx="6881649" cy="15765"/>
          </a:xfrm>
          <a:prstGeom prst="line">
            <a:avLst/>
          </a:prstGeom>
          <a:ln w="38100"/>
        </p:spPr>
        <p:style>
          <a:lnRef idx="1">
            <a:schemeClr val="accent6"/>
          </a:lnRef>
          <a:fillRef idx="0">
            <a:schemeClr val="accent6"/>
          </a:fillRef>
          <a:effectRef idx="0">
            <a:schemeClr val="accent6"/>
          </a:effectRef>
          <a:fontRef idx="minor">
            <a:schemeClr val="tx1"/>
          </a:fontRef>
        </p:style>
      </p:cxnSp>
      <p:sp>
        <p:nvSpPr>
          <p:cNvPr id="10" name="Textfeld 9"/>
          <p:cNvSpPr txBox="1"/>
          <p:nvPr/>
        </p:nvSpPr>
        <p:spPr>
          <a:xfrm>
            <a:off x="4272455" y="5525814"/>
            <a:ext cx="4532586" cy="923330"/>
          </a:xfrm>
          <a:prstGeom prst="rect">
            <a:avLst/>
          </a:prstGeom>
          <a:solidFill>
            <a:srgbClr val="FFFF00"/>
          </a:solidFill>
        </p:spPr>
        <p:txBody>
          <a:bodyPr wrap="square" rtlCol="0">
            <a:spAutoFit/>
          </a:bodyPr>
          <a:lstStyle/>
          <a:p>
            <a:r>
              <a:rPr lang="de-DE" dirty="0" smtClean="0"/>
              <a:t>ÖR 2 = vielfältige Kulturen</a:t>
            </a:r>
          </a:p>
          <a:p>
            <a:r>
              <a:rPr lang="de-DE" dirty="0" smtClean="0"/>
              <a:t>ÖR 3 = Agroforst</a:t>
            </a:r>
          </a:p>
          <a:p>
            <a:r>
              <a:rPr lang="de-DE" dirty="0" smtClean="0"/>
              <a:t>ÖR 7 = Natura 2000</a:t>
            </a:r>
            <a:endParaRPr lang="de-DE" dirty="0"/>
          </a:p>
        </p:txBody>
      </p:sp>
      <p:cxnSp>
        <p:nvCxnSpPr>
          <p:cNvPr id="6" name="Gerader Verbinder 5"/>
          <p:cNvCxnSpPr/>
          <p:nvPr/>
        </p:nvCxnSpPr>
        <p:spPr>
          <a:xfrm flipV="1">
            <a:off x="2526030" y="2308860"/>
            <a:ext cx="1657350" cy="3429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1" name="Gerader Verbinder 10"/>
          <p:cNvCxnSpPr/>
          <p:nvPr/>
        </p:nvCxnSpPr>
        <p:spPr>
          <a:xfrm>
            <a:off x="4272455" y="2308860"/>
            <a:ext cx="5856890" cy="0"/>
          </a:xfrm>
          <a:prstGeom prst="line">
            <a:avLst/>
          </a:prstGeom>
          <a:ln w="38100"/>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21921519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stretch>
            <a:fillRect/>
          </a:stretch>
        </p:blipFill>
        <p:spPr>
          <a:xfrm>
            <a:off x="402308" y="1593966"/>
            <a:ext cx="9470240" cy="2960370"/>
          </a:xfrm>
          <a:prstGeom prst="rect">
            <a:avLst/>
          </a:prstGeom>
        </p:spPr>
      </p:pic>
      <p:sp>
        <p:nvSpPr>
          <p:cNvPr id="3" name="Textfeld 2"/>
          <p:cNvSpPr txBox="1"/>
          <p:nvPr/>
        </p:nvSpPr>
        <p:spPr>
          <a:xfrm>
            <a:off x="7980218" y="2130136"/>
            <a:ext cx="1620981" cy="523220"/>
          </a:xfrm>
          <a:prstGeom prst="rect">
            <a:avLst/>
          </a:prstGeom>
          <a:solidFill>
            <a:srgbClr val="FFC000"/>
          </a:solidFill>
        </p:spPr>
        <p:txBody>
          <a:bodyPr wrap="square" rtlCol="0">
            <a:spAutoFit/>
          </a:bodyPr>
          <a:lstStyle/>
          <a:p>
            <a:r>
              <a:rPr lang="de-DE" sz="2800" dirty="0" smtClean="0"/>
              <a:t>150 €/ha</a:t>
            </a:r>
            <a:endParaRPr lang="de-DE" sz="2800" dirty="0"/>
          </a:p>
        </p:txBody>
      </p:sp>
    </p:spTree>
    <p:extLst>
      <p:ext uri="{BB962C8B-B14F-4D97-AF65-F5344CB8AC3E}">
        <p14:creationId xmlns:p14="http://schemas.microsoft.com/office/powerpoint/2010/main" val="78192475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2"/>
          <a:stretch>
            <a:fillRect/>
          </a:stretch>
        </p:blipFill>
        <p:spPr>
          <a:xfrm>
            <a:off x="1123256" y="756864"/>
            <a:ext cx="9945488" cy="5344271"/>
          </a:xfrm>
          <a:prstGeom prst="rect">
            <a:avLst/>
          </a:prstGeom>
        </p:spPr>
      </p:pic>
    </p:spTree>
    <p:extLst>
      <p:ext uri="{BB962C8B-B14F-4D97-AF65-F5344CB8AC3E}">
        <p14:creationId xmlns:p14="http://schemas.microsoft.com/office/powerpoint/2010/main" val="1836205632"/>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296835" y="164359"/>
            <a:ext cx="11372155" cy="6538989"/>
          </a:xfrm>
          <a:prstGeom prst="rect">
            <a:avLst/>
          </a:prstGeom>
        </p:spPr>
      </p:pic>
    </p:spTree>
    <p:extLst>
      <p:ext uri="{BB962C8B-B14F-4D97-AF65-F5344CB8AC3E}">
        <p14:creationId xmlns:p14="http://schemas.microsoft.com/office/powerpoint/2010/main" val="3599449825"/>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883227" y="633845"/>
            <a:ext cx="8915400" cy="4585871"/>
          </a:xfrm>
          <a:prstGeom prst="rect">
            <a:avLst/>
          </a:prstGeom>
          <a:noFill/>
        </p:spPr>
        <p:txBody>
          <a:bodyPr wrap="square" rtlCol="0">
            <a:spAutoFit/>
          </a:bodyPr>
          <a:lstStyle/>
          <a:p>
            <a:r>
              <a:rPr lang="de-DE" b="1" dirty="0"/>
              <a:t>Von:</a:t>
            </a:r>
            <a:r>
              <a:rPr lang="de-DE" dirty="0"/>
              <a:t> Schirmer, Daniela &lt;</a:t>
            </a:r>
            <a:r>
              <a:rPr lang="de-DE" u="sng" dirty="0">
                <a:hlinkClick r:id="rId2"/>
              </a:rPr>
              <a:t>daniela.schirmer@havelland.de</a:t>
            </a:r>
            <a:r>
              <a:rPr lang="de-DE" dirty="0"/>
              <a:t>&gt; </a:t>
            </a:r>
            <a:br>
              <a:rPr lang="de-DE" dirty="0"/>
            </a:br>
            <a:r>
              <a:rPr lang="de-DE" b="1" dirty="0"/>
              <a:t>Gesendet:</a:t>
            </a:r>
            <a:r>
              <a:rPr lang="de-DE" dirty="0"/>
              <a:t> Mittwoch, 26. April 2023 07:40</a:t>
            </a:r>
            <a:br>
              <a:rPr lang="de-DE" dirty="0"/>
            </a:br>
            <a:r>
              <a:rPr lang="de-DE" b="1" dirty="0"/>
              <a:t>An:</a:t>
            </a:r>
            <a:r>
              <a:rPr lang="de-DE" dirty="0"/>
              <a:t> Sanselzon, Peter &lt;</a:t>
            </a:r>
            <a:r>
              <a:rPr lang="de-DE" u="sng" dirty="0">
                <a:hlinkClick r:id="rId3"/>
              </a:rPr>
              <a:t>peter.sanselzon@havelland.de</a:t>
            </a:r>
            <a:r>
              <a:rPr lang="de-DE" dirty="0"/>
              <a:t>&gt;</a:t>
            </a:r>
            <a:br>
              <a:rPr lang="de-DE" dirty="0"/>
            </a:br>
            <a:r>
              <a:rPr lang="de-DE" b="1" dirty="0"/>
              <a:t>Betreff:</a:t>
            </a:r>
            <a:r>
              <a:rPr lang="de-DE" dirty="0"/>
              <a:t> Hinweis zur möglichen Beantragung der Öko-Regelung 7 für viele Betriebe im Landkreis Havelland</a:t>
            </a:r>
          </a:p>
          <a:p>
            <a:r>
              <a:rPr lang="de-DE" dirty="0"/>
              <a:t> </a:t>
            </a:r>
          </a:p>
          <a:p>
            <a:r>
              <a:rPr lang="de-DE" dirty="0"/>
              <a:t> </a:t>
            </a:r>
          </a:p>
          <a:p>
            <a:r>
              <a:rPr lang="de-DE" dirty="0"/>
              <a:t>Sehr geehrte Damen und Herren,</a:t>
            </a:r>
          </a:p>
          <a:p>
            <a:r>
              <a:rPr lang="de-DE" dirty="0"/>
              <a:t> </a:t>
            </a:r>
          </a:p>
          <a:p>
            <a:r>
              <a:rPr lang="de-DE" dirty="0"/>
              <a:t>unsere Feldblockpfleger haben mir das ganz unten beigefügte Bild zur Verfügung gestellt und mir diesen Hinweis gegeben. </a:t>
            </a:r>
            <a:r>
              <a:rPr lang="de-DE" sz="2000" b="1" dirty="0">
                <a:solidFill>
                  <a:srgbClr val="FF0000"/>
                </a:solidFill>
              </a:rPr>
              <a:t>Im Bild ist gut zu erkennen, dass sich die Förderkulisse für ÖR 7 über weite Teile des Landkreises erstreckt. </a:t>
            </a:r>
            <a:endParaRPr lang="de-DE" sz="2000" b="1" dirty="0" smtClean="0">
              <a:solidFill>
                <a:srgbClr val="FF0000"/>
              </a:solidFill>
            </a:endParaRPr>
          </a:p>
          <a:p>
            <a:r>
              <a:rPr lang="de-DE" dirty="0" smtClean="0"/>
              <a:t>Da </a:t>
            </a:r>
            <a:r>
              <a:rPr lang="de-DE" b="1" dirty="0">
                <a:solidFill>
                  <a:srgbClr val="0070C0"/>
                </a:solidFill>
              </a:rPr>
              <a:t>auch die </a:t>
            </a:r>
            <a:r>
              <a:rPr lang="de-DE" b="1" dirty="0" smtClean="0">
                <a:solidFill>
                  <a:srgbClr val="0070C0"/>
                </a:solidFill>
              </a:rPr>
              <a:t>Vogelschutzgebiete </a:t>
            </a:r>
            <a:r>
              <a:rPr lang="de-DE" dirty="0"/>
              <a:t>dazu zählen, </a:t>
            </a:r>
            <a:r>
              <a:rPr lang="de-DE" b="1" dirty="0">
                <a:solidFill>
                  <a:srgbClr val="0070C0"/>
                </a:solidFill>
              </a:rPr>
              <a:t>sind weit mehr Flächen in der Antragstellung für ÖR 7 möglich, als nur die bisherigen aus dem FP 50 bekannten Antragsflächen</a:t>
            </a:r>
            <a:r>
              <a:rPr lang="de-DE" dirty="0"/>
              <a:t>. Die Karte zeigt auch, wo sich Waldgebiete befinden. Diese sind für den </a:t>
            </a:r>
          </a:p>
          <a:p>
            <a:r>
              <a:rPr lang="de-DE" dirty="0"/>
              <a:t>Agrarförderantrag ja unbeachtlich</a:t>
            </a:r>
            <a:r>
              <a:rPr lang="de-DE" dirty="0" smtClean="0"/>
              <a:t>.</a:t>
            </a:r>
            <a:endParaRPr lang="de-DE" dirty="0"/>
          </a:p>
        </p:txBody>
      </p:sp>
    </p:spTree>
    <p:extLst>
      <p:ext uri="{BB962C8B-B14F-4D97-AF65-F5344CB8AC3E}">
        <p14:creationId xmlns:p14="http://schemas.microsoft.com/office/powerpoint/2010/main" val="132468245"/>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987136" y="1454727"/>
            <a:ext cx="8915400" cy="4555093"/>
          </a:xfrm>
          <a:prstGeom prst="rect">
            <a:avLst/>
          </a:prstGeom>
          <a:noFill/>
        </p:spPr>
        <p:txBody>
          <a:bodyPr wrap="square" rtlCol="0">
            <a:spAutoFit/>
          </a:bodyPr>
          <a:lstStyle/>
          <a:p>
            <a:endParaRPr lang="de-DE" dirty="0"/>
          </a:p>
          <a:p>
            <a:r>
              <a:rPr lang="de-DE" sz="2800" b="1" dirty="0">
                <a:solidFill>
                  <a:srgbClr val="00B050"/>
                </a:solidFill>
              </a:rPr>
              <a:t>Alle der Förderung für ÖR 7 zugänglichen </a:t>
            </a:r>
            <a:r>
              <a:rPr lang="de-DE" sz="2800" b="1" dirty="0" smtClean="0">
                <a:solidFill>
                  <a:srgbClr val="00B050"/>
                </a:solidFill>
              </a:rPr>
              <a:t>Flächen sind hier </a:t>
            </a:r>
            <a:r>
              <a:rPr lang="de-DE" sz="2800" b="1" dirty="0">
                <a:solidFill>
                  <a:srgbClr val="00B050"/>
                </a:solidFill>
              </a:rPr>
              <a:t>grün </a:t>
            </a:r>
            <a:r>
              <a:rPr lang="de-DE" sz="2800" b="1" dirty="0" smtClean="0">
                <a:solidFill>
                  <a:srgbClr val="00B050"/>
                </a:solidFill>
              </a:rPr>
              <a:t>eingefärbt worden. </a:t>
            </a:r>
          </a:p>
          <a:p>
            <a:r>
              <a:rPr lang="de-DE" dirty="0" smtClean="0"/>
              <a:t>Damit </a:t>
            </a:r>
            <a:r>
              <a:rPr lang="de-DE" dirty="0"/>
              <a:t>möchten wir Ihnen einen ersten Überblick verschaffen, </a:t>
            </a:r>
            <a:r>
              <a:rPr lang="de-DE" b="1" dirty="0">
                <a:solidFill>
                  <a:srgbClr val="FF0000"/>
                </a:solidFill>
              </a:rPr>
              <a:t>ob Sie zu den möglichen Antragstellern zählen oder nicht</a:t>
            </a:r>
            <a:r>
              <a:rPr lang="de-DE" dirty="0"/>
              <a:t>.</a:t>
            </a:r>
          </a:p>
          <a:p>
            <a:r>
              <a:rPr lang="de-DE" dirty="0"/>
              <a:t>Im GIS-Teil der Antragssoftware können Sie die Kulisse für Natura-Gebiete anwählen und sehen so die Ergebnisse zu Ihren Antragsparzellen genauer.</a:t>
            </a:r>
          </a:p>
          <a:p>
            <a:r>
              <a:rPr lang="de-DE" dirty="0"/>
              <a:t> </a:t>
            </a:r>
          </a:p>
          <a:p>
            <a:r>
              <a:rPr lang="de-DE" dirty="0"/>
              <a:t>Der Fördersatz beträgt 40 €/ha und er gilt für Grünland, Ackerland sogar auch für Stilllegung sowie für nahezu alle Dauerkulturen. Das ist als Betrag zwar nicht sehr hoch, aber hier macht es einfach die Masse. Es ist eine Möglichkeit, </a:t>
            </a:r>
          </a:p>
          <a:p>
            <a:r>
              <a:rPr lang="de-DE" dirty="0"/>
              <a:t>einen relativ großen Teil der anstehenden Einkommenseinbußen zu kompensieren. (ÖR 7 steht außerdem in keinem Konflikt zu KULAP-Programmen, dem FP 40 oder 50, dem FP 33 oder den anderen Direktzahlungen.)</a:t>
            </a:r>
          </a:p>
          <a:p>
            <a:endParaRPr lang="de-DE" dirty="0"/>
          </a:p>
        </p:txBody>
      </p:sp>
    </p:spTree>
    <p:extLst>
      <p:ext uri="{BB962C8B-B14F-4D97-AF65-F5344CB8AC3E}">
        <p14:creationId xmlns:p14="http://schemas.microsoft.com/office/powerpoint/2010/main" val="25250090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Grafik 1" descr="cid:image001.png@01D9774E.B1AC6500"/>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598033" y="940935"/>
            <a:ext cx="9010651" cy="537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feld 2"/>
          <p:cNvSpPr txBox="1"/>
          <p:nvPr/>
        </p:nvSpPr>
        <p:spPr>
          <a:xfrm>
            <a:off x="10027227" y="2576945"/>
            <a:ext cx="1891146" cy="1200329"/>
          </a:xfrm>
          <a:prstGeom prst="rect">
            <a:avLst/>
          </a:prstGeom>
          <a:solidFill>
            <a:srgbClr val="FFC000"/>
          </a:solidFill>
        </p:spPr>
        <p:txBody>
          <a:bodyPr wrap="square" rtlCol="0">
            <a:spAutoFit/>
          </a:bodyPr>
          <a:lstStyle/>
          <a:p>
            <a:r>
              <a:rPr lang="de-DE" sz="2400" b="1" dirty="0" smtClean="0"/>
              <a:t>Der Wald ist hier dunkelgrau…</a:t>
            </a:r>
            <a:endParaRPr lang="de-DE" sz="2400" b="1" dirty="0"/>
          </a:p>
        </p:txBody>
      </p:sp>
    </p:spTree>
    <p:extLst>
      <p:ext uri="{BB962C8B-B14F-4D97-AF65-F5344CB8AC3E}">
        <p14:creationId xmlns:p14="http://schemas.microsoft.com/office/powerpoint/2010/main" val="21276143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a:stretch>
            <a:fillRect/>
          </a:stretch>
        </p:blipFill>
        <p:spPr>
          <a:xfrm>
            <a:off x="1157022" y="259773"/>
            <a:ext cx="8539249" cy="6099463"/>
          </a:xfrm>
          <a:prstGeom prst="rect">
            <a:avLst/>
          </a:prstGeom>
        </p:spPr>
      </p:pic>
      <p:sp>
        <p:nvSpPr>
          <p:cNvPr id="5" name="Textfeld 4"/>
          <p:cNvSpPr txBox="1"/>
          <p:nvPr/>
        </p:nvSpPr>
        <p:spPr>
          <a:xfrm>
            <a:off x="10027227" y="2576945"/>
            <a:ext cx="1891146" cy="3046988"/>
          </a:xfrm>
          <a:prstGeom prst="rect">
            <a:avLst/>
          </a:prstGeom>
          <a:solidFill>
            <a:srgbClr val="FFC000"/>
          </a:solidFill>
        </p:spPr>
        <p:txBody>
          <a:bodyPr wrap="square" rtlCol="0">
            <a:spAutoFit/>
          </a:bodyPr>
          <a:lstStyle/>
          <a:p>
            <a:r>
              <a:rPr lang="de-DE" sz="2400" b="1" dirty="0" smtClean="0"/>
              <a:t>Hier ist aber der Wald  </a:t>
            </a:r>
            <a:r>
              <a:rPr lang="de-DE" sz="2400" b="1" dirty="0" smtClean="0">
                <a:solidFill>
                  <a:srgbClr val="00B050"/>
                </a:solidFill>
              </a:rPr>
              <a:t>GRÜN</a:t>
            </a:r>
            <a:r>
              <a:rPr lang="de-DE" sz="2400" b="1" dirty="0" smtClean="0"/>
              <a:t>.</a:t>
            </a:r>
          </a:p>
          <a:p>
            <a:r>
              <a:rPr lang="de-DE" sz="2400" b="1" dirty="0" smtClean="0"/>
              <a:t>Bitte nicht verwechseln. Liber öfter hin und </a:t>
            </a:r>
            <a:r>
              <a:rPr lang="de-DE" sz="2400" b="1" dirty="0" err="1" smtClean="0"/>
              <a:t>herklicken</a:t>
            </a:r>
            <a:r>
              <a:rPr lang="de-DE" sz="2400" b="1" dirty="0" smtClean="0"/>
              <a:t>…</a:t>
            </a:r>
            <a:endParaRPr lang="de-DE" sz="2400" b="1" dirty="0"/>
          </a:p>
        </p:txBody>
      </p:sp>
    </p:spTree>
    <p:extLst>
      <p:ext uri="{BB962C8B-B14F-4D97-AF65-F5344CB8AC3E}">
        <p14:creationId xmlns:p14="http://schemas.microsoft.com/office/powerpoint/2010/main" val="20609559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HVL - Umwelt und Landwirtschaft">
  <a:themeElements>
    <a:clrScheme name="HVL">
      <a:dk1>
        <a:srgbClr val="000000"/>
      </a:dk1>
      <a:lt1>
        <a:srgbClr val="FFFFFF"/>
      </a:lt1>
      <a:dk2>
        <a:srgbClr val="004974"/>
      </a:dk2>
      <a:lt2>
        <a:srgbClr val="E7E6E6"/>
      </a:lt2>
      <a:accent1>
        <a:srgbClr val="0064A0"/>
      </a:accent1>
      <a:accent2>
        <a:srgbClr val="BBCC13"/>
      </a:accent2>
      <a:accent3>
        <a:srgbClr val="00A1D0"/>
      </a:accent3>
      <a:accent4>
        <a:srgbClr val="F18A00"/>
      </a:accent4>
      <a:accent5>
        <a:srgbClr val="9B6093"/>
      </a:accent5>
      <a:accent6>
        <a:srgbClr val="CC1004"/>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ank.pptx" id="{1E6ACC77-E7D4-4AC7-8364-F9B4635DBDA8}" vid="{60DBDAB4-5B6A-4FF1-BFCE-5E8312990E83}"/>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3624</Words>
  <Application>Microsoft Office PowerPoint</Application>
  <PresentationFormat>Breitbild</PresentationFormat>
  <Paragraphs>322</Paragraphs>
  <Slides>109</Slides>
  <Notes>1</Notes>
  <HiddenSlides>0</HiddenSlides>
  <MMClips>0</MMClips>
  <ScaleCrop>false</ScaleCrop>
  <HeadingPairs>
    <vt:vector size="6" baseType="variant">
      <vt:variant>
        <vt:lpstr>Verwendete Schriftarten</vt:lpstr>
      </vt:variant>
      <vt:variant>
        <vt:i4>6</vt:i4>
      </vt:variant>
      <vt:variant>
        <vt:lpstr>Design</vt:lpstr>
      </vt:variant>
      <vt:variant>
        <vt:i4>2</vt:i4>
      </vt:variant>
      <vt:variant>
        <vt:lpstr>Folientitel</vt:lpstr>
      </vt:variant>
      <vt:variant>
        <vt:i4>109</vt:i4>
      </vt:variant>
    </vt:vector>
  </HeadingPairs>
  <TitlesOfParts>
    <vt:vector size="117" baseType="lpstr">
      <vt:lpstr>Arial</vt:lpstr>
      <vt:lpstr>Calibri</vt:lpstr>
      <vt:lpstr>Calibri Light</vt:lpstr>
      <vt:lpstr>Segoe UI</vt:lpstr>
      <vt:lpstr>Times New Roman</vt:lpstr>
      <vt:lpstr>Wingdings</vt:lpstr>
      <vt:lpstr>Office</vt:lpstr>
      <vt:lpstr>HVL - Umwelt und Landwirtschaft</vt:lpstr>
      <vt:lpstr>Antrag auf Agrarförderung  2024   Hinweise zum Antragsverfahren</vt:lpstr>
      <vt:lpstr>Umwelt &amp; Landwirtschaft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Landkreis Havelland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Sanselzon, Peter</dc:creator>
  <cp:lastModifiedBy>Sanselzon, Peter</cp:lastModifiedBy>
  <cp:revision>647</cp:revision>
  <cp:lastPrinted>2024-03-07T12:12:43Z</cp:lastPrinted>
  <dcterms:created xsi:type="dcterms:W3CDTF">2022-02-23T07:19:29Z</dcterms:created>
  <dcterms:modified xsi:type="dcterms:W3CDTF">2024-03-26T07:45:54Z</dcterms:modified>
</cp:coreProperties>
</file>