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AB9BA-DFB0-4B5C-A7E1-389ED87A79F7}" type="datetimeFigureOut">
              <a:rPr lang="de-DE" smtClean="0"/>
              <a:t>07.11.2022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6B118-D9CA-4DA4-9344-FEB016252F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46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A959-E1A3-479C-967A-47A30565D5A2}" type="datetimeFigureOut">
              <a:rPr lang="de-DE" smtClean="0"/>
              <a:t>07.11.2022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8B13-A866-42BD-B2FA-FAABCBC272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897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A959-E1A3-479C-967A-47A30565D5A2}" type="datetimeFigureOut">
              <a:rPr lang="de-DE" smtClean="0"/>
              <a:t>07.11.2022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8B13-A866-42BD-B2FA-FAABCBC272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752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A959-E1A3-479C-967A-47A30565D5A2}" type="datetimeFigureOut">
              <a:rPr lang="de-DE" smtClean="0"/>
              <a:t>07.11.2022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8B13-A866-42BD-B2FA-FAABCBC272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50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A959-E1A3-479C-967A-47A30565D5A2}" type="datetimeFigureOut">
              <a:rPr lang="de-DE" smtClean="0"/>
              <a:t>07.11.2022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8B13-A866-42BD-B2FA-FAABCBC272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81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A959-E1A3-479C-967A-47A30565D5A2}" type="datetimeFigureOut">
              <a:rPr lang="de-DE" smtClean="0"/>
              <a:t>07.11.2022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8B13-A866-42BD-B2FA-FAABCBC272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54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A959-E1A3-479C-967A-47A30565D5A2}" type="datetimeFigureOut">
              <a:rPr lang="de-DE" smtClean="0"/>
              <a:t>07.11.2022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8B13-A866-42BD-B2FA-FAABCBC272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3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A959-E1A3-479C-967A-47A30565D5A2}" type="datetimeFigureOut">
              <a:rPr lang="de-DE" smtClean="0"/>
              <a:t>07.11.2022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8B13-A866-42BD-B2FA-FAABCBC272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20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A959-E1A3-479C-967A-47A30565D5A2}" type="datetimeFigureOut">
              <a:rPr lang="de-DE" smtClean="0"/>
              <a:t>07.11.2022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8B13-A866-42BD-B2FA-FAABCBC272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27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A959-E1A3-479C-967A-47A30565D5A2}" type="datetimeFigureOut">
              <a:rPr lang="de-DE" smtClean="0"/>
              <a:t>07.11.2022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8B13-A866-42BD-B2FA-FAABCBC272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13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A959-E1A3-479C-967A-47A30565D5A2}" type="datetimeFigureOut">
              <a:rPr lang="de-DE" smtClean="0"/>
              <a:t>07.11.2022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8B13-A866-42BD-B2FA-FAABCBC272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68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A959-E1A3-479C-967A-47A30565D5A2}" type="datetimeFigureOut">
              <a:rPr lang="de-DE" smtClean="0"/>
              <a:t>07.11.2022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8B13-A866-42BD-B2FA-FAABCBC272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74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A959-E1A3-479C-967A-47A30565D5A2}" type="datetimeFigureOut">
              <a:rPr lang="de-DE" smtClean="0"/>
              <a:t>07.11.2022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8B13-A866-42BD-B2FA-FAABCBC272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19615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 zu Bank im Havelland…</a:t>
            </a:r>
            <a:endParaRPr lang="de-DE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einer Idee, </a:t>
            </a:r>
          </a:p>
          <a:p>
            <a:pPr marL="0" indent="0">
              <a:buNone/>
            </a:pPr>
            <a:r>
              <a:rPr lang="de-DE" sz="3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zur Vision wurde</a:t>
            </a:r>
          </a:p>
          <a:p>
            <a:pPr marL="0" indent="0">
              <a:buNone/>
            </a:pPr>
            <a:endParaRPr lang="de-DE" sz="36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36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36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550" y="365125"/>
            <a:ext cx="2388626" cy="153920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38200" y="5715298"/>
            <a:ext cx="4824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Vortrag Sabine Kosakow-Kutscher, Demografie-Referentin LK HVL </a:t>
            </a:r>
          </a:p>
          <a:p>
            <a:r>
              <a:rPr lang="de-DE" sz="1200" dirty="0" smtClean="0"/>
              <a:t>und Bärbel Eitner, Mitbegründerin der Initiativ-Gruppe Von Bank zu Bank …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2119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93019"/>
            <a:ext cx="10515600" cy="5483944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00B050"/>
                </a:solidFill>
              </a:rPr>
              <a:t>Wie alles begann…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Praxis-Workshop im Schloss Ribbeck am 22.10.2021</a:t>
            </a:r>
          </a:p>
          <a:p>
            <a:pPr marL="0" indent="0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67" y="153734"/>
            <a:ext cx="2039229" cy="131405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7567"/>
            <a:ext cx="5352210" cy="401415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878">
            <a:off x="7398108" y="2170816"/>
            <a:ext cx="2477340" cy="33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93019"/>
            <a:ext cx="10515600" cy="5483944"/>
          </a:xfrm>
        </p:spPr>
        <p:txBody>
          <a:bodyPr/>
          <a:lstStyle/>
          <a:p>
            <a:pPr marL="0" indent="0">
              <a:buNone/>
            </a:pPr>
            <a:endParaRPr lang="de-DE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rgbClr val="00B050"/>
                </a:solidFill>
              </a:rPr>
              <a:t>Initiativ-Gruppe Bänke</a:t>
            </a:r>
          </a:p>
          <a:p>
            <a:pPr marL="0" indent="0">
              <a:buNone/>
            </a:pPr>
            <a:endParaRPr lang="de-DE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Eine Idee wird geboren…</a:t>
            </a:r>
          </a:p>
          <a:p>
            <a:pPr marL="0" indent="0">
              <a:buNone/>
            </a:pP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67" y="153734"/>
            <a:ext cx="2039229" cy="131405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9848"/>
            <a:ext cx="4635260" cy="347644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138855">
            <a:off x="7151298" y="5306444"/>
            <a:ext cx="325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Von Bank zu Bank im Havelland-</a:t>
            </a:r>
          </a:p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Eine Bank, die erzählt und lebt…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7880">
            <a:off x="7026267" y="2705199"/>
            <a:ext cx="4506822" cy="25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93019"/>
            <a:ext cx="10515600" cy="5483944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>
                <a:solidFill>
                  <a:srgbClr val="00B050"/>
                </a:solidFill>
              </a:rPr>
              <a:t>Bisher wurden </a:t>
            </a:r>
            <a:r>
              <a:rPr lang="de-DE" b="1" dirty="0" smtClean="0">
                <a:solidFill>
                  <a:srgbClr val="00B050"/>
                </a:solidFill>
              </a:rPr>
              <a:t>24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smtClean="0">
                <a:solidFill>
                  <a:srgbClr val="00B050"/>
                </a:solidFill>
              </a:rPr>
              <a:t>Zuwendungsbescheide für Projekte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00B050"/>
                </a:solidFill>
              </a:rPr>
              <a:t>Von Bank zu Bank erteilt</a:t>
            </a:r>
          </a:p>
          <a:p>
            <a:pPr marL="0" indent="0">
              <a:buNone/>
            </a:pPr>
            <a:endParaRPr lang="de-DE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Hier die ersten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 Umsetzungen</a:t>
            </a:r>
          </a:p>
          <a:p>
            <a:pPr marL="0" indent="0">
              <a:buNone/>
            </a:pP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Einweihung der ersten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Sitzgruppe in Pausin</a:t>
            </a:r>
          </a:p>
          <a:p>
            <a:pPr marL="0" indent="0">
              <a:buNone/>
            </a:pPr>
            <a:endParaRPr lang="de-DE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67" y="153734"/>
            <a:ext cx="2039229" cy="131405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66" y="2391672"/>
            <a:ext cx="5172974" cy="38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93019"/>
            <a:ext cx="10515600" cy="5483944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00B050"/>
                </a:solidFill>
              </a:rPr>
              <a:t>Weitere Umsetzungen</a:t>
            </a:r>
          </a:p>
          <a:p>
            <a:pPr marL="0" indent="0">
              <a:buNone/>
            </a:pPr>
            <a:endParaRPr lang="de-DE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67" y="153734"/>
            <a:ext cx="2039229" cy="131405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6" y="1467790"/>
            <a:ext cx="4356872" cy="32594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71" y="2225613"/>
            <a:ext cx="4612257" cy="345919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38200" y="489722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in Bredow</a:t>
            </a:r>
            <a:endParaRPr lang="de-DE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96000" y="5992297"/>
            <a:ext cx="279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in Seeburg </a:t>
            </a:r>
            <a:endParaRPr lang="de-DE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1332" y="701646"/>
            <a:ext cx="10515600" cy="5483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Umsetzungen</a:t>
            </a:r>
          </a:p>
          <a:p>
            <a:pPr marL="0" indent="0">
              <a:buNone/>
            </a:pPr>
            <a:endParaRPr lang="de-DE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67" y="153734"/>
            <a:ext cx="2039229" cy="131405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87" y="2045830"/>
            <a:ext cx="5313828" cy="39754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81819" y="3074286"/>
            <a:ext cx="22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Bank in 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eestow</a:t>
            </a:r>
            <a:endParaRPr lang="de-D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9574" y="736152"/>
            <a:ext cx="10515600" cy="5483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rgbClr val="00B050"/>
                </a:solidFill>
              </a:rPr>
              <a:t>Die Vision…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67" y="153734"/>
            <a:ext cx="2039229" cy="131405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46" y="1595935"/>
            <a:ext cx="7208265" cy="50966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2605" y="1890938"/>
            <a:ext cx="35870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Das ist das ganz kleine </a:t>
            </a:r>
          </a:p>
          <a:p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Pflänzchen.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lang="de-DE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ede Vision beginnt </a:t>
            </a:r>
          </a:p>
          <a:p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mit einem kleinen ersten Schritt.</a:t>
            </a: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Wenn einer allein träumt, </a:t>
            </a:r>
          </a:p>
          <a:p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dann ist es nur ein Traum- </a:t>
            </a:r>
          </a:p>
          <a:p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wenn Menschen gemeinsam </a:t>
            </a:r>
          </a:p>
          <a:p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träumen,</a:t>
            </a:r>
          </a:p>
          <a:p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ist es der Beginn einer neuen</a:t>
            </a:r>
          </a:p>
          <a:p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Wirklichkeit…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238045" y="2327573"/>
            <a:ext cx="54699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Zootzen (Friesack), Ketzin, Pausin (Schönwalde), 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Dallow-Döberitz, Rhinow, Barnewitz (Nennhausen), 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Garlitz (Nennhausen),Falkensee, Brieselang, Rathenow, 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Kleßen (Rhinow), Görne (Rhinow),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Möthlow (Nennhausen), Buschow (Nennhausen), 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Friesack, Ebereschenhof (Nauen), Klein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ehnitz (Nauen),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Börnicke (Nauen), Premnitz, Priort (Wustermark),…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6331" y="5978769"/>
            <a:ext cx="2349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accent1">
                    <a:lumMod val="50000"/>
                  </a:schemeClr>
                </a:solidFill>
              </a:rPr>
              <a:t>Bisher wurden 24 ZWB erteilt.</a:t>
            </a:r>
            <a:endParaRPr lang="de-DE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Breitbild</PresentationFormat>
  <Paragraphs>54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</vt:lpstr>
      <vt:lpstr> Von Bank zu Bank im Havelland…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Landkreis Havelland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Richtlinie zur Förderung der gemeindeübergreifenden Zusammenarbeit zur Begleitung des demografischen Wandels im Landkreis Havelland</dc:title>
  <dc:creator>Kosakow-Kutscher, Sabine</dc:creator>
  <cp:lastModifiedBy>Sabine Kosakow-Kutscher</cp:lastModifiedBy>
  <cp:revision>33</cp:revision>
  <dcterms:created xsi:type="dcterms:W3CDTF">2021-08-24T13:18:39Z</dcterms:created>
  <dcterms:modified xsi:type="dcterms:W3CDTF">2022-11-07T14:23:33Z</dcterms:modified>
</cp:coreProperties>
</file>