
<file path=[Content_Types].xml><?xml version="1.0" encoding="utf-8"?>
<Types xmlns="http://schemas.openxmlformats.org/package/2006/content-types">
  <Default Extension="png" ContentType="image/png"/>
  <Default Extension="A13432E0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A47AD9C0" ContentType="image/png"/>
  <Default Extension="3B280E10" ContentType="image/png"/>
  <Default Extension="44E31C20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0"/>
  </p:notesMasterIdLst>
  <p:sldIdLst>
    <p:sldId id="256" r:id="rId3"/>
    <p:sldId id="257" r:id="rId4"/>
    <p:sldId id="1050" r:id="rId5"/>
    <p:sldId id="428" r:id="rId6"/>
    <p:sldId id="926" r:id="rId7"/>
    <p:sldId id="986" r:id="rId8"/>
    <p:sldId id="935" r:id="rId9"/>
    <p:sldId id="858" r:id="rId10"/>
    <p:sldId id="927" r:id="rId11"/>
    <p:sldId id="928" r:id="rId12"/>
    <p:sldId id="929" r:id="rId13"/>
    <p:sldId id="931" r:id="rId14"/>
    <p:sldId id="933" r:id="rId15"/>
    <p:sldId id="860" r:id="rId16"/>
    <p:sldId id="1051" r:id="rId17"/>
    <p:sldId id="859" r:id="rId18"/>
    <p:sldId id="1052" r:id="rId19"/>
    <p:sldId id="861" r:id="rId20"/>
    <p:sldId id="1021" r:id="rId21"/>
    <p:sldId id="857" r:id="rId22"/>
    <p:sldId id="866" r:id="rId23"/>
    <p:sldId id="871" r:id="rId24"/>
    <p:sldId id="865" r:id="rId25"/>
    <p:sldId id="868" r:id="rId26"/>
    <p:sldId id="869" r:id="rId27"/>
    <p:sldId id="870" r:id="rId28"/>
    <p:sldId id="873" r:id="rId29"/>
    <p:sldId id="867" r:id="rId30"/>
    <p:sldId id="864" r:id="rId31"/>
    <p:sldId id="862" r:id="rId32"/>
    <p:sldId id="863" r:id="rId33"/>
    <p:sldId id="872" r:id="rId34"/>
    <p:sldId id="875" r:id="rId35"/>
    <p:sldId id="874" r:id="rId36"/>
    <p:sldId id="876" r:id="rId37"/>
    <p:sldId id="879" r:id="rId38"/>
    <p:sldId id="882" r:id="rId39"/>
    <p:sldId id="883" r:id="rId40"/>
    <p:sldId id="885" r:id="rId41"/>
    <p:sldId id="884" r:id="rId42"/>
    <p:sldId id="886" r:id="rId43"/>
    <p:sldId id="887" r:id="rId44"/>
    <p:sldId id="892" r:id="rId45"/>
    <p:sldId id="890" r:id="rId46"/>
    <p:sldId id="894" r:id="rId47"/>
    <p:sldId id="1053" r:id="rId48"/>
    <p:sldId id="1022" r:id="rId49"/>
    <p:sldId id="1023" r:id="rId50"/>
    <p:sldId id="1031" r:id="rId51"/>
    <p:sldId id="1043" r:id="rId52"/>
    <p:sldId id="893" r:id="rId53"/>
    <p:sldId id="967" r:id="rId54"/>
    <p:sldId id="968" r:id="rId55"/>
    <p:sldId id="971" r:id="rId56"/>
    <p:sldId id="972" r:id="rId57"/>
    <p:sldId id="974" r:id="rId58"/>
    <p:sldId id="975" r:id="rId59"/>
    <p:sldId id="976" r:id="rId60"/>
    <p:sldId id="540" r:id="rId61"/>
    <p:sldId id="981" r:id="rId62"/>
    <p:sldId id="980" r:id="rId63"/>
    <p:sldId id="979" r:id="rId64"/>
    <p:sldId id="978" r:id="rId65"/>
    <p:sldId id="977" r:id="rId66"/>
    <p:sldId id="985" r:id="rId67"/>
    <p:sldId id="982" r:id="rId68"/>
    <p:sldId id="895" r:id="rId69"/>
    <p:sldId id="1054" r:id="rId70"/>
    <p:sldId id="900" r:id="rId71"/>
    <p:sldId id="907" r:id="rId72"/>
    <p:sldId id="906" r:id="rId73"/>
    <p:sldId id="901" r:id="rId74"/>
    <p:sldId id="1055" r:id="rId75"/>
    <p:sldId id="896" r:id="rId76"/>
    <p:sldId id="905" r:id="rId77"/>
    <p:sldId id="904" r:id="rId78"/>
    <p:sldId id="902" r:id="rId79"/>
    <p:sldId id="899" r:id="rId80"/>
    <p:sldId id="898" r:id="rId81"/>
    <p:sldId id="913" r:id="rId82"/>
    <p:sldId id="897" r:id="rId83"/>
    <p:sldId id="912" r:id="rId84"/>
    <p:sldId id="950" r:id="rId85"/>
    <p:sldId id="958" r:id="rId86"/>
    <p:sldId id="957" r:id="rId87"/>
    <p:sldId id="956" r:id="rId88"/>
    <p:sldId id="955" r:id="rId89"/>
    <p:sldId id="954" r:id="rId90"/>
    <p:sldId id="953" r:id="rId91"/>
    <p:sldId id="952" r:id="rId92"/>
    <p:sldId id="964" r:id="rId93"/>
    <p:sldId id="965" r:id="rId94"/>
    <p:sldId id="961" r:id="rId95"/>
    <p:sldId id="940" r:id="rId96"/>
    <p:sldId id="947" r:id="rId97"/>
    <p:sldId id="946" r:id="rId98"/>
    <p:sldId id="922" r:id="rId9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selzon, Peter" initials="SP" lastIdx="2" clrIdx="0">
    <p:extLst>
      <p:ext uri="{19B8F6BF-5375-455C-9EA6-DF929625EA0E}">
        <p15:presenceInfo xmlns:p15="http://schemas.microsoft.com/office/powerpoint/2012/main" userId="S-1-5-21-919105104-255080181-581009308-24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5" autoAdjust="0"/>
    <p:restoredTop sz="94803" autoAdjust="0"/>
  </p:normalViewPr>
  <p:slideViewPr>
    <p:cSldViewPr snapToGrid="0">
      <p:cViewPr varScale="1">
        <p:scale>
          <a:sx n="92" d="100"/>
          <a:sy n="92" d="100"/>
        </p:scale>
        <p:origin x="79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F3857-AFDB-4629-9EDA-BD8FD5DED6FF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72942-1127-4A8A-A6CC-0595B28E98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94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D42B-CDAD-4DEE-A90C-BA897F99350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0DFD-FA38-4748-90F2-5F25378C6F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13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D42B-CDAD-4DEE-A90C-BA897F99350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0DFD-FA38-4748-90F2-5F25378C6F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85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D42B-CDAD-4DEE-A90C-BA897F99350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0DFD-FA38-4748-90F2-5F25378C6F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849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8">
            <a:extLst>
              <a:ext uri="{FF2B5EF4-FFF2-40B4-BE49-F238E27FC236}">
                <a16:creationId xmlns:a16="http://schemas.microsoft.com/office/drawing/2014/main" id="{001544FC-FAEA-6C4F-BF90-54125CEB123C}"/>
              </a:ext>
            </a:extLst>
          </p:cNvPr>
          <p:cNvSpPr/>
          <p:nvPr userDrawn="1"/>
        </p:nvSpPr>
        <p:spPr>
          <a:xfrm>
            <a:off x="-7717" y="1939366"/>
            <a:ext cx="12203129" cy="4928606"/>
          </a:xfrm>
          <a:custGeom>
            <a:avLst/>
            <a:gdLst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14664 w 12199717"/>
              <a:gd name="connsiteY59" fmla="*/ 306729 h 3750197"/>
              <a:gd name="connsiteX60" fmla="*/ 5955175 w 12199717"/>
              <a:gd name="connsiteY60" fmla="*/ 318303 h 3750197"/>
              <a:gd name="connsiteX61" fmla="*/ 5978324 w 12199717"/>
              <a:gd name="connsiteY61" fmla="*/ 324091 h 3750197"/>
              <a:gd name="connsiteX62" fmla="*/ 6013048 w 12199717"/>
              <a:gd name="connsiteY62" fmla="*/ 335665 h 3750197"/>
              <a:gd name="connsiteX63" fmla="*/ 6117221 w 12199717"/>
              <a:gd name="connsiteY63" fmla="*/ 347240 h 3750197"/>
              <a:gd name="connsiteX64" fmla="*/ 6140370 w 12199717"/>
              <a:gd name="connsiteY64" fmla="*/ 353027 h 3750197"/>
              <a:gd name="connsiteX65" fmla="*/ 6279266 w 12199717"/>
              <a:gd name="connsiteY65" fmla="*/ 364602 h 3750197"/>
              <a:gd name="connsiteX66" fmla="*/ 6412375 w 12199717"/>
              <a:gd name="connsiteY66" fmla="*/ 370389 h 3750197"/>
              <a:gd name="connsiteX67" fmla="*/ 6585995 w 12199717"/>
              <a:gd name="connsiteY67" fmla="*/ 381964 h 3750197"/>
              <a:gd name="connsiteX68" fmla="*/ 6690167 w 12199717"/>
              <a:gd name="connsiteY68" fmla="*/ 387751 h 3750197"/>
              <a:gd name="connsiteX69" fmla="*/ 7297838 w 12199717"/>
              <a:gd name="connsiteY69" fmla="*/ 410901 h 3750197"/>
              <a:gd name="connsiteX70" fmla="*/ 8165940 w 12199717"/>
              <a:gd name="connsiteY70" fmla="*/ 428263 h 3750197"/>
              <a:gd name="connsiteX71" fmla="*/ 9427580 w 12199717"/>
              <a:gd name="connsiteY71" fmla="*/ 410901 h 3750197"/>
              <a:gd name="connsiteX72" fmla="*/ 9531752 w 12199717"/>
              <a:gd name="connsiteY72" fmla="*/ 399326 h 3750197"/>
              <a:gd name="connsiteX73" fmla="*/ 9647499 w 12199717"/>
              <a:gd name="connsiteY73" fmla="*/ 387751 h 3750197"/>
              <a:gd name="connsiteX74" fmla="*/ 9751671 w 12199717"/>
              <a:gd name="connsiteY74" fmla="*/ 376177 h 3750197"/>
              <a:gd name="connsiteX75" fmla="*/ 9878993 w 12199717"/>
              <a:gd name="connsiteY75" fmla="*/ 364602 h 3750197"/>
              <a:gd name="connsiteX76" fmla="*/ 9925291 w 12199717"/>
              <a:gd name="connsiteY76" fmla="*/ 353027 h 3750197"/>
              <a:gd name="connsiteX77" fmla="*/ 9948441 w 12199717"/>
              <a:gd name="connsiteY77" fmla="*/ 347240 h 3750197"/>
              <a:gd name="connsiteX78" fmla="*/ 9983165 w 12199717"/>
              <a:gd name="connsiteY78" fmla="*/ 335665 h 3750197"/>
              <a:gd name="connsiteX79" fmla="*/ 10017889 w 12199717"/>
              <a:gd name="connsiteY79" fmla="*/ 329878 h 3750197"/>
              <a:gd name="connsiteX80" fmla="*/ 10046826 w 12199717"/>
              <a:gd name="connsiteY80" fmla="*/ 318303 h 3750197"/>
              <a:gd name="connsiteX81" fmla="*/ 10081550 w 12199717"/>
              <a:gd name="connsiteY81" fmla="*/ 312516 h 3750197"/>
              <a:gd name="connsiteX82" fmla="*/ 10098912 w 12199717"/>
              <a:gd name="connsiteY82" fmla="*/ 300941 h 3750197"/>
              <a:gd name="connsiteX83" fmla="*/ 10116274 w 12199717"/>
              <a:gd name="connsiteY83" fmla="*/ 295154 h 3750197"/>
              <a:gd name="connsiteX84" fmla="*/ 10174147 w 12199717"/>
              <a:gd name="connsiteY84" fmla="*/ 289367 h 3750197"/>
              <a:gd name="connsiteX85" fmla="*/ 10145210 w 12199717"/>
              <a:gd name="connsiteY85" fmla="*/ 283579 h 3750197"/>
              <a:gd name="connsiteX86" fmla="*/ 10781818 w 12199717"/>
              <a:gd name="connsiteY86" fmla="*/ 277792 h 3750197"/>
              <a:gd name="connsiteX87" fmla="*/ 10984375 w 12199717"/>
              <a:gd name="connsiteY87" fmla="*/ 266217 h 3750197"/>
              <a:gd name="connsiteX88" fmla="*/ 11129059 w 12199717"/>
              <a:gd name="connsiteY88" fmla="*/ 260430 h 3750197"/>
              <a:gd name="connsiteX89" fmla="*/ 11308466 w 12199717"/>
              <a:gd name="connsiteY89" fmla="*/ 248855 h 3750197"/>
              <a:gd name="connsiteX90" fmla="*/ 11412638 w 12199717"/>
              <a:gd name="connsiteY90" fmla="*/ 243068 h 3750197"/>
              <a:gd name="connsiteX91" fmla="*/ 11603621 w 12199717"/>
              <a:gd name="connsiteY91" fmla="*/ 231493 h 3750197"/>
              <a:gd name="connsiteX92" fmla="*/ 11719367 w 12199717"/>
              <a:gd name="connsiteY92" fmla="*/ 225706 h 3750197"/>
              <a:gd name="connsiteX93" fmla="*/ 11979798 w 12199717"/>
              <a:gd name="connsiteY93" fmla="*/ 219919 h 3750197"/>
              <a:gd name="connsiteX94" fmla="*/ 12026097 w 12199717"/>
              <a:gd name="connsiteY94" fmla="*/ 214131 h 3750197"/>
              <a:gd name="connsiteX95" fmla="*/ 12130269 w 12199717"/>
              <a:gd name="connsiteY95" fmla="*/ 202557 h 3750197"/>
              <a:gd name="connsiteX96" fmla="*/ 12170780 w 12199717"/>
              <a:gd name="connsiteY96" fmla="*/ 190982 h 3750197"/>
              <a:gd name="connsiteX97" fmla="*/ 12193929 w 12199717"/>
              <a:gd name="connsiteY97" fmla="*/ 185195 h 3750197"/>
              <a:gd name="connsiteX98" fmla="*/ 12199717 w 12199717"/>
              <a:gd name="connsiteY98" fmla="*/ 3750197 h 3750197"/>
              <a:gd name="connsiteX99" fmla="*/ 0 w 12199717"/>
              <a:gd name="connsiteY99" fmla="*/ 3744410 h 3750197"/>
              <a:gd name="connsiteX100" fmla="*/ 0 w 12199717"/>
              <a:gd name="connsiteY100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14664 w 12199717"/>
              <a:gd name="connsiteY59" fmla="*/ 306729 h 3750197"/>
              <a:gd name="connsiteX60" fmla="*/ 5955175 w 12199717"/>
              <a:gd name="connsiteY60" fmla="*/ 318303 h 3750197"/>
              <a:gd name="connsiteX61" fmla="*/ 5978324 w 12199717"/>
              <a:gd name="connsiteY61" fmla="*/ 324091 h 3750197"/>
              <a:gd name="connsiteX62" fmla="*/ 6013048 w 12199717"/>
              <a:gd name="connsiteY62" fmla="*/ 335665 h 3750197"/>
              <a:gd name="connsiteX63" fmla="*/ 6117221 w 12199717"/>
              <a:gd name="connsiteY63" fmla="*/ 347240 h 3750197"/>
              <a:gd name="connsiteX64" fmla="*/ 6140370 w 12199717"/>
              <a:gd name="connsiteY64" fmla="*/ 353027 h 3750197"/>
              <a:gd name="connsiteX65" fmla="*/ 6279266 w 12199717"/>
              <a:gd name="connsiteY65" fmla="*/ 364602 h 3750197"/>
              <a:gd name="connsiteX66" fmla="*/ 6412375 w 12199717"/>
              <a:gd name="connsiteY66" fmla="*/ 370389 h 3750197"/>
              <a:gd name="connsiteX67" fmla="*/ 6585995 w 12199717"/>
              <a:gd name="connsiteY67" fmla="*/ 381964 h 3750197"/>
              <a:gd name="connsiteX68" fmla="*/ 6690167 w 12199717"/>
              <a:gd name="connsiteY68" fmla="*/ 387751 h 3750197"/>
              <a:gd name="connsiteX69" fmla="*/ 7297838 w 12199717"/>
              <a:gd name="connsiteY69" fmla="*/ 410901 h 3750197"/>
              <a:gd name="connsiteX70" fmla="*/ 8165940 w 12199717"/>
              <a:gd name="connsiteY70" fmla="*/ 428263 h 3750197"/>
              <a:gd name="connsiteX71" fmla="*/ 9427580 w 12199717"/>
              <a:gd name="connsiteY71" fmla="*/ 410901 h 3750197"/>
              <a:gd name="connsiteX72" fmla="*/ 9531752 w 12199717"/>
              <a:gd name="connsiteY72" fmla="*/ 399326 h 3750197"/>
              <a:gd name="connsiteX73" fmla="*/ 9647499 w 12199717"/>
              <a:gd name="connsiteY73" fmla="*/ 387751 h 3750197"/>
              <a:gd name="connsiteX74" fmla="*/ 9751671 w 12199717"/>
              <a:gd name="connsiteY74" fmla="*/ 376177 h 3750197"/>
              <a:gd name="connsiteX75" fmla="*/ 9878993 w 12199717"/>
              <a:gd name="connsiteY75" fmla="*/ 364602 h 3750197"/>
              <a:gd name="connsiteX76" fmla="*/ 9925291 w 12199717"/>
              <a:gd name="connsiteY76" fmla="*/ 353027 h 3750197"/>
              <a:gd name="connsiteX77" fmla="*/ 9948441 w 12199717"/>
              <a:gd name="connsiteY77" fmla="*/ 347240 h 3750197"/>
              <a:gd name="connsiteX78" fmla="*/ 9983165 w 12199717"/>
              <a:gd name="connsiteY78" fmla="*/ 335665 h 3750197"/>
              <a:gd name="connsiteX79" fmla="*/ 10017889 w 12199717"/>
              <a:gd name="connsiteY79" fmla="*/ 329878 h 3750197"/>
              <a:gd name="connsiteX80" fmla="*/ 10046826 w 12199717"/>
              <a:gd name="connsiteY80" fmla="*/ 318303 h 3750197"/>
              <a:gd name="connsiteX81" fmla="*/ 10081550 w 12199717"/>
              <a:gd name="connsiteY81" fmla="*/ 312516 h 3750197"/>
              <a:gd name="connsiteX82" fmla="*/ 10098912 w 12199717"/>
              <a:gd name="connsiteY82" fmla="*/ 300941 h 3750197"/>
              <a:gd name="connsiteX83" fmla="*/ 10116274 w 12199717"/>
              <a:gd name="connsiteY83" fmla="*/ 295154 h 3750197"/>
              <a:gd name="connsiteX84" fmla="*/ 10174147 w 12199717"/>
              <a:gd name="connsiteY84" fmla="*/ 289367 h 3750197"/>
              <a:gd name="connsiteX85" fmla="*/ 10781818 w 12199717"/>
              <a:gd name="connsiteY85" fmla="*/ 277792 h 3750197"/>
              <a:gd name="connsiteX86" fmla="*/ 10984375 w 12199717"/>
              <a:gd name="connsiteY86" fmla="*/ 266217 h 3750197"/>
              <a:gd name="connsiteX87" fmla="*/ 11129059 w 12199717"/>
              <a:gd name="connsiteY87" fmla="*/ 260430 h 3750197"/>
              <a:gd name="connsiteX88" fmla="*/ 11308466 w 12199717"/>
              <a:gd name="connsiteY88" fmla="*/ 248855 h 3750197"/>
              <a:gd name="connsiteX89" fmla="*/ 11412638 w 12199717"/>
              <a:gd name="connsiteY89" fmla="*/ 243068 h 3750197"/>
              <a:gd name="connsiteX90" fmla="*/ 11603621 w 12199717"/>
              <a:gd name="connsiteY90" fmla="*/ 231493 h 3750197"/>
              <a:gd name="connsiteX91" fmla="*/ 11719367 w 12199717"/>
              <a:gd name="connsiteY91" fmla="*/ 225706 h 3750197"/>
              <a:gd name="connsiteX92" fmla="*/ 11979798 w 12199717"/>
              <a:gd name="connsiteY92" fmla="*/ 219919 h 3750197"/>
              <a:gd name="connsiteX93" fmla="*/ 12026097 w 12199717"/>
              <a:gd name="connsiteY93" fmla="*/ 214131 h 3750197"/>
              <a:gd name="connsiteX94" fmla="*/ 12130269 w 12199717"/>
              <a:gd name="connsiteY94" fmla="*/ 202557 h 3750197"/>
              <a:gd name="connsiteX95" fmla="*/ 12170780 w 12199717"/>
              <a:gd name="connsiteY95" fmla="*/ 190982 h 3750197"/>
              <a:gd name="connsiteX96" fmla="*/ 12193929 w 12199717"/>
              <a:gd name="connsiteY96" fmla="*/ 185195 h 3750197"/>
              <a:gd name="connsiteX97" fmla="*/ 12199717 w 12199717"/>
              <a:gd name="connsiteY97" fmla="*/ 3750197 h 3750197"/>
              <a:gd name="connsiteX98" fmla="*/ 0 w 12199717"/>
              <a:gd name="connsiteY98" fmla="*/ 3744410 h 3750197"/>
              <a:gd name="connsiteX99" fmla="*/ 0 w 12199717"/>
              <a:gd name="connsiteY9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14664 w 12199717"/>
              <a:gd name="connsiteY59" fmla="*/ 306729 h 3750197"/>
              <a:gd name="connsiteX60" fmla="*/ 5955175 w 12199717"/>
              <a:gd name="connsiteY60" fmla="*/ 318303 h 3750197"/>
              <a:gd name="connsiteX61" fmla="*/ 5978324 w 12199717"/>
              <a:gd name="connsiteY61" fmla="*/ 324091 h 3750197"/>
              <a:gd name="connsiteX62" fmla="*/ 6013048 w 12199717"/>
              <a:gd name="connsiteY62" fmla="*/ 335665 h 3750197"/>
              <a:gd name="connsiteX63" fmla="*/ 6117221 w 12199717"/>
              <a:gd name="connsiteY63" fmla="*/ 347240 h 3750197"/>
              <a:gd name="connsiteX64" fmla="*/ 6140370 w 12199717"/>
              <a:gd name="connsiteY64" fmla="*/ 353027 h 3750197"/>
              <a:gd name="connsiteX65" fmla="*/ 6279266 w 12199717"/>
              <a:gd name="connsiteY65" fmla="*/ 364602 h 3750197"/>
              <a:gd name="connsiteX66" fmla="*/ 6412375 w 12199717"/>
              <a:gd name="connsiteY66" fmla="*/ 370389 h 3750197"/>
              <a:gd name="connsiteX67" fmla="*/ 6585995 w 12199717"/>
              <a:gd name="connsiteY67" fmla="*/ 381964 h 3750197"/>
              <a:gd name="connsiteX68" fmla="*/ 6690167 w 12199717"/>
              <a:gd name="connsiteY68" fmla="*/ 387751 h 3750197"/>
              <a:gd name="connsiteX69" fmla="*/ 7297838 w 12199717"/>
              <a:gd name="connsiteY69" fmla="*/ 410901 h 3750197"/>
              <a:gd name="connsiteX70" fmla="*/ 8165940 w 12199717"/>
              <a:gd name="connsiteY70" fmla="*/ 428263 h 3750197"/>
              <a:gd name="connsiteX71" fmla="*/ 9427580 w 12199717"/>
              <a:gd name="connsiteY71" fmla="*/ 410901 h 3750197"/>
              <a:gd name="connsiteX72" fmla="*/ 9531752 w 12199717"/>
              <a:gd name="connsiteY72" fmla="*/ 399326 h 3750197"/>
              <a:gd name="connsiteX73" fmla="*/ 9647499 w 12199717"/>
              <a:gd name="connsiteY73" fmla="*/ 387751 h 3750197"/>
              <a:gd name="connsiteX74" fmla="*/ 9751671 w 12199717"/>
              <a:gd name="connsiteY74" fmla="*/ 376177 h 3750197"/>
              <a:gd name="connsiteX75" fmla="*/ 9878993 w 12199717"/>
              <a:gd name="connsiteY75" fmla="*/ 364602 h 3750197"/>
              <a:gd name="connsiteX76" fmla="*/ 9925291 w 12199717"/>
              <a:gd name="connsiteY76" fmla="*/ 353027 h 3750197"/>
              <a:gd name="connsiteX77" fmla="*/ 9948441 w 12199717"/>
              <a:gd name="connsiteY77" fmla="*/ 347240 h 3750197"/>
              <a:gd name="connsiteX78" fmla="*/ 9983165 w 12199717"/>
              <a:gd name="connsiteY78" fmla="*/ 335665 h 3750197"/>
              <a:gd name="connsiteX79" fmla="*/ 10017889 w 12199717"/>
              <a:gd name="connsiteY79" fmla="*/ 329878 h 3750197"/>
              <a:gd name="connsiteX80" fmla="*/ 10046826 w 12199717"/>
              <a:gd name="connsiteY80" fmla="*/ 318303 h 3750197"/>
              <a:gd name="connsiteX81" fmla="*/ 10081550 w 12199717"/>
              <a:gd name="connsiteY81" fmla="*/ 312516 h 3750197"/>
              <a:gd name="connsiteX82" fmla="*/ 10098912 w 12199717"/>
              <a:gd name="connsiteY82" fmla="*/ 300941 h 3750197"/>
              <a:gd name="connsiteX83" fmla="*/ 10116274 w 12199717"/>
              <a:gd name="connsiteY83" fmla="*/ 295154 h 3750197"/>
              <a:gd name="connsiteX84" fmla="*/ 10174147 w 12199717"/>
              <a:gd name="connsiteY84" fmla="*/ 289367 h 3750197"/>
              <a:gd name="connsiteX85" fmla="*/ 10781818 w 12199717"/>
              <a:gd name="connsiteY85" fmla="*/ 277792 h 3750197"/>
              <a:gd name="connsiteX86" fmla="*/ 10984375 w 12199717"/>
              <a:gd name="connsiteY86" fmla="*/ 266217 h 3750197"/>
              <a:gd name="connsiteX87" fmla="*/ 11129059 w 12199717"/>
              <a:gd name="connsiteY87" fmla="*/ 260430 h 3750197"/>
              <a:gd name="connsiteX88" fmla="*/ 11308466 w 12199717"/>
              <a:gd name="connsiteY88" fmla="*/ 248855 h 3750197"/>
              <a:gd name="connsiteX89" fmla="*/ 11412638 w 12199717"/>
              <a:gd name="connsiteY89" fmla="*/ 243068 h 3750197"/>
              <a:gd name="connsiteX90" fmla="*/ 11603621 w 12199717"/>
              <a:gd name="connsiteY90" fmla="*/ 231493 h 3750197"/>
              <a:gd name="connsiteX91" fmla="*/ 11719367 w 12199717"/>
              <a:gd name="connsiteY91" fmla="*/ 225706 h 3750197"/>
              <a:gd name="connsiteX92" fmla="*/ 11979798 w 12199717"/>
              <a:gd name="connsiteY92" fmla="*/ 219919 h 3750197"/>
              <a:gd name="connsiteX93" fmla="*/ 12026097 w 12199717"/>
              <a:gd name="connsiteY93" fmla="*/ 214131 h 3750197"/>
              <a:gd name="connsiteX94" fmla="*/ 12130269 w 12199717"/>
              <a:gd name="connsiteY94" fmla="*/ 202557 h 3750197"/>
              <a:gd name="connsiteX95" fmla="*/ 12170780 w 12199717"/>
              <a:gd name="connsiteY95" fmla="*/ 190982 h 3750197"/>
              <a:gd name="connsiteX96" fmla="*/ 12193929 w 12199717"/>
              <a:gd name="connsiteY96" fmla="*/ 185195 h 3750197"/>
              <a:gd name="connsiteX97" fmla="*/ 12199717 w 12199717"/>
              <a:gd name="connsiteY97" fmla="*/ 3750197 h 3750197"/>
              <a:gd name="connsiteX98" fmla="*/ 0 w 12199717"/>
              <a:gd name="connsiteY98" fmla="*/ 3744410 h 3750197"/>
              <a:gd name="connsiteX99" fmla="*/ 0 w 12199717"/>
              <a:gd name="connsiteY9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14664 w 12199717"/>
              <a:gd name="connsiteY59" fmla="*/ 306729 h 3750197"/>
              <a:gd name="connsiteX60" fmla="*/ 5955175 w 12199717"/>
              <a:gd name="connsiteY60" fmla="*/ 318303 h 3750197"/>
              <a:gd name="connsiteX61" fmla="*/ 5978324 w 12199717"/>
              <a:gd name="connsiteY61" fmla="*/ 324091 h 3750197"/>
              <a:gd name="connsiteX62" fmla="*/ 6013048 w 12199717"/>
              <a:gd name="connsiteY62" fmla="*/ 335665 h 3750197"/>
              <a:gd name="connsiteX63" fmla="*/ 6117221 w 12199717"/>
              <a:gd name="connsiteY63" fmla="*/ 347240 h 3750197"/>
              <a:gd name="connsiteX64" fmla="*/ 6140370 w 12199717"/>
              <a:gd name="connsiteY64" fmla="*/ 353027 h 3750197"/>
              <a:gd name="connsiteX65" fmla="*/ 6279266 w 12199717"/>
              <a:gd name="connsiteY65" fmla="*/ 364602 h 3750197"/>
              <a:gd name="connsiteX66" fmla="*/ 6412375 w 12199717"/>
              <a:gd name="connsiteY66" fmla="*/ 370389 h 3750197"/>
              <a:gd name="connsiteX67" fmla="*/ 6585995 w 12199717"/>
              <a:gd name="connsiteY67" fmla="*/ 381964 h 3750197"/>
              <a:gd name="connsiteX68" fmla="*/ 6690167 w 12199717"/>
              <a:gd name="connsiteY68" fmla="*/ 387751 h 3750197"/>
              <a:gd name="connsiteX69" fmla="*/ 7275316 w 12199717"/>
              <a:gd name="connsiteY69" fmla="*/ 410901 h 3750197"/>
              <a:gd name="connsiteX70" fmla="*/ 8165940 w 12199717"/>
              <a:gd name="connsiteY70" fmla="*/ 428263 h 3750197"/>
              <a:gd name="connsiteX71" fmla="*/ 9427580 w 12199717"/>
              <a:gd name="connsiteY71" fmla="*/ 410901 h 3750197"/>
              <a:gd name="connsiteX72" fmla="*/ 9531752 w 12199717"/>
              <a:gd name="connsiteY72" fmla="*/ 399326 h 3750197"/>
              <a:gd name="connsiteX73" fmla="*/ 9647499 w 12199717"/>
              <a:gd name="connsiteY73" fmla="*/ 387751 h 3750197"/>
              <a:gd name="connsiteX74" fmla="*/ 9751671 w 12199717"/>
              <a:gd name="connsiteY74" fmla="*/ 376177 h 3750197"/>
              <a:gd name="connsiteX75" fmla="*/ 9878993 w 12199717"/>
              <a:gd name="connsiteY75" fmla="*/ 364602 h 3750197"/>
              <a:gd name="connsiteX76" fmla="*/ 9925291 w 12199717"/>
              <a:gd name="connsiteY76" fmla="*/ 353027 h 3750197"/>
              <a:gd name="connsiteX77" fmla="*/ 9948441 w 12199717"/>
              <a:gd name="connsiteY77" fmla="*/ 347240 h 3750197"/>
              <a:gd name="connsiteX78" fmla="*/ 9983165 w 12199717"/>
              <a:gd name="connsiteY78" fmla="*/ 335665 h 3750197"/>
              <a:gd name="connsiteX79" fmla="*/ 10017889 w 12199717"/>
              <a:gd name="connsiteY79" fmla="*/ 329878 h 3750197"/>
              <a:gd name="connsiteX80" fmla="*/ 10046826 w 12199717"/>
              <a:gd name="connsiteY80" fmla="*/ 318303 h 3750197"/>
              <a:gd name="connsiteX81" fmla="*/ 10081550 w 12199717"/>
              <a:gd name="connsiteY81" fmla="*/ 312516 h 3750197"/>
              <a:gd name="connsiteX82" fmla="*/ 10098912 w 12199717"/>
              <a:gd name="connsiteY82" fmla="*/ 300941 h 3750197"/>
              <a:gd name="connsiteX83" fmla="*/ 10116274 w 12199717"/>
              <a:gd name="connsiteY83" fmla="*/ 295154 h 3750197"/>
              <a:gd name="connsiteX84" fmla="*/ 10174147 w 12199717"/>
              <a:gd name="connsiteY84" fmla="*/ 289367 h 3750197"/>
              <a:gd name="connsiteX85" fmla="*/ 10781818 w 12199717"/>
              <a:gd name="connsiteY85" fmla="*/ 277792 h 3750197"/>
              <a:gd name="connsiteX86" fmla="*/ 10984375 w 12199717"/>
              <a:gd name="connsiteY86" fmla="*/ 266217 h 3750197"/>
              <a:gd name="connsiteX87" fmla="*/ 11129059 w 12199717"/>
              <a:gd name="connsiteY87" fmla="*/ 260430 h 3750197"/>
              <a:gd name="connsiteX88" fmla="*/ 11308466 w 12199717"/>
              <a:gd name="connsiteY88" fmla="*/ 248855 h 3750197"/>
              <a:gd name="connsiteX89" fmla="*/ 11412638 w 12199717"/>
              <a:gd name="connsiteY89" fmla="*/ 243068 h 3750197"/>
              <a:gd name="connsiteX90" fmla="*/ 11603621 w 12199717"/>
              <a:gd name="connsiteY90" fmla="*/ 231493 h 3750197"/>
              <a:gd name="connsiteX91" fmla="*/ 11719367 w 12199717"/>
              <a:gd name="connsiteY91" fmla="*/ 225706 h 3750197"/>
              <a:gd name="connsiteX92" fmla="*/ 11979798 w 12199717"/>
              <a:gd name="connsiteY92" fmla="*/ 219919 h 3750197"/>
              <a:gd name="connsiteX93" fmla="*/ 12026097 w 12199717"/>
              <a:gd name="connsiteY93" fmla="*/ 214131 h 3750197"/>
              <a:gd name="connsiteX94" fmla="*/ 12130269 w 12199717"/>
              <a:gd name="connsiteY94" fmla="*/ 202557 h 3750197"/>
              <a:gd name="connsiteX95" fmla="*/ 12170780 w 12199717"/>
              <a:gd name="connsiteY95" fmla="*/ 190982 h 3750197"/>
              <a:gd name="connsiteX96" fmla="*/ 12193929 w 12199717"/>
              <a:gd name="connsiteY96" fmla="*/ 185195 h 3750197"/>
              <a:gd name="connsiteX97" fmla="*/ 12199717 w 12199717"/>
              <a:gd name="connsiteY97" fmla="*/ 3750197 h 3750197"/>
              <a:gd name="connsiteX98" fmla="*/ 0 w 12199717"/>
              <a:gd name="connsiteY98" fmla="*/ 3744410 h 3750197"/>
              <a:gd name="connsiteX99" fmla="*/ 0 w 12199717"/>
              <a:gd name="connsiteY9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14664 w 12199717"/>
              <a:gd name="connsiteY59" fmla="*/ 306729 h 3750197"/>
              <a:gd name="connsiteX60" fmla="*/ 5955175 w 12199717"/>
              <a:gd name="connsiteY60" fmla="*/ 318303 h 3750197"/>
              <a:gd name="connsiteX61" fmla="*/ 6013048 w 12199717"/>
              <a:gd name="connsiteY61" fmla="*/ 335665 h 3750197"/>
              <a:gd name="connsiteX62" fmla="*/ 6117221 w 12199717"/>
              <a:gd name="connsiteY62" fmla="*/ 347240 h 3750197"/>
              <a:gd name="connsiteX63" fmla="*/ 6140370 w 12199717"/>
              <a:gd name="connsiteY63" fmla="*/ 353027 h 3750197"/>
              <a:gd name="connsiteX64" fmla="*/ 6279266 w 12199717"/>
              <a:gd name="connsiteY64" fmla="*/ 364602 h 3750197"/>
              <a:gd name="connsiteX65" fmla="*/ 6412375 w 12199717"/>
              <a:gd name="connsiteY65" fmla="*/ 370389 h 3750197"/>
              <a:gd name="connsiteX66" fmla="*/ 6585995 w 12199717"/>
              <a:gd name="connsiteY66" fmla="*/ 381964 h 3750197"/>
              <a:gd name="connsiteX67" fmla="*/ 6690167 w 12199717"/>
              <a:gd name="connsiteY67" fmla="*/ 387751 h 3750197"/>
              <a:gd name="connsiteX68" fmla="*/ 7275316 w 12199717"/>
              <a:gd name="connsiteY68" fmla="*/ 410901 h 3750197"/>
              <a:gd name="connsiteX69" fmla="*/ 8165940 w 12199717"/>
              <a:gd name="connsiteY69" fmla="*/ 428263 h 3750197"/>
              <a:gd name="connsiteX70" fmla="*/ 9427580 w 12199717"/>
              <a:gd name="connsiteY70" fmla="*/ 410901 h 3750197"/>
              <a:gd name="connsiteX71" fmla="*/ 9531752 w 12199717"/>
              <a:gd name="connsiteY71" fmla="*/ 399326 h 3750197"/>
              <a:gd name="connsiteX72" fmla="*/ 9647499 w 12199717"/>
              <a:gd name="connsiteY72" fmla="*/ 387751 h 3750197"/>
              <a:gd name="connsiteX73" fmla="*/ 9751671 w 12199717"/>
              <a:gd name="connsiteY73" fmla="*/ 376177 h 3750197"/>
              <a:gd name="connsiteX74" fmla="*/ 9878993 w 12199717"/>
              <a:gd name="connsiteY74" fmla="*/ 364602 h 3750197"/>
              <a:gd name="connsiteX75" fmla="*/ 9925291 w 12199717"/>
              <a:gd name="connsiteY75" fmla="*/ 353027 h 3750197"/>
              <a:gd name="connsiteX76" fmla="*/ 9948441 w 12199717"/>
              <a:gd name="connsiteY76" fmla="*/ 347240 h 3750197"/>
              <a:gd name="connsiteX77" fmla="*/ 9983165 w 12199717"/>
              <a:gd name="connsiteY77" fmla="*/ 335665 h 3750197"/>
              <a:gd name="connsiteX78" fmla="*/ 10017889 w 12199717"/>
              <a:gd name="connsiteY78" fmla="*/ 329878 h 3750197"/>
              <a:gd name="connsiteX79" fmla="*/ 10046826 w 12199717"/>
              <a:gd name="connsiteY79" fmla="*/ 318303 h 3750197"/>
              <a:gd name="connsiteX80" fmla="*/ 10081550 w 12199717"/>
              <a:gd name="connsiteY80" fmla="*/ 312516 h 3750197"/>
              <a:gd name="connsiteX81" fmla="*/ 10098912 w 12199717"/>
              <a:gd name="connsiteY81" fmla="*/ 300941 h 3750197"/>
              <a:gd name="connsiteX82" fmla="*/ 10116274 w 12199717"/>
              <a:gd name="connsiteY82" fmla="*/ 295154 h 3750197"/>
              <a:gd name="connsiteX83" fmla="*/ 10174147 w 12199717"/>
              <a:gd name="connsiteY83" fmla="*/ 289367 h 3750197"/>
              <a:gd name="connsiteX84" fmla="*/ 10781818 w 12199717"/>
              <a:gd name="connsiteY84" fmla="*/ 277792 h 3750197"/>
              <a:gd name="connsiteX85" fmla="*/ 10984375 w 12199717"/>
              <a:gd name="connsiteY85" fmla="*/ 266217 h 3750197"/>
              <a:gd name="connsiteX86" fmla="*/ 11129059 w 12199717"/>
              <a:gd name="connsiteY86" fmla="*/ 260430 h 3750197"/>
              <a:gd name="connsiteX87" fmla="*/ 11308466 w 12199717"/>
              <a:gd name="connsiteY87" fmla="*/ 248855 h 3750197"/>
              <a:gd name="connsiteX88" fmla="*/ 11412638 w 12199717"/>
              <a:gd name="connsiteY88" fmla="*/ 243068 h 3750197"/>
              <a:gd name="connsiteX89" fmla="*/ 11603621 w 12199717"/>
              <a:gd name="connsiteY89" fmla="*/ 231493 h 3750197"/>
              <a:gd name="connsiteX90" fmla="*/ 11719367 w 12199717"/>
              <a:gd name="connsiteY90" fmla="*/ 225706 h 3750197"/>
              <a:gd name="connsiteX91" fmla="*/ 11979798 w 12199717"/>
              <a:gd name="connsiteY91" fmla="*/ 219919 h 3750197"/>
              <a:gd name="connsiteX92" fmla="*/ 12026097 w 12199717"/>
              <a:gd name="connsiteY92" fmla="*/ 214131 h 3750197"/>
              <a:gd name="connsiteX93" fmla="*/ 12130269 w 12199717"/>
              <a:gd name="connsiteY93" fmla="*/ 202557 h 3750197"/>
              <a:gd name="connsiteX94" fmla="*/ 12170780 w 12199717"/>
              <a:gd name="connsiteY94" fmla="*/ 190982 h 3750197"/>
              <a:gd name="connsiteX95" fmla="*/ 12193929 w 12199717"/>
              <a:gd name="connsiteY95" fmla="*/ 185195 h 3750197"/>
              <a:gd name="connsiteX96" fmla="*/ 12199717 w 12199717"/>
              <a:gd name="connsiteY96" fmla="*/ 3750197 h 3750197"/>
              <a:gd name="connsiteX97" fmla="*/ 0 w 12199717"/>
              <a:gd name="connsiteY97" fmla="*/ 3744410 h 3750197"/>
              <a:gd name="connsiteX98" fmla="*/ 0 w 12199717"/>
              <a:gd name="connsiteY98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55175 w 12199717"/>
              <a:gd name="connsiteY59" fmla="*/ 318303 h 3750197"/>
              <a:gd name="connsiteX60" fmla="*/ 6013048 w 12199717"/>
              <a:gd name="connsiteY60" fmla="*/ 335665 h 3750197"/>
              <a:gd name="connsiteX61" fmla="*/ 6117221 w 12199717"/>
              <a:gd name="connsiteY61" fmla="*/ 347240 h 3750197"/>
              <a:gd name="connsiteX62" fmla="*/ 6140370 w 12199717"/>
              <a:gd name="connsiteY62" fmla="*/ 353027 h 3750197"/>
              <a:gd name="connsiteX63" fmla="*/ 6279266 w 12199717"/>
              <a:gd name="connsiteY63" fmla="*/ 364602 h 3750197"/>
              <a:gd name="connsiteX64" fmla="*/ 6412375 w 12199717"/>
              <a:gd name="connsiteY64" fmla="*/ 370389 h 3750197"/>
              <a:gd name="connsiteX65" fmla="*/ 6585995 w 12199717"/>
              <a:gd name="connsiteY65" fmla="*/ 381964 h 3750197"/>
              <a:gd name="connsiteX66" fmla="*/ 6690167 w 12199717"/>
              <a:gd name="connsiteY66" fmla="*/ 387751 h 3750197"/>
              <a:gd name="connsiteX67" fmla="*/ 7275316 w 12199717"/>
              <a:gd name="connsiteY67" fmla="*/ 410901 h 3750197"/>
              <a:gd name="connsiteX68" fmla="*/ 8165940 w 12199717"/>
              <a:gd name="connsiteY68" fmla="*/ 428263 h 3750197"/>
              <a:gd name="connsiteX69" fmla="*/ 9427580 w 12199717"/>
              <a:gd name="connsiteY69" fmla="*/ 410901 h 3750197"/>
              <a:gd name="connsiteX70" fmla="*/ 9531752 w 12199717"/>
              <a:gd name="connsiteY70" fmla="*/ 399326 h 3750197"/>
              <a:gd name="connsiteX71" fmla="*/ 9647499 w 12199717"/>
              <a:gd name="connsiteY71" fmla="*/ 387751 h 3750197"/>
              <a:gd name="connsiteX72" fmla="*/ 9751671 w 12199717"/>
              <a:gd name="connsiteY72" fmla="*/ 376177 h 3750197"/>
              <a:gd name="connsiteX73" fmla="*/ 9878993 w 12199717"/>
              <a:gd name="connsiteY73" fmla="*/ 364602 h 3750197"/>
              <a:gd name="connsiteX74" fmla="*/ 9925291 w 12199717"/>
              <a:gd name="connsiteY74" fmla="*/ 353027 h 3750197"/>
              <a:gd name="connsiteX75" fmla="*/ 9948441 w 12199717"/>
              <a:gd name="connsiteY75" fmla="*/ 347240 h 3750197"/>
              <a:gd name="connsiteX76" fmla="*/ 9983165 w 12199717"/>
              <a:gd name="connsiteY76" fmla="*/ 335665 h 3750197"/>
              <a:gd name="connsiteX77" fmla="*/ 10017889 w 12199717"/>
              <a:gd name="connsiteY77" fmla="*/ 329878 h 3750197"/>
              <a:gd name="connsiteX78" fmla="*/ 10046826 w 12199717"/>
              <a:gd name="connsiteY78" fmla="*/ 318303 h 3750197"/>
              <a:gd name="connsiteX79" fmla="*/ 10081550 w 12199717"/>
              <a:gd name="connsiteY79" fmla="*/ 312516 h 3750197"/>
              <a:gd name="connsiteX80" fmla="*/ 10098912 w 12199717"/>
              <a:gd name="connsiteY80" fmla="*/ 300941 h 3750197"/>
              <a:gd name="connsiteX81" fmla="*/ 10116274 w 12199717"/>
              <a:gd name="connsiteY81" fmla="*/ 295154 h 3750197"/>
              <a:gd name="connsiteX82" fmla="*/ 10174147 w 12199717"/>
              <a:gd name="connsiteY82" fmla="*/ 289367 h 3750197"/>
              <a:gd name="connsiteX83" fmla="*/ 10781818 w 12199717"/>
              <a:gd name="connsiteY83" fmla="*/ 277792 h 3750197"/>
              <a:gd name="connsiteX84" fmla="*/ 10984375 w 12199717"/>
              <a:gd name="connsiteY84" fmla="*/ 266217 h 3750197"/>
              <a:gd name="connsiteX85" fmla="*/ 11129059 w 12199717"/>
              <a:gd name="connsiteY85" fmla="*/ 260430 h 3750197"/>
              <a:gd name="connsiteX86" fmla="*/ 11308466 w 12199717"/>
              <a:gd name="connsiteY86" fmla="*/ 248855 h 3750197"/>
              <a:gd name="connsiteX87" fmla="*/ 11412638 w 12199717"/>
              <a:gd name="connsiteY87" fmla="*/ 243068 h 3750197"/>
              <a:gd name="connsiteX88" fmla="*/ 11603621 w 12199717"/>
              <a:gd name="connsiteY88" fmla="*/ 231493 h 3750197"/>
              <a:gd name="connsiteX89" fmla="*/ 11719367 w 12199717"/>
              <a:gd name="connsiteY89" fmla="*/ 225706 h 3750197"/>
              <a:gd name="connsiteX90" fmla="*/ 11979798 w 12199717"/>
              <a:gd name="connsiteY90" fmla="*/ 219919 h 3750197"/>
              <a:gd name="connsiteX91" fmla="*/ 12026097 w 12199717"/>
              <a:gd name="connsiteY91" fmla="*/ 214131 h 3750197"/>
              <a:gd name="connsiteX92" fmla="*/ 12130269 w 12199717"/>
              <a:gd name="connsiteY92" fmla="*/ 202557 h 3750197"/>
              <a:gd name="connsiteX93" fmla="*/ 12170780 w 12199717"/>
              <a:gd name="connsiteY93" fmla="*/ 190982 h 3750197"/>
              <a:gd name="connsiteX94" fmla="*/ 12193929 w 12199717"/>
              <a:gd name="connsiteY94" fmla="*/ 185195 h 3750197"/>
              <a:gd name="connsiteX95" fmla="*/ 12199717 w 12199717"/>
              <a:gd name="connsiteY95" fmla="*/ 3750197 h 3750197"/>
              <a:gd name="connsiteX96" fmla="*/ 0 w 12199717"/>
              <a:gd name="connsiteY96" fmla="*/ 3744410 h 3750197"/>
              <a:gd name="connsiteX97" fmla="*/ 0 w 12199717"/>
              <a:gd name="connsiteY97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746831 w 12199717"/>
              <a:gd name="connsiteY55" fmla="*/ 277792 h 3750197"/>
              <a:gd name="connsiteX56" fmla="*/ 5810491 w 12199717"/>
              <a:gd name="connsiteY56" fmla="*/ 289367 h 3750197"/>
              <a:gd name="connsiteX57" fmla="*/ 5868365 w 12199717"/>
              <a:gd name="connsiteY57" fmla="*/ 300941 h 3750197"/>
              <a:gd name="connsiteX58" fmla="*/ 5955175 w 12199717"/>
              <a:gd name="connsiteY58" fmla="*/ 318303 h 3750197"/>
              <a:gd name="connsiteX59" fmla="*/ 6013048 w 12199717"/>
              <a:gd name="connsiteY59" fmla="*/ 335665 h 3750197"/>
              <a:gd name="connsiteX60" fmla="*/ 6117221 w 12199717"/>
              <a:gd name="connsiteY60" fmla="*/ 347240 h 3750197"/>
              <a:gd name="connsiteX61" fmla="*/ 6140370 w 12199717"/>
              <a:gd name="connsiteY61" fmla="*/ 353027 h 3750197"/>
              <a:gd name="connsiteX62" fmla="*/ 6279266 w 12199717"/>
              <a:gd name="connsiteY62" fmla="*/ 364602 h 3750197"/>
              <a:gd name="connsiteX63" fmla="*/ 6412375 w 12199717"/>
              <a:gd name="connsiteY63" fmla="*/ 370389 h 3750197"/>
              <a:gd name="connsiteX64" fmla="*/ 6585995 w 12199717"/>
              <a:gd name="connsiteY64" fmla="*/ 381964 h 3750197"/>
              <a:gd name="connsiteX65" fmla="*/ 6690167 w 12199717"/>
              <a:gd name="connsiteY65" fmla="*/ 387751 h 3750197"/>
              <a:gd name="connsiteX66" fmla="*/ 7275316 w 12199717"/>
              <a:gd name="connsiteY66" fmla="*/ 410901 h 3750197"/>
              <a:gd name="connsiteX67" fmla="*/ 8165940 w 12199717"/>
              <a:gd name="connsiteY67" fmla="*/ 428263 h 3750197"/>
              <a:gd name="connsiteX68" fmla="*/ 9427580 w 12199717"/>
              <a:gd name="connsiteY68" fmla="*/ 410901 h 3750197"/>
              <a:gd name="connsiteX69" fmla="*/ 9531752 w 12199717"/>
              <a:gd name="connsiteY69" fmla="*/ 399326 h 3750197"/>
              <a:gd name="connsiteX70" fmla="*/ 9647499 w 12199717"/>
              <a:gd name="connsiteY70" fmla="*/ 387751 h 3750197"/>
              <a:gd name="connsiteX71" fmla="*/ 9751671 w 12199717"/>
              <a:gd name="connsiteY71" fmla="*/ 376177 h 3750197"/>
              <a:gd name="connsiteX72" fmla="*/ 9878993 w 12199717"/>
              <a:gd name="connsiteY72" fmla="*/ 364602 h 3750197"/>
              <a:gd name="connsiteX73" fmla="*/ 9925291 w 12199717"/>
              <a:gd name="connsiteY73" fmla="*/ 353027 h 3750197"/>
              <a:gd name="connsiteX74" fmla="*/ 9948441 w 12199717"/>
              <a:gd name="connsiteY74" fmla="*/ 347240 h 3750197"/>
              <a:gd name="connsiteX75" fmla="*/ 9983165 w 12199717"/>
              <a:gd name="connsiteY75" fmla="*/ 335665 h 3750197"/>
              <a:gd name="connsiteX76" fmla="*/ 10017889 w 12199717"/>
              <a:gd name="connsiteY76" fmla="*/ 329878 h 3750197"/>
              <a:gd name="connsiteX77" fmla="*/ 10046826 w 12199717"/>
              <a:gd name="connsiteY77" fmla="*/ 318303 h 3750197"/>
              <a:gd name="connsiteX78" fmla="*/ 10081550 w 12199717"/>
              <a:gd name="connsiteY78" fmla="*/ 312516 h 3750197"/>
              <a:gd name="connsiteX79" fmla="*/ 10098912 w 12199717"/>
              <a:gd name="connsiteY79" fmla="*/ 300941 h 3750197"/>
              <a:gd name="connsiteX80" fmla="*/ 10116274 w 12199717"/>
              <a:gd name="connsiteY80" fmla="*/ 295154 h 3750197"/>
              <a:gd name="connsiteX81" fmla="*/ 10174147 w 12199717"/>
              <a:gd name="connsiteY81" fmla="*/ 289367 h 3750197"/>
              <a:gd name="connsiteX82" fmla="*/ 10781818 w 12199717"/>
              <a:gd name="connsiteY82" fmla="*/ 277792 h 3750197"/>
              <a:gd name="connsiteX83" fmla="*/ 10984375 w 12199717"/>
              <a:gd name="connsiteY83" fmla="*/ 266217 h 3750197"/>
              <a:gd name="connsiteX84" fmla="*/ 11129059 w 12199717"/>
              <a:gd name="connsiteY84" fmla="*/ 260430 h 3750197"/>
              <a:gd name="connsiteX85" fmla="*/ 11308466 w 12199717"/>
              <a:gd name="connsiteY85" fmla="*/ 248855 h 3750197"/>
              <a:gd name="connsiteX86" fmla="*/ 11412638 w 12199717"/>
              <a:gd name="connsiteY86" fmla="*/ 243068 h 3750197"/>
              <a:gd name="connsiteX87" fmla="*/ 11603621 w 12199717"/>
              <a:gd name="connsiteY87" fmla="*/ 231493 h 3750197"/>
              <a:gd name="connsiteX88" fmla="*/ 11719367 w 12199717"/>
              <a:gd name="connsiteY88" fmla="*/ 225706 h 3750197"/>
              <a:gd name="connsiteX89" fmla="*/ 11979798 w 12199717"/>
              <a:gd name="connsiteY89" fmla="*/ 219919 h 3750197"/>
              <a:gd name="connsiteX90" fmla="*/ 12026097 w 12199717"/>
              <a:gd name="connsiteY90" fmla="*/ 214131 h 3750197"/>
              <a:gd name="connsiteX91" fmla="*/ 12130269 w 12199717"/>
              <a:gd name="connsiteY91" fmla="*/ 202557 h 3750197"/>
              <a:gd name="connsiteX92" fmla="*/ 12170780 w 12199717"/>
              <a:gd name="connsiteY92" fmla="*/ 190982 h 3750197"/>
              <a:gd name="connsiteX93" fmla="*/ 12193929 w 12199717"/>
              <a:gd name="connsiteY93" fmla="*/ 185195 h 3750197"/>
              <a:gd name="connsiteX94" fmla="*/ 12199717 w 12199717"/>
              <a:gd name="connsiteY94" fmla="*/ 3750197 h 3750197"/>
              <a:gd name="connsiteX95" fmla="*/ 0 w 12199717"/>
              <a:gd name="connsiteY95" fmla="*/ 3744410 h 3750197"/>
              <a:gd name="connsiteX96" fmla="*/ 0 w 12199717"/>
              <a:gd name="connsiteY96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90572 w 12199717"/>
              <a:gd name="connsiteY52" fmla="*/ 237281 h 3750197"/>
              <a:gd name="connsiteX53" fmla="*/ 5654233 w 12199717"/>
              <a:gd name="connsiteY53" fmla="*/ 254643 h 3750197"/>
              <a:gd name="connsiteX54" fmla="*/ 5746831 w 12199717"/>
              <a:gd name="connsiteY54" fmla="*/ 277792 h 3750197"/>
              <a:gd name="connsiteX55" fmla="*/ 5810491 w 12199717"/>
              <a:gd name="connsiteY55" fmla="*/ 289367 h 3750197"/>
              <a:gd name="connsiteX56" fmla="*/ 5868365 w 12199717"/>
              <a:gd name="connsiteY56" fmla="*/ 300941 h 3750197"/>
              <a:gd name="connsiteX57" fmla="*/ 5955175 w 12199717"/>
              <a:gd name="connsiteY57" fmla="*/ 318303 h 3750197"/>
              <a:gd name="connsiteX58" fmla="*/ 6013048 w 12199717"/>
              <a:gd name="connsiteY58" fmla="*/ 335665 h 3750197"/>
              <a:gd name="connsiteX59" fmla="*/ 6117221 w 12199717"/>
              <a:gd name="connsiteY59" fmla="*/ 347240 h 3750197"/>
              <a:gd name="connsiteX60" fmla="*/ 6140370 w 12199717"/>
              <a:gd name="connsiteY60" fmla="*/ 353027 h 3750197"/>
              <a:gd name="connsiteX61" fmla="*/ 6279266 w 12199717"/>
              <a:gd name="connsiteY61" fmla="*/ 364602 h 3750197"/>
              <a:gd name="connsiteX62" fmla="*/ 6412375 w 12199717"/>
              <a:gd name="connsiteY62" fmla="*/ 370389 h 3750197"/>
              <a:gd name="connsiteX63" fmla="*/ 6585995 w 12199717"/>
              <a:gd name="connsiteY63" fmla="*/ 381964 h 3750197"/>
              <a:gd name="connsiteX64" fmla="*/ 6690167 w 12199717"/>
              <a:gd name="connsiteY64" fmla="*/ 387751 h 3750197"/>
              <a:gd name="connsiteX65" fmla="*/ 7275316 w 12199717"/>
              <a:gd name="connsiteY65" fmla="*/ 410901 h 3750197"/>
              <a:gd name="connsiteX66" fmla="*/ 8165940 w 12199717"/>
              <a:gd name="connsiteY66" fmla="*/ 428263 h 3750197"/>
              <a:gd name="connsiteX67" fmla="*/ 9427580 w 12199717"/>
              <a:gd name="connsiteY67" fmla="*/ 410901 h 3750197"/>
              <a:gd name="connsiteX68" fmla="*/ 9531752 w 12199717"/>
              <a:gd name="connsiteY68" fmla="*/ 399326 h 3750197"/>
              <a:gd name="connsiteX69" fmla="*/ 9647499 w 12199717"/>
              <a:gd name="connsiteY69" fmla="*/ 387751 h 3750197"/>
              <a:gd name="connsiteX70" fmla="*/ 9751671 w 12199717"/>
              <a:gd name="connsiteY70" fmla="*/ 376177 h 3750197"/>
              <a:gd name="connsiteX71" fmla="*/ 9878993 w 12199717"/>
              <a:gd name="connsiteY71" fmla="*/ 364602 h 3750197"/>
              <a:gd name="connsiteX72" fmla="*/ 9925291 w 12199717"/>
              <a:gd name="connsiteY72" fmla="*/ 353027 h 3750197"/>
              <a:gd name="connsiteX73" fmla="*/ 9948441 w 12199717"/>
              <a:gd name="connsiteY73" fmla="*/ 347240 h 3750197"/>
              <a:gd name="connsiteX74" fmla="*/ 9983165 w 12199717"/>
              <a:gd name="connsiteY74" fmla="*/ 335665 h 3750197"/>
              <a:gd name="connsiteX75" fmla="*/ 10017889 w 12199717"/>
              <a:gd name="connsiteY75" fmla="*/ 329878 h 3750197"/>
              <a:gd name="connsiteX76" fmla="*/ 10046826 w 12199717"/>
              <a:gd name="connsiteY76" fmla="*/ 318303 h 3750197"/>
              <a:gd name="connsiteX77" fmla="*/ 10081550 w 12199717"/>
              <a:gd name="connsiteY77" fmla="*/ 312516 h 3750197"/>
              <a:gd name="connsiteX78" fmla="*/ 10098912 w 12199717"/>
              <a:gd name="connsiteY78" fmla="*/ 300941 h 3750197"/>
              <a:gd name="connsiteX79" fmla="*/ 10116274 w 12199717"/>
              <a:gd name="connsiteY79" fmla="*/ 295154 h 3750197"/>
              <a:gd name="connsiteX80" fmla="*/ 10174147 w 12199717"/>
              <a:gd name="connsiteY80" fmla="*/ 289367 h 3750197"/>
              <a:gd name="connsiteX81" fmla="*/ 10781818 w 12199717"/>
              <a:gd name="connsiteY81" fmla="*/ 277792 h 3750197"/>
              <a:gd name="connsiteX82" fmla="*/ 10984375 w 12199717"/>
              <a:gd name="connsiteY82" fmla="*/ 266217 h 3750197"/>
              <a:gd name="connsiteX83" fmla="*/ 11129059 w 12199717"/>
              <a:gd name="connsiteY83" fmla="*/ 260430 h 3750197"/>
              <a:gd name="connsiteX84" fmla="*/ 11308466 w 12199717"/>
              <a:gd name="connsiteY84" fmla="*/ 248855 h 3750197"/>
              <a:gd name="connsiteX85" fmla="*/ 11412638 w 12199717"/>
              <a:gd name="connsiteY85" fmla="*/ 243068 h 3750197"/>
              <a:gd name="connsiteX86" fmla="*/ 11603621 w 12199717"/>
              <a:gd name="connsiteY86" fmla="*/ 231493 h 3750197"/>
              <a:gd name="connsiteX87" fmla="*/ 11719367 w 12199717"/>
              <a:gd name="connsiteY87" fmla="*/ 225706 h 3750197"/>
              <a:gd name="connsiteX88" fmla="*/ 11979798 w 12199717"/>
              <a:gd name="connsiteY88" fmla="*/ 219919 h 3750197"/>
              <a:gd name="connsiteX89" fmla="*/ 12026097 w 12199717"/>
              <a:gd name="connsiteY89" fmla="*/ 214131 h 3750197"/>
              <a:gd name="connsiteX90" fmla="*/ 12130269 w 12199717"/>
              <a:gd name="connsiteY90" fmla="*/ 202557 h 3750197"/>
              <a:gd name="connsiteX91" fmla="*/ 12170780 w 12199717"/>
              <a:gd name="connsiteY91" fmla="*/ 190982 h 3750197"/>
              <a:gd name="connsiteX92" fmla="*/ 12193929 w 12199717"/>
              <a:gd name="connsiteY92" fmla="*/ 185195 h 3750197"/>
              <a:gd name="connsiteX93" fmla="*/ 12199717 w 12199717"/>
              <a:gd name="connsiteY93" fmla="*/ 3750197 h 3750197"/>
              <a:gd name="connsiteX94" fmla="*/ 0 w 12199717"/>
              <a:gd name="connsiteY94" fmla="*/ 3744410 h 3750197"/>
              <a:gd name="connsiteX95" fmla="*/ 0 w 12199717"/>
              <a:gd name="connsiteY95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590572 w 12199717"/>
              <a:gd name="connsiteY51" fmla="*/ 237281 h 3750197"/>
              <a:gd name="connsiteX52" fmla="*/ 5654233 w 12199717"/>
              <a:gd name="connsiteY52" fmla="*/ 254643 h 3750197"/>
              <a:gd name="connsiteX53" fmla="*/ 5746831 w 12199717"/>
              <a:gd name="connsiteY53" fmla="*/ 277792 h 3750197"/>
              <a:gd name="connsiteX54" fmla="*/ 5810491 w 12199717"/>
              <a:gd name="connsiteY54" fmla="*/ 289367 h 3750197"/>
              <a:gd name="connsiteX55" fmla="*/ 5868365 w 12199717"/>
              <a:gd name="connsiteY55" fmla="*/ 300941 h 3750197"/>
              <a:gd name="connsiteX56" fmla="*/ 5955175 w 12199717"/>
              <a:gd name="connsiteY56" fmla="*/ 318303 h 3750197"/>
              <a:gd name="connsiteX57" fmla="*/ 6013048 w 12199717"/>
              <a:gd name="connsiteY57" fmla="*/ 335665 h 3750197"/>
              <a:gd name="connsiteX58" fmla="*/ 6117221 w 12199717"/>
              <a:gd name="connsiteY58" fmla="*/ 347240 h 3750197"/>
              <a:gd name="connsiteX59" fmla="*/ 6140370 w 12199717"/>
              <a:gd name="connsiteY59" fmla="*/ 353027 h 3750197"/>
              <a:gd name="connsiteX60" fmla="*/ 6279266 w 12199717"/>
              <a:gd name="connsiteY60" fmla="*/ 364602 h 3750197"/>
              <a:gd name="connsiteX61" fmla="*/ 6412375 w 12199717"/>
              <a:gd name="connsiteY61" fmla="*/ 370389 h 3750197"/>
              <a:gd name="connsiteX62" fmla="*/ 6585995 w 12199717"/>
              <a:gd name="connsiteY62" fmla="*/ 381964 h 3750197"/>
              <a:gd name="connsiteX63" fmla="*/ 6690167 w 12199717"/>
              <a:gd name="connsiteY63" fmla="*/ 387751 h 3750197"/>
              <a:gd name="connsiteX64" fmla="*/ 7275316 w 12199717"/>
              <a:gd name="connsiteY64" fmla="*/ 410901 h 3750197"/>
              <a:gd name="connsiteX65" fmla="*/ 8165940 w 12199717"/>
              <a:gd name="connsiteY65" fmla="*/ 428263 h 3750197"/>
              <a:gd name="connsiteX66" fmla="*/ 9427580 w 12199717"/>
              <a:gd name="connsiteY66" fmla="*/ 410901 h 3750197"/>
              <a:gd name="connsiteX67" fmla="*/ 9531752 w 12199717"/>
              <a:gd name="connsiteY67" fmla="*/ 399326 h 3750197"/>
              <a:gd name="connsiteX68" fmla="*/ 9647499 w 12199717"/>
              <a:gd name="connsiteY68" fmla="*/ 387751 h 3750197"/>
              <a:gd name="connsiteX69" fmla="*/ 9751671 w 12199717"/>
              <a:gd name="connsiteY69" fmla="*/ 376177 h 3750197"/>
              <a:gd name="connsiteX70" fmla="*/ 9878993 w 12199717"/>
              <a:gd name="connsiteY70" fmla="*/ 364602 h 3750197"/>
              <a:gd name="connsiteX71" fmla="*/ 9925291 w 12199717"/>
              <a:gd name="connsiteY71" fmla="*/ 353027 h 3750197"/>
              <a:gd name="connsiteX72" fmla="*/ 9948441 w 12199717"/>
              <a:gd name="connsiteY72" fmla="*/ 347240 h 3750197"/>
              <a:gd name="connsiteX73" fmla="*/ 9983165 w 12199717"/>
              <a:gd name="connsiteY73" fmla="*/ 335665 h 3750197"/>
              <a:gd name="connsiteX74" fmla="*/ 10017889 w 12199717"/>
              <a:gd name="connsiteY74" fmla="*/ 329878 h 3750197"/>
              <a:gd name="connsiteX75" fmla="*/ 10046826 w 12199717"/>
              <a:gd name="connsiteY75" fmla="*/ 318303 h 3750197"/>
              <a:gd name="connsiteX76" fmla="*/ 10081550 w 12199717"/>
              <a:gd name="connsiteY76" fmla="*/ 312516 h 3750197"/>
              <a:gd name="connsiteX77" fmla="*/ 10098912 w 12199717"/>
              <a:gd name="connsiteY77" fmla="*/ 300941 h 3750197"/>
              <a:gd name="connsiteX78" fmla="*/ 10116274 w 12199717"/>
              <a:gd name="connsiteY78" fmla="*/ 295154 h 3750197"/>
              <a:gd name="connsiteX79" fmla="*/ 10174147 w 12199717"/>
              <a:gd name="connsiteY79" fmla="*/ 289367 h 3750197"/>
              <a:gd name="connsiteX80" fmla="*/ 10781818 w 12199717"/>
              <a:gd name="connsiteY80" fmla="*/ 277792 h 3750197"/>
              <a:gd name="connsiteX81" fmla="*/ 10984375 w 12199717"/>
              <a:gd name="connsiteY81" fmla="*/ 266217 h 3750197"/>
              <a:gd name="connsiteX82" fmla="*/ 11129059 w 12199717"/>
              <a:gd name="connsiteY82" fmla="*/ 260430 h 3750197"/>
              <a:gd name="connsiteX83" fmla="*/ 11308466 w 12199717"/>
              <a:gd name="connsiteY83" fmla="*/ 248855 h 3750197"/>
              <a:gd name="connsiteX84" fmla="*/ 11412638 w 12199717"/>
              <a:gd name="connsiteY84" fmla="*/ 243068 h 3750197"/>
              <a:gd name="connsiteX85" fmla="*/ 11603621 w 12199717"/>
              <a:gd name="connsiteY85" fmla="*/ 231493 h 3750197"/>
              <a:gd name="connsiteX86" fmla="*/ 11719367 w 12199717"/>
              <a:gd name="connsiteY86" fmla="*/ 225706 h 3750197"/>
              <a:gd name="connsiteX87" fmla="*/ 11979798 w 12199717"/>
              <a:gd name="connsiteY87" fmla="*/ 219919 h 3750197"/>
              <a:gd name="connsiteX88" fmla="*/ 12026097 w 12199717"/>
              <a:gd name="connsiteY88" fmla="*/ 214131 h 3750197"/>
              <a:gd name="connsiteX89" fmla="*/ 12130269 w 12199717"/>
              <a:gd name="connsiteY89" fmla="*/ 202557 h 3750197"/>
              <a:gd name="connsiteX90" fmla="*/ 12170780 w 12199717"/>
              <a:gd name="connsiteY90" fmla="*/ 190982 h 3750197"/>
              <a:gd name="connsiteX91" fmla="*/ 12193929 w 12199717"/>
              <a:gd name="connsiteY91" fmla="*/ 185195 h 3750197"/>
              <a:gd name="connsiteX92" fmla="*/ 12199717 w 12199717"/>
              <a:gd name="connsiteY92" fmla="*/ 3750197 h 3750197"/>
              <a:gd name="connsiteX93" fmla="*/ 0 w 12199717"/>
              <a:gd name="connsiteY93" fmla="*/ 3744410 h 3750197"/>
              <a:gd name="connsiteX94" fmla="*/ 0 w 12199717"/>
              <a:gd name="connsiteY94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359079 w 12199717"/>
              <a:gd name="connsiteY48" fmla="*/ 190982 h 3750197"/>
              <a:gd name="connsiteX49" fmla="*/ 5451676 w 12199717"/>
              <a:gd name="connsiteY49" fmla="*/ 214131 h 3750197"/>
              <a:gd name="connsiteX50" fmla="*/ 5590572 w 12199717"/>
              <a:gd name="connsiteY50" fmla="*/ 237281 h 3750197"/>
              <a:gd name="connsiteX51" fmla="*/ 5654233 w 12199717"/>
              <a:gd name="connsiteY51" fmla="*/ 254643 h 3750197"/>
              <a:gd name="connsiteX52" fmla="*/ 5746831 w 12199717"/>
              <a:gd name="connsiteY52" fmla="*/ 277792 h 3750197"/>
              <a:gd name="connsiteX53" fmla="*/ 5810491 w 12199717"/>
              <a:gd name="connsiteY53" fmla="*/ 289367 h 3750197"/>
              <a:gd name="connsiteX54" fmla="*/ 5868365 w 12199717"/>
              <a:gd name="connsiteY54" fmla="*/ 300941 h 3750197"/>
              <a:gd name="connsiteX55" fmla="*/ 5955175 w 12199717"/>
              <a:gd name="connsiteY55" fmla="*/ 318303 h 3750197"/>
              <a:gd name="connsiteX56" fmla="*/ 6013048 w 12199717"/>
              <a:gd name="connsiteY56" fmla="*/ 335665 h 3750197"/>
              <a:gd name="connsiteX57" fmla="*/ 6117221 w 12199717"/>
              <a:gd name="connsiteY57" fmla="*/ 347240 h 3750197"/>
              <a:gd name="connsiteX58" fmla="*/ 6140370 w 12199717"/>
              <a:gd name="connsiteY58" fmla="*/ 353027 h 3750197"/>
              <a:gd name="connsiteX59" fmla="*/ 6279266 w 12199717"/>
              <a:gd name="connsiteY59" fmla="*/ 364602 h 3750197"/>
              <a:gd name="connsiteX60" fmla="*/ 6412375 w 12199717"/>
              <a:gd name="connsiteY60" fmla="*/ 370389 h 3750197"/>
              <a:gd name="connsiteX61" fmla="*/ 6585995 w 12199717"/>
              <a:gd name="connsiteY61" fmla="*/ 381964 h 3750197"/>
              <a:gd name="connsiteX62" fmla="*/ 6690167 w 12199717"/>
              <a:gd name="connsiteY62" fmla="*/ 387751 h 3750197"/>
              <a:gd name="connsiteX63" fmla="*/ 7275316 w 12199717"/>
              <a:gd name="connsiteY63" fmla="*/ 410901 h 3750197"/>
              <a:gd name="connsiteX64" fmla="*/ 8165940 w 12199717"/>
              <a:gd name="connsiteY64" fmla="*/ 428263 h 3750197"/>
              <a:gd name="connsiteX65" fmla="*/ 9427580 w 12199717"/>
              <a:gd name="connsiteY65" fmla="*/ 410901 h 3750197"/>
              <a:gd name="connsiteX66" fmla="*/ 9531752 w 12199717"/>
              <a:gd name="connsiteY66" fmla="*/ 399326 h 3750197"/>
              <a:gd name="connsiteX67" fmla="*/ 9647499 w 12199717"/>
              <a:gd name="connsiteY67" fmla="*/ 387751 h 3750197"/>
              <a:gd name="connsiteX68" fmla="*/ 9751671 w 12199717"/>
              <a:gd name="connsiteY68" fmla="*/ 376177 h 3750197"/>
              <a:gd name="connsiteX69" fmla="*/ 9878993 w 12199717"/>
              <a:gd name="connsiteY69" fmla="*/ 364602 h 3750197"/>
              <a:gd name="connsiteX70" fmla="*/ 9925291 w 12199717"/>
              <a:gd name="connsiteY70" fmla="*/ 353027 h 3750197"/>
              <a:gd name="connsiteX71" fmla="*/ 9948441 w 12199717"/>
              <a:gd name="connsiteY71" fmla="*/ 347240 h 3750197"/>
              <a:gd name="connsiteX72" fmla="*/ 9983165 w 12199717"/>
              <a:gd name="connsiteY72" fmla="*/ 335665 h 3750197"/>
              <a:gd name="connsiteX73" fmla="*/ 10017889 w 12199717"/>
              <a:gd name="connsiteY73" fmla="*/ 329878 h 3750197"/>
              <a:gd name="connsiteX74" fmla="*/ 10046826 w 12199717"/>
              <a:gd name="connsiteY74" fmla="*/ 318303 h 3750197"/>
              <a:gd name="connsiteX75" fmla="*/ 10081550 w 12199717"/>
              <a:gd name="connsiteY75" fmla="*/ 312516 h 3750197"/>
              <a:gd name="connsiteX76" fmla="*/ 10098912 w 12199717"/>
              <a:gd name="connsiteY76" fmla="*/ 300941 h 3750197"/>
              <a:gd name="connsiteX77" fmla="*/ 10116274 w 12199717"/>
              <a:gd name="connsiteY77" fmla="*/ 295154 h 3750197"/>
              <a:gd name="connsiteX78" fmla="*/ 10174147 w 12199717"/>
              <a:gd name="connsiteY78" fmla="*/ 289367 h 3750197"/>
              <a:gd name="connsiteX79" fmla="*/ 10781818 w 12199717"/>
              <a:gd name="connsiteY79" fmla="*/ 277792 h 3750197"/>
              <a:gd name="connsiteX80" fmla="*/ 10984375 w 12199717"/>
              <a:gd name="connsiteY80" fmla="*/ 266217 h 3750197"/>
              <a:gd name="connsiteX81" fmla="*/ 11129059 w 12199717"/>
              <a:gd name="connsiteY81" fmla="*/ 260430 h 3750197"/>
              <a:gd name="connsiteX82" fmla="*/ 11308466 w 12199717"/>
              <a:gd name="connsiteY82" fmla="*/ 248855 h 3750197"/>
              <a:gd name="connsiteX83" fmla="*/ 11412638 w 12199717"/>
              <a:gd name="connsiteY83" fmla="*/ 243068 h 3750197"/>
              <a:gd name="connsiteX84" fmla="*/ 11603621 w 12199717"/>
              <a:gd name="connsiteY84" fmla="*/ 231493 h 3750197"/>
              <a:gd name="connsiteX85" fmla="*/ 11719367 w 12199717"/>
              <a:gd name="connsiteY85" fmla="*/ 225706 h 3750197"/>
              <a:gd name="connsiteX86" fmla="*/ 11979798 w 12199717"/>
              <a:gd name="connsiteY86" fmla="*/ 219919 h 3750197"/>
              <a:gd name="connsiteX87" fmla="*/ 12026097 w 12199717"/>
              <a:gd name="connsiteY87" fmla="*/ 214131 h 3750197"/>
              <a:gd name="connsiteX88" fmla="*/ 12130269 w 12199717"/>
              <a:gd name="connsiteY88" fmla="*/ 202557 h 3750197"/>
              <a:gd name="connsiteX89" fmla="*/ 12170780 w 12199717"/>
              <a:gd name="connsiteY89" fmla="*/ 190982 h 3750197"/>
              <a:gd name="connsiteX90" fmla="*/ 12193929 w 12199717"/>
              <a:gd name="connsiteY90" fmla="*/ 185195 h 3750197"/>
              <a:gd name="connsiteX91" fmla="*/ 12199717 w 12199717"/>
              <a:gd name="connsiteY91" fmla="*/ 3750197 h 3750197"/>
              <a:gd name="connsiteX92" fmla="*/ 0 w 12199717"/>
              <a:gd name="connsiteY92" fmla="*/ 3744410 h 3750197"/>
              <a:gd name="connsiteX93" fmla="*/ 0 w 12199717"/>
              <a:gd name="connsiteY93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930816 w 12199717"/>
              <a:gd name="connsiteY43" fmla="*/ 127321 h 3750197"/>
              <a:gd name="connsiteX44" fmla="*/ 5029200 w 12199717"/>
              <a:gd name="connsiteY44" fmla="*/ 138896 h 3750197"/>
              <a:gd name="connsiteX45" fmla="*/ 5104436 w 12199717"/>
              <a:gd name="connsiteY45" fmla="*/ 156258 h 3750197"/>
              <a:gd name="connsiteX46" fmla="*/ 5144947 w 12199717"/>
              <a:gd name="connsiteY46" fmla="*/ 162045 h 3750197"/>
              <a:gd name="connsiteX47" fmla="*/ 5359079 w 12199717"/>
              <a:gd name="connsiteY47" fmla="*/ 190982 h 3750197"/>
              <a:gd name="connsiteX48" fmla="*/ 5451676 w 12199717"/>
              <a:gd name="connsiteY48" fmla="*/ 214131 h 3750197"/>
              <a:gd name="connsiteX49" fmla="*/ 5590572 w 12199717"/>
              <a:gd name="connsiteY49" fmla="*/ 237281 h 3750197"/>
              <a:gd name="connsiteX50" fmla="*/ 5654233 w 12199717"/>
              <a:gd name="connsiteY50" fmla="*/ 254643 h 3750197"/>
              <a:gd name="connsiteX51" fmla="*/ 5746831 w 12199717"/>
              <a:gd name="connsiteY51" fmla="*/ 277792 h 3750197"/>
              <a:gd name="connsiteX52" fmla="*/ 5810491 w 12199717"/>
              <a:gd name="connsiteY52" fmla="*/ 289367 h 3750197"/>
              <a:gd name="connsiteX53" fmla="*/ 5868365 w 12199717"/>
              <a:gd name="connsiteY53" fmla="*/ 300941 h 3750197"/>
              <a:gd name="connsiteX54" fmla="*/ 5955175 w 12199717"/>
              <a:gd name="connsiteY54" fmla="*/ 318303 h 3750197"/>
              <a:gd name="connsiteX55" fmla="*/ 6013048 w 12199717"/>
              <a:gd name="connsiteY55" fmla="*/ 335665 h 3750197"/>
              <a:gd name="connsiteX56" fmla="*/ 6117221 w 12199717"/>
              <a:gd name="connsiteY56" fmla="*/ 347240 h 3750197"/>
              <a:gd name="connsiteX57" fmla="*/ 6140370 w 12199717"/>
              <a:gd name="connsiteY57" fmla="*/ 353027 h 3750197"/>
              <a:gd name="connsiteX58" fmla="*/ 6279266 w 12199717"/>
              <a:gd name="connsiteY58" fmla="*/ 364602 h 3750197"/>
              <a:gd name="connsiteX59" fmla="*/ 6412375 w 12199717"/>
              <a:gd name="connsiteY59" fmla="*/ 370389 h 3750197"/>
              <a:gd name="connsiteX60" fmla="*/ 6585995 w 12199717"/>
              <a:gd name="connsiteY60" fmla="*/ 381964 h 3750197"/>
              <a:gd name="connsiteX61" fmla="*/ 6690167 w 12199717"/>
              <a:gd name="connsiteY61" fmla="*/ 387751 h 3750197"/>
              <a:gd name="connsiteX62" fmla="*/ 7275316 w 12199717"/>
              <a:gd name="connsiteY62" fmla="*/ 410901 h 3750197"/>
              <a:gd name="connsiteX63" fmla="*/ 8165940 w 12199717"/>
              <a:gd name="connsiteY63" fmla="*/ 428263 h 3750197"/>
              <a:gd name="connsiteX64" fmla="*/ 9427580 w 12199717"/>
              <a:gd name="connsiteY64" fmla="*/ 410901 h 3750197"/>
              <a:gd name="connsiteX65" fmla="*/ 9531752 w 12199717"/>
              <a:gd name="connsiteY65" fmla="*/ 399326 h 3750197"/>
              <a:gd name="connsiteX66" fmla="*/ 9647499 w 12199717"/>
              <a:gd name="connsiteY66" fmla="*/ 387751 h 3750197"/>
              <a:gd name="connsiteX67" fmla="*/ 9751671 w 12199717"/>
              <a:gd name="connsiteY67" fmla="*/ 376177 h 3750197"/>
              <a:gd name="connsiteX68" fmla="*/ 9878993 w 12199717"/>
              <a:gd name="connsiteY68" fmla="*/ 364602 h 3750197"/>
              <a:gd name="connsiteX69" fmla="*/ 9925291 w 12199717"/>
              <a:gd name="connsiteY69" fmla="*/ 353027 h 3750197"/>
              <a:gd name="connsiteX70" fmla="*/ 9948441 w 12199717"/>
              <a:gd name="connsiteY70" fmla="*/ 347240 h 3750197"/>
              <a:gd name="connsiteX71" fmla="*/ 9983165 w 12199717"/>
              <a:gd name="connsiteY71" fmla="*/ 335665 h 3750197"/>
              <a:gd name="connsiteX72" fmla="*/ 10017889 w 12199717"/>
              <a:gd name="connsiteY72" fmla="*/ 329878 h 3750197"/>
              <a:gd name="connsiteX73" fmla="*/ 10046826 w 12199717"/>
              <a:gd name="connsiteY73" fmla="*/ 318303 h 3750197"/>
              <a:gd name="connsiteX74" fmla="*/ 10081550 w 12199717"/>
              <a:gd name="connsiteY74" fmla="*/ 312516 h 3750197"/>
              <a:gd name="connsiteX75" fmla="*/ 10098912 w 12199717"/>
              <a:gd name="connsiteY75" fmla="*/ 300941 h 3750197"/>
              <a:gd name="connsiteX76" fmla="*/ 10116274 w 12199717"/>
              <a:gd name="connsiteY76" fmla="*/ 295154 h 3750197"/>
              <a:gd name="connsiteX77" fmla="*/ 10174147 w 12199717"/>
              <a:gd name="connsiteY77" fmla="*/ 289367 h 3750197"/>
              <a:gd name="connsiteX78" fmla="*/ 10781818 w 12199717"/>
              <a:gd name="connsiteY78" fmla="*/ 277792 h 3750197"/>
              <a:gd name="connsiteX79" fmla="*/ 10984375 w 12199717"/>
              <a:gd name="connsiteY79" fmla="*/ 266217 h 3750197"/>
              <a:gd name="connsiteX80" fmla="*/ 11129059 w 12199717"/>
              <a:gd name="connsiteY80" fmla="*/ 260430 h 3750197"/>
              <a:gd name="connsiteX81" fmla="*/ 11308466 w 12199717"/>
              <a:gd name="connsiteY81" fmla="*/ 248855 h 3750197"/>
              <a:gd name="connsiteX82" fmla="*/ 11412638 w 12199717"/>
              <a:gd name="connsiteY82" fmla="*/ 243068 h 3750197"/>
              <a:gd name="connsiteX83" fmla="*/ 11603621 w 12199717"/>
              <a:gd name="connsiteY83" fmla="*/ 231493 h 3750197"/>
              <a:gd name="connsiteX84" fmla="*/ 11719367 w 12199717"/>
              <a:gd name="connsiteY84" fmla="*/ 225706 h 3750197"/>
              <a:gd name="connsiteX85" fmla="*/ 11979798 w 12199717"/>
              <a:gd name="connsiteY85" fmla="*/ 219919 h 3750197"/>
              <a:gd name="connsiteX86" fmla="*/ 12026097 w 12199717"/>
              <a:gd name="connsiteY86" fmla="*/ 214131 h 3750197"/>
              <a:gd name="connsiteX87" fmla="*/ 12130269 w 12199717"/>
              <a:gd name="connsiteY87" fmla="*/ 202557 h 3750197"/>
              <a:gd name="connsiteX88" fmla="*/ 12170780 w 12199717"/>
              <a:gd name="connsiteY88" fmla="*/ 190982 h 3750197"/>
              <a:gd name="connsiteX89" fmla="*/ 12193929 w 12199717"/>
              <a:gd name="connsiteY89" fmla="*/ 185195 h 3750197"/>
              <a:gd name="connsiteX90" fmla="*/ 12199717 w 12199717"/>
              <a:gd name="connsiteY90" fmla="*/ 3750197 h 3750197"/>
              <a:gd name="connsiteX91" fmla="*/ 0 w 12199717"/>
              <a:gd name="connsiteY91" fmla="*/ 3744410 h 3750197"/>
              <a:gd name="connsiteX92" fmla="*/ 0 w 12199717"/>
              <a:gd name="connsiteY92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95150 w 12199717"/>
              <a:gd name="connsiteY38" fmla="*/ 75235 h 3750197"/>
              <a:gd name="connsiteX39" fmla="*/ 4687747 w 12199717"/>
              <a:gd name="connsiteY39" fmla="*/ 86810 h 3750197"/>
              <a:gd name="connsiteX40" fmla="*/ 4722471 w 12199717"/>
              <a:gd name="connsiteY40" fmla="*/ 92597 h 3750197"/>
              <a:gd name="connsiteX41" fmla="*/ 4774557 w 12199717"/>
              <a:gd name="connsiteY41" fmla="*/ 104172 h 3750197"/>
              <a:gd name="connsiteX42" fmla="*/ 4930816 w 12199717"/>
              <a:gd name="connsiteY42" fmla="*/ 127321 h 3750197"/>
              <a:gd name="connsiteX43" fmla="*/ 5029200 w 12199717"/>
              <a:gd name="connsiteY43" fmla="*/ 138896 h 3750197"/>
              <a:gd name="connsiteX44" fmla="*/ 5104436 w 12199717"/>
              <a:gd name="connsiteY44" fmla="*/ 156258 h 3750197"/>
              <a:gd name="connsiteX45" fmla="*/ 5144947 w 12199717"/>
              <a:gd name="connsiteY45" fmla="*/ 162045 h 3750197"/>
              <a:gd name="connsiteX46" fmla="*/ 5359079 w 12199717"/>
              <a:gd name="connsiteY46" fmla="*/ 190982 h 3750197"/>
              <a:gd name="connsiteX47" fmla="*/ 5451676 w 12199717"/>
              <a:gd name="connsiteY47" fmla="*/ 214131 h 3750197"/>
              <a:gd name="connsiteX48" fmla="*/ 5590572 w 12199717"/>
              <a:gd name="connsiteY48" fmla="*/ 237281 h 3750197"/>
              <a:gd name="connsiteX49" fmla="*/ 5654233 w 12199717"/>
              <a:gd name="connsiteY49" fmla="*/ 254643 h 3750197"/>
              <a:gd name="connsiteX50" fmla="*/ 5746831 w 12199717"/>
              <a:gd name="connsiteY50" fmla="*/ 277792 h 3750197"/>
              <a:gd name="connsiteX51" fmla="*/ 5810491 w 12199717"/>
              <a:gd name="connsiteY51" fmla="*/ 289367 h 3750197"/>
              <a:gd name="connsiteX52" fmla="*/ 5868365 w 12199717"/>
              <a:gd name="connsiteY52" fmla="*/ 300941 h 3750197"/>
              <a:gd name="connsiteX53" fmla="*/ 5955175 w 12199717"/>
              <a:gd name="connsiteY53" fmla="*/ 318303 h 3750197"/>
              <a:gd name="connsiteX54" fmla="*/ 6013048 w 12199717"/>
              <a:gd name="connsiteY54" fmla="*/ 335665 h 3750197"/>
              <a:gd name="connsiteX55" fmla="*/ 6117221 w 12199717"/>
              <a:gd name="connsiteY55" fmla="*/ 347240 h 3750197"/>
              <a:gd name="connsiteX56" fmla="*/ 6140370 w 12199717"/>
              <a:gd name="connsiteY56" fmla="*/ 353027 h 3750197"/>
              <a:gd name="connsiteX57" fmla="*/ 6279266 w 12199717"/>
              <a:gd name="connsiteY57" fmla="*/ 364602 h 3750197"/>
              <a:gd name="connsiteX58" fmla="*/ 6412375 w 12199717"/>
              <a:gd name="connsiteY58" fmla="*/ 370389 h 3750197"/>
              <a:gd name="connsiteX59" fmla="*/ 6585995 w 12199717"/>
              <a:gd name="connsiteY59" fmla="*/ 381964 h 3750197"/>
              <a:gd name="connsiteX60" fmla="*/ 6690167 w 12199717"/>
              <a:gd name="connsiteY60" fmla="*/ 387751 h 3750197"/>
              <a:gd name="connsiteX61" fmla="*/ 7275316 w 12199717"/>
              <a:gd name="connsiteY61" fmla="*/ 410901 h 3750197"/>
              <a:gd name="connsiteX62" fmla="*/ 8165940 w 12199717"/>
              <a:gd name="connsiteY62" fmla="*/ 428263 h 3750197"/>
              <a:gd name="connsiteX63" fmla="*/ 9427580 w 12199717"/>
              <a:gd name="connsiteY63" fmla="*/ 410901 h 3750197"/>
              <a:gd name="connsiteX64" fmla="*/ 9531752 w 12199717"/>
              <a:gd name="connsiteY64" fmla="*/ 399326 h 3750197"/>
              <a:gd name="connsiteX65" fmla="*/ 9647499 w 12199717"/>
              <a:gd name="connsiteY65" fmla="*/ 387751 h 3750197"/>
              <a:gd name="connsiteX66" fmla="*/ 9751671 w 12199717"/>
              <a:gd name="connsiteY66" fmla="*/ 376177 h 3750197"/>
              <a:gd name="connsiteX67" fmla="*/ 9878993 w 12199717"/>
              <a:gd name="connsiteY67" fmla="*/ 364602 h 3750197"/>
              <a:gd name="connsiteX68" fmla="*/ 9925291 w 12199717"/>
              <a:gd name="connsiteY68" fmla="*/ 353027 h 3750197"/>
              <a:gd name="connsiteX69" fmla="*/ 9948441 w 12199717"/>
              <a:gd name="connsiteY69" fmla="*/ 347240 h 3750197"/>
              <a:gd name="connsiteX70" fmla="*/ 9983165 w 12199717"/>
              <a:gd name="connsiteY70" fmla="*/ 335665 h 3750197"/>
              <a:gd name="connsiteX71" fmla="*/ 10017889 w 12199717"/>
              <a:gd name="connsiteY71" fmla="*/ 329878 h 3750197"/>
              <a:gd name="connsiteX72" fmla="*/ 10046826 w 12199717"/>
              <a:gd name="connsiteY72" fmla="*/ 318303 h 3750197"/>
              <a:gd name="connsiteX73" fmla="*/ 10081550 w 12199717"/>
              <a:gd name="connsiteY73" fmla="*/ 312516 h 3750197"/>
              <a:gd name="connsiteX74" fmla="*/ 10098912 w 12199717"/>
              <a:gd name="connsiteY74" fmla="*/ 300941 h 3750197"/>
              <a:gd name="connsiteX75" fmla="*/ 10116274 w 12199717"/>
              <a:gd name="connsiteY75" fmla="*/ 295154 h 3750197"/>
              <a:gd name="connsiteX76" fmla="*/ 10174147 w 12199717"/>
              <a:gd name="connsiteY76" fmla="*/ 289367 h 3750197"/>
              <a:gd name="connsiteX77" fmla="*/ 10781818 w 12199717"/>
              <a:gd name="connsiteY77" fmla="*/ 277792 h 3750197"/>
              <a:gd name="connsiteX78" fmla="*/ 10984375 w 12199717"/>
              <a:gd name="connsiteY78" fmla="*/ 266217 h 3750197"/>
              <a:gd name="connsiteX79" fmla="*/ 11129059 w 12199717"/>
              <a:gd name="connsiteY79" fmla="*/ 260430 h 3750197"/>
              <a:gd name="connsiteX80" fmla="*/ 11308466 w 12199717"/>
              <a:gd name="connsiteY80" fmla="*/ 248855 h 3750197"/>
              <a:gd name="connsiteX81" fmla="*/ 11412638 w 12199717"/>
              <a:gd name="connsiteY81" fmla="*/ 243068 h 3750197"/>
              <a:gd name="connsiteX82" fmla="*/ 11603621 w 12199717"/>
              <a:gd name="connsiteY82" fmla="*/ 231493 h 3750197"/>
              <a:gd name="connsiteX83" fmla="*/ 11719367 w 12199717"/>
              <a:gd name="connsiteY83" fmla="*/ 225706 h 3750197"/>
              <a:gd name="connsiteX84" fmla="*/ 11979798 w 12199717"/>
              <a:gd name="connsiteY84" fmla="*/ 219919 h 3750197"/>
              <a:gd name="connsiteX85" fmla="*/ 12026097 w 12199717"/>
              <a:gd name="connsiteY85" fmla="*/ 214131 h 3750197"/>
              <a:gd name="connsiteX86" fmla="*/ 12130269 w 12199717"/>
              <a:gd name="connsiteY86" fmla="*/ 202557 h 3750197"/>
              <a:gd name="connsiteX87" fmla="*/ 12170780 w 12199717"/>
              <a:gd name="connsiteY87" fmla="*/ 190982 h 3750197"/>
              <a:gd name="connsiteX88" fmla="*/ 12193929 w 12199717"/>
              <a:gd name="connsiteY88" fmla="*/ 185195 h 3750197"/>
              <a:gd name="connsiteX89" fmla="*/ 12199717 w 12199717"/>
              <a:gd name="connsiteY89" fmla="*/ 3750197 h 3750197"/>
              <a:gd name="connsiteX90" fmla="*/ 0 w 12199717"/>
              <a:gd name="connsiteY90" fmla="*/ 3744410 h 3750197"/>
              <a:gd name="connsiteX91" fmla="*/ 0 w 12199717"/>
              <a:gd name="connsiteY91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508340 w 12199717"/>
              <a:gd name="connsiteY36" fmla="*/ 63660 h 3750197"/>
              <a:gd name="connsiteX37" fmla="*/ 4595150 w 12199717"/>
              <a:gd name="connsiteY37" fmla="*/ 75235 h 3750197"/>
              <a:gd name="connsiteX38" fmla="*/ 4687747 w 12199717"/>
              <a:gd name="connsiteY38" fmla="*/ 86810 h 3750197"/>
              <a:gd name="connsiteX39" fmla="*/ 4722471 w 12199717"/>
              <a:gd name="connsiteY39" fmla="*/ 92597 h 3750197"/>
              <a:gd name="connsiteX40" fmla="*/ 4774557 w 12199717"/>
              <a:gd name="connsiteY40" fmla="*/ 104172 h 3750197"/>
              <a:gd name="connsiteX41" fmla="*/ 4930816 w 12199717"/>
              <a:gd name="connsiteY41" fmla="*/ 127321 h 3750197"/>
              <a:gd name="connsiteX42" fmla="*/ 5029200 w 12199717"/>
              <a:gd name="connsiteY42" fmla="*/ 138896 h 3750197"/>
              <a:gd name="connsiteX43" fmla="*/ 5104436 w 12199717"/>
              <a:gd name="connsiteY43" fmla="*/ 156258 h 3750197"/>
              <a:gd name="connsiteX44" fmla="*/ 5144947 w 12199717"/>
              <a:gd name="connsiteY44" fmla="*/ 162045 h 3750197"/>
              <a:gd name="connsiteX45" fmla="*/ 5359079 w 12199717"/>
              <a:gd name="connsiteY45" fmla="*/ 190982 h 3750197"/>
              <a:gd name="connsiteX46" fmla="*/ 5451676 w 12199717"/>
              <a:gd name="connsiteY46" fmla="*/ 214131 h 3750197"/>
              <a:gd name="connsiteX47" fmla="*/ 5590572 w 12199717"/>
              <a:gd name="connsiteY47" fmla="*/ 237281 h 3750197"/>
              <a:gd name="connsiteX48" fmla="*/ 5654233 w 12199717"/>
              <a:gd name="connsiteY48" fmla="*/ 254643 h 3750197"/>
              <a:gd name="connsiteX49" fmla="*/ 5746831 w 12199717"/>
              <a:gd name="connsiteY49" fmla="*/ 277792 h 3750197"/>
              <a:gd name="connsiteX50" fmla="*/ 5810491 w 12199717"/>
              <a:gd name="connsiteY50" fmla="*/ 289367 h 3750197"/>
              <a:gd name="connsiteX51" fmla="*/ 5868365 w 12199717"/>
              <a:gd name="connsiteY51" fmla="*/ 300941 h 3750197"/>
              <a:gd name="connsiteX52" fmla="*/ 5955175 w 12199717"/>
              <a:gd name="connsiteY52" fmla="*/ 318303 h 3750197"/>
              <a:gd name="connsiteX53" fmla="*/ 6013048 w 12199717"/>
              <a:gd name="connsiteY53" fmla="*/ 335665 h 3750197"/>
              <a:gd name="connsiteX54" fmla="*/ 6117221 w 12199717"/>
              <a:gd name="connsiteY54" fmla="*/ 347240 h 3750197"/>
              <a:gd name="connsiteX55" fmla="*/ 6140370 w 12199717"/>
              <a:gd name="connsiteY55" fmla="*/ 353027 h 3750197"/>
              <a:gd name="connsiteX56" fmla="*/ 6279266 w 12199717"/>
              <a:gd name="connsiteY56" fmla="*/ 364602 h 3750197"/>
              <a:gd name="connsiteX57" fmla="*/ 6412375 w 12199717"/>
              <a:gd name="connsiteY57" fmla="*/ 370389 h 3750197"/>
              <a:gd name="connsiteX58" fmla="*/ 6585995 w 12199717"/>
              <a:gd name="connsiteY58" fmla="*/ 381964 h 3750197"/>
              <a:gd name="connsiteX59" fmla="*/ 6690167 w 12199717"/>
              <a:gd name="connsiteY59" fmla="*/ 387751 h 3750197"/>
              <a:gd name="connsiteX60" fmla="*/ 7275316 w 12199717"/>
              <a:gd name="connsiteY60" fmla="*/ 410901 h 3750197"/>
              <a:gd name="connsiteX61" fmla="*/ 8165940 w 12199717"/>
              <a:gd name="connsiteY61" fmla="*/ 428263 h 3750197"/>
              <a:gd name="connsiteX62" fmla="*/ 9427580 w 12199717"/>
              <a:gd name="connsiteY62" fmla="*/ 410901 h 3750197"/>
              <a:gd name="connsiteX63" fmla="*/ 9531752 w 12199717"/>
              <a:gd name="connsiteY63" fmla="*/ 399326 h 3750197"/>
              <a:gd name="connsiteX64" fmla="*/ 9647499 w 12199717"/>
              <a:gd name="connsiteY64" fmla="*/ 387751 h 3750197"/>
              <a:gd name="connsiteX65" fmla="*/ 9751671 w 12199717"/>
              <a:gd name="connsiteY65" fmla="*/ 376177 h 3750197"/>
              <a:gd name="connsiteX66" fmla="*/ 9878993 w 12199717"/>
              <a:gd name="connsiteY66" fmla="*/ 364602 h 3750197"/>
              <a:gd name="connsiteX67" fmla="*/ 9925291 w 12199717"/>
              <a:gd name="connsiteY67" fmla="*/ 353027 h 3750197"/>
              <a:gd name="connsiteX68" fmla="*/ 9948441 w 12199717"/>
              <a:gd name="connsiteY68" fmla="*/ 347240 h 3750197"/>
              <a:gd name="connsiteX69" fmla="*/ 9983165 w 12199717"/>
              <a:gd name="connsiteY69" fmla="*/ 335665 h 3750197"/>
              <a:gd name="connsiteX70" fmla="*/ 10017889 w 12199717"/>
              <a:gd name="connsiteY70" fmla="*/ 329878 h 3750197"/>
              <a:gd name="connsiteX71" fmla="*/ 10046826 w 12199717"/>
              <a:gd name="connsiteY71" fmla="*/ 318303 h 3750197"/>
              <a:gd name="connsiteX72" fmla="*/ 10081550 w 12199717"/>
              <a:gd name="connsiteY72" fmla="*/ 312516 h 3750197"/>
              <a:gd name="connsiteX73" fmla="*/ 10098912 w 12199717"/>
              <a:gd name="connsiteY73" fmla="*/ 300941 h 3750197"/>
              <a:gd name="connsiteX74" fmla="*/ 10116274 w 12199717"/>
              <a:gd name="connsiteY74" fmla="*/ 295154 h 3750197"/>
              <a:gd name="connsiteX75" fmla="*/ 10174147 w 12199717"/>
              <a:gd name="connsiteY75" fmla="*/ 289367 h 3750197"/>
              <a:gd name="connsiteX76" fmla="*/ 10781818 w 12199717"/>
              <a:gd name="connsiteY76" fmla="*/ 277792 h 3750197"/>
              <a:gd name="connsiteX77" fmla="*/ 10984375 w 12199717"/>
              <a:gd name="connsiteY77" fmla="*/ 266217 h 3750197"/>
              <a:gd name="connsiteX78" fmla="*/ 11129059 w 12199717"/>
              <a:gd name="connsiteY78" fmla="*/ 260430 h 3750197"/>
              <a:gd name="connsiteX79" fmla="*/ 11308466 w 12199717"/>
              <a:gd name="connsiteY79" fmla="*/ 248855 h 3750197"/>
              <a:gd name="connsiteX80" fmla="*/ 11412638 w 12199717"/>
              <a:gd name="connsiteY80" fmla="*/ 243068 h 3750197"/>
              <a:gd name="connsiteX81" fmla="*/ 11603621 w 12199717"/>
              <a:gd name="connsiteY81" fmla="*/ 231493 h 3750197"/>
              <a:gd name="connsiteX82" fmla="*/ 11719367 w 12199717"/>
              <a:gd name="connsiteY82" fmla="*/ 225706 h 3750197"/>
              <a:gd name="connsiteX83" fmla="*/ 11979798 w 12199717"/>
              <a:gd name="connsiteY83" fmla="*/ 219919 h 3750197"/>
              <a:gd name="connsiteX84" fmla="*/ 12026097 w 12199717"/>
              <a:gd name="connsiteY84" fmla="*/ 214131 h 3750197"/>
              <a:gd name="connsiteX85" fmla="*/ 12130269 w 12199717"/>
              <a:gd name="connsiteY85" fmla="*/ 202557 h 3750197"/>
              <a:gd name="connsiteX86" fmla="*/ 12170780 w 12199717"/>
              <a:gd name="connsiteY86" fmla="*/ 190982 h 3750197"/>
              <a:gd name="connsiteX87" fmla="*/ 12193929 w 12199717"/>
              <a:gd name="connsiteY87" fmla="*/ 185195 h 3750197"/>
              <a:gd name="connsiteX88" fmla="*/ 12199717 w 12199717"/>
              <a:gd name="connsiteY88" fmla="*/ 3750197 h 3750197"/>
              <a:gd name="connsiteX89" fmla="*/ 0 w 12199717"/>
              <a:gd name="connsiteY89" fmla="*/ 3744410 h 3750197"/>
              <a:gd name="connsiteX90" fmla="*/ 0 w 12199717"/>
              <a:gd name="connsiteY90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508340 w 12199717"/>
              <a:gd name="connsiteY36" fmla="*/ 63660 h 3750197"/>
              <a:gd name="connsiteX37" fmla="*/ 4687747 w 12199717"/>
              <a:gd name="connsiteY37" fmla="*/ 86810 h 3750197"/>
              <a:gd name="connsiteX38" fmla="*/ 4722471 w 12199717"/>
              <a:gd name="connsiteY38" fmla="*/ 92597 h 3750197"/>
              <a:gd name="connsiteX39" fmla="*/ 4774557 w 12199717"/>
              <a:gd name="connsiteY39" fmla="*/ 104172 h 3750197"/>
              <a:gd name="connsiteX40" fmla="*/ 4930816 w 12199717"/>
              <a:gd name="connsiteY40" fmla="*/ 127321 h 3750197"/>
              <a:gd name="connsiteX41" fmla="*/ 5029200 w 12199717"/>
              <a:gd name="connsiteY41" fmla="*/ 138896 h 3750197"/>
              <a:gd name="connsiteX42" fmla="*/ 5104436 w 12199717"/>
              <a:gd name="connsiteY42" fmla="*/ 156258 h 3750197"/>
              <a:gd name="connsiteX43" fmla="*/ 5144947 w 12199717"/>
              <a:gd name="connsiteY43" fmla="*/ 162045 h 3750197"/>
              <a:gd name="connsiteX44" fmla="*/ 5359079 w 12199717"/>
              <a:gd name="connsiteY44" fmla="*/ 190982 h 3750197"/>
              <a:gd name="connsiteX45" fmla="*/ 5451676 w 12199717"/>
              <a:gd name="connsiteY45" fmla="*/ 214131 h 3750197"/>
              <a:gd name="connsiteX46" fmla="*/ 5590572 w 12199717"/>
              <a:gd name="connsiteY46" fmla="*/ 237281 h 3750197"/>
              <a:gd name="connsiteX47" fmla="*/ 5654233 w 12199717"/>
              <a:gd name="connsiteY47" fmla="*/ 254643 h 3750197"/>
              <a:gd name="connsiteX48" fmla="*/ 5746831 w 12199717"/>
              <a:gd name="connsiteY48" fmla="*/ 277792 h 3750197"/>
              <a:gd name="connsiteX49" fmla="*/ 5810491 w 12199717"/>
              <a:gd name="connsiteY49" fmla="*/ 289367 h 3750197"/>
              <a:gd name="connsiteX50" fmla="*/ 5868365 w 12199717"/>
              <a:gd name="connsiteY50" fmla="*/ 300941 h 3750197"/>
              <a:gd name="connsiteX51" fmla="*/ 5955175 w 12199717"/>
              <a:gd name="connsiteY51" fmla="*/ 318303 h 3750197"/>
              <a:gd name="connsiteX52" fmla="*/ 6013048 w 12199717"/>
              <a:gd name="connsiteY52" fmla="*/ 335665 h 3750197"/>
              <a:gd name="connsiteX53" fmla="*/ 6117221 w 12199717"/>
              <a:gd name="connsiteY53" fmla="*/ 347240 h 3750197"/>
              <a:gd name="connsiteX54" fmla="*/ 6140370 w 12199717"/>
              <a:gd name="connsiteY54" fmla="*/ 353027 h 3750197"/>
              <a:gd name="connsiteX55" fmla="*/ 6279266 w 12199717"/>
              <a:gd name="connsiteY55" fmla="*/ 364602 h 3750197"/>
              <a:gd name="connsiteX56" fmla="*/ 6412375 w 12199717"/>
              <a:gd name="connsiteY56" fmla="*/ 370389 h 3750197"/>
              <a:gd name="connsiteX57" fmla="*/ 6585995 w 12199717"/>
              <a:gd name="connsiteY57" fmla="*/ 381964 h 3750197"/>
              <a:gd name="connsiteX58" fmla="*/ 6690167 w 12199717"/>
              <a:gd name="connsiteY58" fmla="*/ 387751 h 3750197"/>
              <a:gd name="connsiteX59" fmla="*/ 7275316 w 12199717"/>
              <a:gd name="connsiteY59" fmla="*/ 410901 h 3750197"/>
              <a:gd name="connsiteX60" fmla="*/ 8165940 w 12199717"/>
              <a:gd name="connsiteY60" fmla="*/ 428263 h 3750197"/>
              <a:gd name="connsiteX61" fmla="*/ 9427580 w 12199717"/>
              <a:gd name="connsiteY61" fmla="*/ 410901 h 3750197"/>
              <a:gd name="connsiteX62" fmla="*/ 9531752 w 12199717"/>
              <a:gd name="connsiteY62" fmla="*/ 399326 h 3750197"/>
              <a:gd name="connsiteX63" fmla="*/ 9647499 w 12199717"/>
              <a:gd name="connsiteY63" fmla="*/ 387751 h 3750197"/>
              <a:gd name="connsiteX64" fmla="*/ 9751671 w 12199717"/>
              <a:gd name="connsiteY64" fmla="*/ 376177 h 3750197"/>
              <a:gd name="connsiteX65" fmla="*/ 9878993 w 12199717"/>
              <a:gd name="connsiteY65" fmla="*/ 364602 h 3750197"/>
              <a:gd name="connsiteX66" fmla="*/ 9925291 w 12199717"/>
              <a:gd name="connsiteY66" fmla="*/ 353027 h 3750197"/>
              <a:gd name="connsiteX67" fmla="*/ 9948441 w 12199717"/>
              <a:gd name="connsiteY67" fmla="*/ 347240 h 3750197"/>
              <a:gd name="connsiteX68" fmla="*/ 9983165 w 12199717"/>
              <a:gd name="connsiteY68" fmla="*/ 335665 h 3750197"/>
              <a:gd name="connsiteX69" fmla="*/ 10017889 w 12199717"/>
              <a:gd name="connsiteY69" fmla="*/ 329878 h 3750197"/>
              <a:gd name="connsiteX70" fmla="*/ 10046826 w 12199717"/>
              <a:gd name="connsiteY70" fmla="*/ 318303 h 3750197"/>
              <a:gd name="connsiteX71" fmla="*/ 10081550 w 12199717"/>
              <a:gd name="connsiteY71" fmla="*/ 312516 h 3750197"/>
              <a:gd name="connsiteX72" fmla="*/ 10098912 w 12199717"/>
              <a:gd name="connsiteY72" fmla="*/ 300941 h 3750197"/>
              <a:gd name="connsiteX73" fmla="*/ 10116274 w 12199717"/>
              <a:gd name="connsiteY73" fmla="*/ 295154 h 3750197"/>
              <a:gd name="connsiteX74" fmla="*/ 10174147 w 12199717"/>
              <a:gd name="connsiteY74" fmla="*/ 289367 h 3750197"/>
              <a:gd name="connsiteX75" fmla="*/ 10781818 w 12199717"/>
              <a:gd name="connsiteY75" fmla="*/ 277792 h 3750197"/>
              <a:gd name="connsiteX76" fmla="*/ 10984375 w 12199717"/>
              <a:gd name="connsiteY76" fmla="*/ 266217 h 3750197"/>
              <a:gd name="connsiteX77" fmla="*/ 11129059 w 12199717"/>
              <a:gd name="connsiteY77" fmla="*/ 260430 h 3750197"/>
              <a:gd name="connsiteX78" fmla="*/ 11308466 w 12199717"/>
              <a:gd name="connsiteY78" fmla="*/ 248855 h 3750197"/>
              <a:gd name="connsiteX79" fmla="*/ 11412638 w 12199717"/>
              <a:gd name="connsiteY79" fmla="*/ 243068 h 3750197"/>
              <a:gd name="connsiteX80" fmla="*/ 11603621 w 12199717"/>
              <a:gd name="connsiteY80" fmla="*/ 231493 h 3750197"/>
              <a:gd name="connsiteX81" fmla="*/ 11719367 w 12199717"/>
              <a:gd name="connsiteY81" fmla="*/ 225706 h 3750197"/>
              <a:gd name="connsiteX82" fmla="*/ 11979798 w 12199717"/>
              <a:gd name="connsiteY82" fmla="*/ 219919 h 3750197"/>
              <a:gd name="connsiteX83" fmla="*/ 12026097 w 12199717"/>
              <a:gd name="connsiteY83" fmla="*/ 214131 h 3750197"/>
              <a:gd name="connsiteX84" fmla="*/ 12130269 w 12199717"/>
              <a:gd name="connsiteY84" fmla="*/ 202557 h 3750197"/>
              <a:gd name="connsiteX85" fmla="*/ 12170780 w 12199717"/>
              <a:gd name="connsiteY85" fmla="*/ 190982 h 3750197"/>
              <a:gd name="connsiteX86" fmla="*/ 12193929 w 12199717"/>
              <a:gd name="connsiteY86" fmla="*/ 185195 h 3750197"/>
              <a:gd name="connsiteX87" fmla="*/ 12199717 w 12199717"/>
              <a:gd name="connsiteY87" fmla="*/ 3750197 h 3750197"/>
              <a:gd name="connsiteX88" fmla="*/ 0 w 12199717"/>
              <a:gd name="connsiteY88" fmla="*/ 3744410 h 3750197"/>
              <a:gd name="connsiteX89" fmla="*/ 0 w 12199717"/>
              <a:gd name="connsiteY8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508340 w 12199717"/>
              <a:gd name="connsiteY36" fmla="*/ 63660 h 3750197"/>
              <a:gd name="connsiteX37" fmla="*/ 4687747 w 12199717"/>
              <a:gd name="connsiteY37" fmla="*/ 86810 h 3750197"/>
              <a:gd name="connsiteX38" fmla="*/ 4774557 w 12199717"/>
              <a:gd name="connsiteY38" fmla="*/ 104172 h 3750197"/>
              <a:gd name="connsiteX39" fmla="*/ 4930816 w 12199717"/>
              <a:gd name="connsiteY39" fmla="*/ 127321 h 3750197"/>
              <a:gd name="connsiteX40" fmla="*/ 5029200 w 12199717"/>
              <a:gd name="connsiteY40" fmla="*/ 138896 h 3750197"/>
              <a:gd name="connsiteX41" fmla="*/ 5104436 w 12199717"/>
              <a:gd name="connsiteY41" fmla="*/ 156258 h 3750197"/>
              <a:gd name="connsiteX42" fmla="*/ 5144947 w 12199717"/>
              <a:gd name="connsiteY42" fmla="*/ 162045 h 3750197"/>
              <a:gd name="connsiteX43" fmla="*/ 5359079 w 12199717"/>
              <a:gd name="connsiteY43" fmla="*/ 190982 h 3750197"/>
              <a:gd name="connsiteX44" fmla="*/ 5451676 w 12199717"/>
              <a:gd name="connsiteY44" fmla="*/ 214131 h 3750197"/>
              <a:gd name="connsiteX45" fmla="*/ 5590572 w 12199717"/>
              <a:gd name="connsiteY45" fmla="*/ 237281 h 3750197"/>
              <a:gd name="connsiteX46" fmla="*/ 5654233 w 12199717"/>
              <a:gd name="connsiteY46" fmla="*/ 254643 h 3750197"/>
              <a:gd name="connsiteX47" fmla="*/ 5746831 w 12199717"/>
              <a:gd name="connsiteY47" fmla="*/ 277792 h 3750197"/>
              <a:gd name="connsiteX48" fmla="*/ 5810491 w 12199717"/>
              <a:gd name="connsiteY48" fmla="*/ 289367 h 3750197"/>
              <a:gd name="connsiteX49" fmla="*/ 5868365 w 12199717"/>
              <a:gd name="connsiteY49" fmla="*/ 300941 h 3750197"/>
              <a:gd name="connsiteX50" fmla="*/ 5955175 w 12199717"/>
              <a:gd name="connsiteY50" fmla="*/ 318303 h 3750197"/>
              <a:gd name="connsiteX51" fmla="*/ 6013048 w 12199717"/>
              <a:gd name="connsiteY51" fmla="*/ 335665 h 3750197"/>
              <a:gd name="connsiteX52" fmla="*/ 6117221 w 12199717"/>
              <a:gd name="connsiteY52" fmla="*/ 347240 h 3750197"/>
              <a:gd name="connsiteX53" fmla="*/ 6140370 w 12199717"/>
              <a:gd name="connsiteY53" fmla="*/ 353027 h 3750197"/>
              <a:gd name="connsiteX54" fmla="*/ 6279266 w 12199717"/>
              <a:gd name="connsiteY54" fmla="*/ 364602 h 3750197"/>
              <a:gd name="connsiteX55" fmla="*/ 6412375 w 12199717"/>
              <a:gd name="connsiteY55" fmla="*/ 370389 h 3750197"/>
              <a:gd name="connsiteX56" fmla="*/ 6585995 w 12199717"/>
              <a:gd name="connsiteY56" fmla="*/ 381964 h 3750197"/>
              <a:gd name="connsiteX57" fmla="*/ 6690167 w 12199717"/>
              <a:gd name="connsiteY57" fmla="*/ 387751 h 3750197"/>
              <a:gd name="connsiteX58" fmla="*/ 7275316 w 12199717"/>
              <a:gd name="connsiteY58" fmla="*/ 410901 h 3750197"/>
              <a:gd name="connsiteX59" fmla="*/ 8165940 w 12199717"/>
              <a:gd name="connsiteY59" fmla="*/ 428263 h 3750197"/>
              <a:gd name="connsiteX60" fmla="*/ 9427580 w 12199717"/>
              <a:gd name="connsiteY60" fmla="*/ 410901 h 3750197"/>
              <a:gd name="connsiteX61" fmla="*/ 9531752 w 12199717"/>
              <a:gd name="connsiteY61" fmla="*/ 399326 h 3750197"/>
              <a:gd name="connsiteX62" fmla="*/ 9647499 w 12199717"/>
              <a:gd name="connsiteY62" fmla="*/ 387751 h 3750197"/>
              <a:gd name="connsiteX63" fmla="*/ 9751671 w 12199717"/>
              <a:gd name="connsiteY63" fmla="*/ 376177 h 3750197"/>
              <a:gd name="connsiteX64" fmla="*/ 9878993 w 12199717"/>
              <a:gd name="connsiteY64" fmla="*/ 364602 h 3750197"/>
              <a:gd name="connsiteX65" fmla="*/ 9925291 w 12199717"/>
              <a:gd name="connsiteY65" fmla="*/ 353027 h 3750197"/>
              <a:gd name="connsiteX66" fmla="*/ 9948441 w 12199717"/>
              <a:gd name="connsiteY66" fmla="*/ 347240 h 3750197"/>
              <a:gd name="connsiteX67" fmla="*/ 9983165 w 12199717"/>
              <a:gd name="connsiteY67" fmla="*/ 335665 h 3750197"/>
              <a:gd name="connsiteX68" fmla="*/ 10017889 w 12199717"/>
              <a:gd name="connsiteY68" fmla="*/ 329878 h 3750197"/>
              <a:gd name="connsiteX69" fmla="*/ 10046826 w 12199717"/>
              <a:gd name="connsiteY69" fmla="*/ 318303 h 3750197"/>
              <a:gd name="connsiteX70" fmla="*/ 10081550 w 12199717"/>
              <a:gd name="connsiteY70" fmla="*/ 312516 h 3750197"/>
              <a:gd name="connsiteX71" fmla="*/ 10098912 w 12199717"/>
              <a:gd name="connsiteY71" fmla="*/ 300941 h 3750197"/>
              <a:gd name="connsiteX72" fmla="*/ 10116274 w 12199717"/>
              <a:gd name="connsiteY72" fmla="*/ 295154 h 3750197"/>
              <a:gd name="connsiteX73" fmla="*/ 10174147 w 12199717"/>
              <a:gd name="connsiteY73" fmla="*/ 289367 h 3750197"/>
              <a:gd name="connsiteX74" fmla="*/ 10781818 w 12199717"/>
              <a:gd name="connsiteY74" fmla="*/ 277792 h 3750197"/>
              <a:gd name="connsiteX75" fmla="*/ 10984375 w 12199717"/>
              <a:gd name="connsiteY75" fmla="*/ 266217 h 3750197"/>
              <a:gd name="connsiteX76" fmla="*/ 11129059 w 12199717"/>
              <a:gd name="connsiteY76" fmla="*/ 260430 h 3750197"/>
              <a:gd name="connsiteX77" fmla="*/ 11308466 w 12199717"/>
              <a:gd name="connsiteY77" fmla="*/ 248855 h 3750197"/>
              <a:gd name="connsiteX78" fmla="*/ 11412638 w 12199717"/>
              <a:gd name="connsiteY78" fmla="*/ 243068 h 3750197"/>
              <a:gd name="connsiteX79" fmla="*/ 11603621 w 12199717"/>
              <a:gd name="connsiteY79" fmla="*/ 231493 h 3750197"/>
              <a:gd name="connsiteX80" fmla="*/ 11719367 w 12199717"/>
              <a:gd name="connsiteY80" fmla="*/ 225706 h 3750197"/>
              <a:gd name="connsiteX81" fmla="*/ 11979798 w 12199717"/>
              <a:gd name="connsiteY81" fmla="*/ 219919 h 3750197"/>
              <a:gd name="connsiteX82" fmla="*/ 12026097 w 12199717"/>
              <a:gd name="connsiteY82" fmla="*/ 214131 h 3750197"/>
              <a:gd name="connsiteX83" fmla="*/ 12130269 w 12199717"/>
              <a:gd name="connsiteY83" fmla="*/ 202557 h 3750197"/>
              <a:gd name="connsiteX84" fmla="*/ 12170780 w 12199717"/>
              <a:gd name="connsiteY84" fmla="*/ 190982 h 3750197"/>
              <a:gd name="connsiteX85" fmla="*/ 12193929 w 12199717"/>
              <a:gd name="connsiteY85" fmla="*/ 185195 h 3750197"/>
              <a:gd name="connsiteX86" fmla="*/ 12199717 w 12199717"/>
              <a:gd name="connsiteY86" fmla="*/ 3750197 h 3750197"/>
              <a:gd name="connsiteX87" fmla="*/ 0 w 12199717"/>
              <a:gd name="connsiteY87" fmla="*/ 3744410 h 3750197"/>
              <a:gd name="connsiteX88" fmla="*/ 0 w 12199717"/>
              <a:gd name="connsiteY88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508340 w 12199717"/>
              <a:gd name="connsiteY36" fmla="*/ 63660 h 3750197"/>
              <a:gd name="connsiteX37" fmla="*/ 4687747 w 12199717"/>
              <a:gd name="connsiteY37" fmla="*/ 86810 h 3750197"/>
              <a:gd name="connsiteX38" fmla="*/ 4930816 w 12199717"/>
              <a:gd name="connsiteY38" fmla="*/ 127321 h 3750197"/>
              <a:gd name="connsiteX39" fmla="*/ 5029200 w 12199717"/>
              <a:gd name="connsiteY39" fmla="*/ 138896 h 3750197"/>
              <a:gd name="connsiteX40" fmla="*/ 5104436 w 12199717"/>
              <a:gd name="connsiteY40" fmla="*/ 156258 h 3750197"/>
              <a:gd name="connsiteX41" fmla="*/ 5144947 w 12199717"/>
              <a:gd name="connsiteY41" fmla="*/ 162045 h 3750197"/>
              <a:gd name="connsiteX42" fmla="*/ 5359079 w 12199717"/>
              <a:gd name="connsiteY42" fmla="*/ 190982 h 3750197"/>
              <a:gd name="connsiteX43" fmla="*/ 5451676 w 12199717"/>
              <a:gd name="connsiteY43" fmla="*/ 214131 h 3750197"/>
              <a:gd name="connsiteX44" fmla="*/ 5590572 w 12199717"/>
              <a:gd name="connsiteY44" fmla="*/ 237281 h 3750197"/>
              <a:gd name="connsiteX45" fmla="*/ 5654233 w 12199717"/>
              <a:gd name="connsiteY45" fmla="*/ 254643 h 3750197"/>
              <a:gd name="connsiteX46" fmla="*/ 5746831 w 12199717"/>
              <a:gd name="connsiteY46" fmla="*/ 277792 h 3750197"/>
              <a:gd name="connsiteX47" fmla="*/ 5810491 w 12199717"/>
              <a:gd name="connsiteY47" fmla="*/ 289367 h 3750197"/>
              <a:gd name="connsiteX48" fmla="*/ 5868365 w 12199717"/>
              <a:gd name="connsiteY48" fmla="*/ 300941 h 3750197"/>
              <a:gd name="connsiteX49" fmla="*/ 5955175 w 12199717"/>
              <a:gd name="connsiteY49" fmla="*/ 318303 h 3750197"/>
              <a:gd name="connsiteX50" fmla="*/ 6013048 w 12199717"/>
              <a:gd name="connsiteY50" fmla="*/ 335665 h 3750197"/>
              <a:gd name="connsiteX51" fmla="*/ 6117221 w 12199717"/>
              <a:gd name="connsiteY51" fmla="*/ 347240 h 3750197"/>
              <a:gd name="connsiteX52" fmla="*/ 6140370 w 12199717"/>
              <a:gd name="connsiteY52" fmla="*/ 353027 h 3750197"/>
              <a:gd name="connsiteX53" fmla="*/ 6279266 w 12199717"/>
              <a:gd name="connsiteY53" fmla="*/ 364602 h 3750197"/>
              <a:gd name="connsiteX54" fmla="*/ 6412375 w 12199717"/>
              <a:gd name="connsiteY54" fmla="*/ 370389 h 3750197"/>
              <a:gd name="connsiteX55" fmla="*/ 6585995 w 12199717"/>
              <a:gd name="connsiteY55" fmla="*/ 381964 h 3750197"/>
              <a:gd name="connsiteX56" fmla="*/ 6690167 w 12199717"/>
              <a:gd name="connsiteY56" fmla="*/ 387751 h 3750197"/>
              <a:gd name="connsiteX57" fmla="*/ 7275316 w 12199717"/>
              <a:gd name="connsiteY57" fmla="*/ 410901 h 3750197"/>
              <a:gd name="connsiteX58" fmla="*/ 8165940 w 12199717"/>
              <a:gd name="connsiteY58" fmla="*/ 428263 h 3750197"/>
              <a:gd name="connsiteX59" fmla="*/ 9427580 w 12199717"/>
              <a:gd name="connsiteY59" fmla="*/ 410901 h 3750197"/>
              <a:gd name="connsiteX60" fmla="*/ 9531752 w 12199717"/>
              <a:gd name="connsiteY60" fmla="*/ 399326 h 3750197"/>
              <a:gd name="connsiteX61" fmla="*/ 9647499 w 12199717"/>
              <a:gd name="connsiteY61" fmla="*/ 387751 h 3750197"/>
              <a:gd name="connsiteX62" fmla="*/ 9751671 w 12199717"/>
              <a:gd name="connsiteY62" fmla="*/ 376177 h 3750197"/>
              <a:gd name="connsiteX63" fmla="*/ 9878993 w 12199717"/>
              <a:gd name="connsiteY63" fmla="*/ 364602 h 3750197"/>
              <a:gd name="connsiteX64" fmla="*/ 9925291 w 12199717"/>
              <a:gd name="connsiteY64" fmla="*/ 353027 h 3750197"/>
              <a:gd name="connsiteX65" fmla="*/ 9948441 w 12199717"/>
              <a:gd name="connsiteY65" fmla="*/ 347240 h 3750197"/>
              <a:gd name="connsiteX66" fmla="*/ 9983165 w 12199717"/>
              <a:gd name="connsiteY66" fmla="*/ 335665 h 3750197"/>
              <a:gd name="connsiteX67" fmla="*/ 10017889 w 12199717"/>
              <a:gd name="connsiteY67" fmla="*/ 329878 h 3750197"/>
              <a:gd name="connsiteX68" fmla="*/ 10046826 w 12199717"/>
              <a:gd name="connsiteY68" fmla="*/ 318303 h 3750197"/>
              <a:gd name="connsiteX69" fmla="*/ 10081550 w 12199717"/>
              <a:gd name="connsiteY69" fmla="*/ 312516 h 3750197"/>
              <a:gd name="connsiteX70" fmla="*/ 10098912 w 12199717"/>
              <a:gd name="connsiteY70" fmla="*/ 300941 h 3750197"/>
              <a:gd name="connsiteX71" fmla="*/ 10116274 w 12199717"/>
              <a:gd name="connsiteY71" fmla="*/ 295154 h 3750197"/>
              <a:gd name="connsiteX72" fmla="*/ 10174147 w 12199717"/>
              <a:gd name="connsiteY72" fmla="*/ 289367 h 3750197"/>
              <a:gd name="connsiteX73" fmla="*/ 10781818 w 12199717"/>
              <a:gd name="connsiteY73" fmla="*/ 277792 h 3750197"/>
              <a:gd name="connsiteX74" fmla="*/ 10984375 w 12199717"/>
              <a:gd name="connsiteY74" fmla="*/ 266217 h 3750197"/>
              <a:gd name="connsiteX75" fmla="*/ 11129059 w 12199717"/>
              <a:gd name="connsiteY75" fmla="*/ 260430 h 3750197"/>
              <a:gd name="connsiteX76" fmla="*/ 11308466 w 12199717"/>
              <a:gd name="connsiteY76" fmla="*/ 248855 h 3750197"/>
              <a:gd name="connsiteX77" fmla="*/ 11412638 w 12199717"/>
              <a:gd name="connsiteY77" fmla="*/ 243068 h 3750197"/>
              <a:gd name="connsiteX78" fmla="*/ 11603621 w 12199717"/>
              <a:gd name="connsiteY78" fmla="*/ 231493 h 3750197"/>
              <a:gd name="connsiteX79" fmla="*/ 11719367 w 12199717"/>
              <a:gd name="connsiteY79" fmla="*/ 225706 h 3750197"/>
              <a:gd name="connsiteX80" fmla="*/ 11979798 w 12199717"/>
              <a:gd name="connsiteY80" fmla="*/ 219919 h 3750197"/>
              <a:gd name="connsiteX81" fmla="*/ 12026097 w 12199717"/>
              <a:gd name="connsiteY81" fmla="*/ 214131 h 3750197"/>
              <a:gd name="connsiteX82" fmla="*/ 12130269 w 12199717"/>
              <a:gd name="connsiteY82" fmla="*/ 202557 h 3750197"/>
              <a:gd name="connsiteX83" fmla="*/ 12170780 w 12199717"/>
              <a:gd name="connsiteY83" fmla="*/ 190982 h 3750197"/>
              <a:gd name="connsiteX84" fmla="*/ 12193929 w 12199717"/>
              <a:gd name="connsiteY84" fmla="*/ 185195 h 3750197"/>
              <a:gd name="connsiteX85" fmla="*/ 12199717 w 12199717"/>
              <a:gd name="connsiteY85" fmla="*/ 3750197 h 3750197"/>
              <a:gd name="connsiteX86" fmla="*/ 0 w 12199717"/>
              <a:gd name="connsiteY86" fmla="*/ 3744410 h 3750197"/>
              <a:gd name="connsiteX87" fmla="*/ 0 w 12199717"/>
              <a:gd name="connsiteY87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508340 w 12199717"/>
              <a:gd name="connsiteY36" fmla="*/ 63660 h 3750197"/>
              <a:gd name="connsiteX37" fmla="*/ 4930816 w 12199717"/>
              <a:gd name="connsiteY37" fmla="*/ 127321 h 3750197"/>
              <a:gd name="connsiteX38" fmla="*/ 5029200 w 12199717"/>
              <a:gd name="connsiteY38" fmla="*/ 138896 h 3750197"/>
              <a:gd name="connsiteX39" fmla="*/ 5104436 w 12199717"/>
              <a:gd name="connsiteY39" fmla="*/ 156258 h 3750197"/>
              <a:gd name="connsiteX40" fmla="*/ 5144947 w 12199717"/>
              <a:gd name="connsiteY40" fmla="*/ 162045 h 3750197"/>
              <a:gd name="connsiteX41" fmla="*/ 5359079 w 12199717"/>
              <a:gd name="connsiteY41" fmla="*/ 190982 h 3750197"/>
              <a:gd name="connsiteX42" fmla="*/ 5451676 w 12199717"/>
              <a:gd name="connsiteY42" fmla="*/ 214131 h 3750197"/>
              <a:gd name="connsiteX43" fmla="*/ 5590572 w 12199717"/>
              <a:gd name="connsiteY43" fmla="*/ 237281 h 3750197"/>
              <a:gd name="connsiteX44" fmla="*/ 5654233 w 12199717"/>
              <a:gd name="connsiteY44" fmla="*/ 254643 h 3750197"/>
              <a:gd name="connsiteX45" fmla="*/ 5746831 w 12199717"/>
              <a:gd name="connsiteY45" fmla="*/ 277792 h 3750197"/>
              <a:gd name="connsiteX46" fmla="*/ 5810491 w 12199717"/>
              <a:gd name="connsiteY46" fmla="*/ 289367 h 3750197"/>
              <a:gd name="connsiteX47" fmla="*/ 5868365 w 12199717"/>
              <a:gd name="connsiteY47" fmla="*/ 300941 h 3750197"/>
              <a:gd name="connsiteX48" fmla="*/ 5955175 w 12199717"/>
              <a:gd name="connsiteY48" fmla="*/ 318303 h 3750197"/>
              <a:gd name="connsiteX49" fmla="*/ 6013048 w 12199717"/>
              <a:gd name="connsiteY49" fmla="*/ 335665 h 3750197"/>
              <a:gd name="connsiteX50" fmla="*/ 6117221 w 12199717"/>
              <a:gd name="connsiteY50" fmla="*/ 347240 h 3750197"/>
              <a:gd name="connsiteX51" fmla="*/ 6140370 w 12199717"/>
              <a:gd name="connsiteY51" fmla="*/ 353027 h 3750197"/>
              <a:gd name="connsiteX52" fmla="*/ 6279266 w 12199717"/>
              <a:gd name="connsiteY52" fmla="*/ 364602 h 3750197"/>
              <a:gd name="connsiteX53" fmla="*/ 6412375 w 12199717"/>
              <a:gd name="connsiteY53" fmla="*/ 370389 h 3750197"/>
              <a:gd name="connsiteX54" fmla="*/ 6585995 w 12199717"/>
              <a:gd name="connsiteY54" fmla="*/ 381964 h 3750197"/>
              <a:gd name="connsiteX55" fmla="*/ 6690167 w 12199717"/>
              <a:gd name="connsiteY55" fmla="*/ 387751 h 3750197"/>
              <a:gd name="connsiteX56" fmla="*/ 7275316 w 12199717"/>
              <a:gd name="connsiteY56" fmla="*/ 410901 h 3750197"/>
              <a:gd name="connsiteX57" fmla="*/ 8165940 w 12199717"/>
              <a:gd name="connsiteY57" fmla="*/ 428263 h 3750197"/>
              <a:gd name="connsiteX58" fmla="*/ 9427580 w 12199717"/>
              <a:gd name="connsiteY58" fmla="*/ 410901 h 3750197"/>
              <a:gd name="connsiteX59" fmla="*/ 9531752 w 12199717"/>
              <a:gd name="connsiteY59" fmla="*/ 399326 h 3750197"/>
              <a:gd name="connsiteX60" fmla="*/ 9647499 w 12199717"/>
              <a:gd name="connsiteY60" fmla="*/ 387751 h 3750197"/>
              <a:gd name="connsiteX61" fmla="*/ 9751671 w 12199717"/>
              <a:gd name="connsiteY61" fmla="*/ 376177 h 3750197"/>
              <a:gd name="connsiteX62" fmla="*/ 9878993 w 12199717"/>
              <a:gd name="connsiteY62" fmla="*/ 364602 h 3750197"/>
              <a:gd name="connsiteX63" fmla="*/ 9925291 w 12199717"/>
              <a:gd name="connsiteY63" fmla="*/ 353027 h 3750197"/>
              <a:gd name="connsiteX64" fmla="*/ 9948441 w 12199717"/>
              <a:gd name="connsiteY64" fmla="*/ 347240 h 3750197"/>
              <a:gd name="connsiteX65" fmla="*/ 9983165 w 12199717"/>
              <a:gd name="connsiteY65" fmla="*/ 335665 h 3750197"/>
              <a:gd name="connsiteX66" fmla="*/ 10017889 w 12199717"/>
              <a:gd name="connsiteY66" fmla="*/ 329878 h 3750197"/>
              <a:gd name="connsiteX67" fmla="*/ 10046826 w 12199717"/>
              <a:gd name="connsiteY67" fmla="*/ 318303 h 3750197"/>
              <a:gd name="connsiteX68" fmla="*/ 10081550 w 12199717"/>
              <a:gd name="connsiteY68" fmla="*/ 312516 h 3750197"/>
              <a:gd name="connsiteX69" fmla="*/ 10098912 w 12199717"/>
              <a:gd name="connsiteY69" fmla="*/ 300941 h 3750197"/>
              <a:gd name="connsiteX70" fmla="*/ 10116274 w 12199717"/>
              <a:gd name="connsiteY70" fmla="*/ 295154 h 3750197"/>
              <a:gd name="connsiteX71" fmla="*/ 10174147 w 12199717"/>
              <a:gd name="connsiteY71" fmla="*/ 289367 h 3750197"/>
              <a:gd name="connsiteX72" fmla="*/ 10781818 w 12199717"/>
              <a:gd name="connsiteY72" fmla="*/ 277792 h 3750197"/>
              <a:gd name="connsiteX73" fmla="*/ 10984375 w 12199717"/>
              <a:gd name="connsiteY73" fmla="*/ 266217 h 3750197"/>
              <a:gd name="connsiteX74" fmla="*/ 11129059 w 12199717"/>
              <a:gd name="connsiteY74" fmla="*/ 260430 h 3750197"/>
              <a:gd name="connsiteX75" fmla="*/ 11308466 w 12199717"/>
              <a:gd name="connsiteY75" fmla="*/ 248855 h 3750197"/>
              <a:gd name="connsiteX76" fmla="*/ 11412638 w 12199717"/>
              <a:gd name="connsiteY76" fmla="*/ 243068 h 3750197"/>
              <a:gd name="connsiteX77" fmla="*/ 11603621 w 12199717"/>
              <a:gd name="connsiteY77" fmla="*/ 231493 h 3750197"/>
              <a:gd name="connsiteX78" fmla="*/ 11719367 w 12199717"/>
              <a:gd name="connsiteY78" fmla="*/ 225706 h 3750197"/>
              <a:gd name="connsiteX79" fmla="*/ 11979798 w 12199717"/>
              <a:gd name="connsiteY79" fmla="*/ 219919 h 3750197"/>
              <a:gd name="connsiteX80" fmla="*/ 12026097 w 12199717"/>
              <a:gd name="connsiteY80" fmla="*/ 214131 h 3750197"/>
              <a:gd name="connsiteX81" fmla="*/ 12130269 w 12199717"/>
              <a:gd name="connsiteY81" fmla="*/ 202557 h 3750197"/>
              <a:gd name="connsiteX82" fmla="*/ 12170780 w 12199717"/>
              <a:gd name="connsiteY82" fmla="*/ 190982 h 3750197"/>
              <a:gd name="connsiteX83" fmla="*/ 12193929 w 12199717"/>
              <a:gd name="connsiteY83" fmla="*/ 185195 h 3750197"/>
              <a:gd name="connsiteX84" fmla="*/ 12199717 w 12199717"/>
              <a:gd name="connsiteY84" fmla="*/ 3750197 h 3750197"/>
              <a:gd name="connsiteX85" fmla="*/ 0 w 12199717"/>
              <a:gd name="connsiteY85" fmla="*/ 3744410 h 3750197"/>
              <a:gd name="connsiteX86" fmla="*/ 0 w 12199717"/>
              <a:gd name="connsiteY86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121534 w 12199717"/>
              <a:gd name="connsiteY2" fmla="*/ 214131 h 3750197"/>
              <a:gd name="connsiteX3" fmla="*/ 219919 w 12199717"/>
              <a:gd name="connsiteY3" fmla="*/ 202557 h 3750197"/>
              <a:gd name="connsiteX4" fmla="*/ 260431 w 12199717"/>
              <a:gd name="connsiteY4" fmla="*/ 196769 h 3750197"/>
              <a:gd name="connsiteX5" fmla="*/ 318304 w 12199717"/>
              <a:gd name="connsiteY5" fmla="*/ 185195 h 3750197"/>
              <a:gd name="connsiteX6" fmla="*/ 457200 w 12199717"/>
              <a:gd name="connsiteY6" fmla="*/ 173620 h 3750197"/>
              <a:gd name="connsiteX7" fmla="*/ 515074 w 12199717"/>
              <a:gd name="connsiteY7" fmla="*/ 167833 h 3750197"/>
              <a:gd name="connsiteX8" fmla="*/ 555585 w 12199717"/>
              <a:gd name="connsiteY8" fmla="*/ 162045 h 3750197"/>
              <a:gd name="connsiteX9" fmla="*/ 601884 w 12199717"/>
              <a:gd name="connsiteY9" fmla="*/ 156258 h 3750197"/>
              <a:gd name="connsiteX10" fmla="*/ 642395 w 12199717"/>
              <a:gd name="connsiteY10" fmla="*/ 150470 h 3750197"/>
              <a:gd name="connsiteX11" fmla="*/ 700269 w 12199717"/>
              <a:gd name="connsiteY11" fmla="*/ 144683 h 3750197"/>
              <a:gd name="connsiteX12" fmla="*/ 746567 w 12199717"/>
              <a:gd name="connsiteY12" fmla="*/ 138896 h 3750197"/>
              <a:gd name="connsiteX13" fmla="*/ 769717 w 12199717"/>
              <a:gd name="connsiteY13" fmla="*/ 133108 h 3750197"/>
              <a:gd name="connsiteX14" fmla="*/ 821803 w 12199717"/>
              <a:gd name="connsiteY14" fmla="*/ 127321 h 3750197"/>
              <a:gd name="connsiteX15" fmla="*/ 856527 w 12199717"/>
              <a:gd name="connsiteY15" fmla="*/ 121534 h 3750197"/>
              <a:gd name="connsiteX16" fmla="*/ 966486 w 12199717"/>
              <a:gd name="connsiteY16" fmla="*/ 104172 h 3750197"/>
              <a:gd name="connsiteX17" fmla="*/ 1070659 w 12199717"/>
              <a:gd name="connsiteY17" fmla="*/ 92597 h 3750197"/>
              <a:gd name="connsiteX18" fmla="*/ 1099595 w 12199717"/>
              <a:gd name="connsiteY18" fmla="*/ 86810 h 3750197"/>
              <a:gd name="connsiteX19" fmla="*/ 1151681 w 12199717"/>
              <a:gd name="connsiteY19" fmla="*/ 75235 h 3750197"/>
              <a:gd name="connsiteX20" fmla="*/ 1261641 w 12199717"/>
              <a:gd name="connsiteY20" fmla="*/ 63660 h 3750197"/>
              <a:gd name="connsiteX21" fmla="*/ 1406324 w 12199717"/>
              <a:gd name="connsiteY21" fmla="*/ 57873 h 3750197"/>
              <a:gd name="connsiteX22" fmla="*/ 1504709 w 12199717"/>
              <a:gd name="connsiteY22" fmla="*/ 52086 h 3750197"/>
              <a:gd name="connsiteX23" fmla="*/ 1765140 w 12199717"/>
              <a:gd name="connsiteY23" fmla="*/ 40511 h 3750197"/>
              <a:gd name="connsiteX24" fmla="*/ 1840375 w 12199717"/>
              <a:gd name="connsiteY24" fmla="*/ 34724 h 3750197"/>
              <a:gd name="connsiteX25" fmla="*/ 1886674 w 12199717"/>
              <a:gd name="connsiteY25" fmla="*/ 28936 h 3750197"/>
              <a:gd name="connsiteX26" fmla="*/ 2013995 w 12199717"/>
              <a:gd name="connsiteY26" fmla="*/ 23149 h 3750197"/>
              <a:gd name="connsiteX27" fmla="*/ 2118167 w 12199717"/>
              <a:gd name="connsiteY27" fmla="*/ 17362 h 3750197"/>
              <a:gd name="connsiteX28" fmla="*/ 2338086 w 12199717"/>
              <a:gd name="connsiteY28" fmla="*/ 5787 h 3750197"/>
              <a:gd name="connsiteX29" fmla="*/ 2772137 w 12199717"/>
              <a:gd name="connsiteY29" fmla="*/ 0 h 3750197"/>
              <a:gd name="connsiteX30" fmla="*/ 2974694 w 12199717"/>
              <a:gd name="connsiteY30" fmla="*/ 11574 h 3750197"/>
              <a:gd name="connsiteX31" fmla="*/ 3269848 w 12199717"/>
              <a:gd name="connsiteY31" fmla="*/ 17362 h 3750197"/>
              <a:gd name="connsiteX32" fmla="*/ 3975904 w 12199717"/>
              <a:gd name="connsiteY32" fmla="*/ 23149 h 3750197"/>
              <a:gd name="connsiteX33" fmla="*/ 4109013 w 12199717"/>
              <a:gd name="connsiteY33" fmla="*/ 28936 h 3750197"/>
              <a:gd name="connsiteX34" fmla="*/ 4178461 w 12199717"/>
              <a:gd name="connsiteY34" fmla="*/ 34724 h 3750197"/>
              <a:gd name="connsiteX35" fmla="*/ 4508340 w 12199717"/>
              <a:gd name="connsiteY35" fmla="*/ 63660 h 3750197"/>
              <a:gd name="connsiteX36" fmla="*/ 4930816 w 12199717"/>
              <a:gd name="connsiteY36" fmla="*/ 127321 h 3750197"/>
              <a:gd name="connsiteX37" fmla="*/ 5029200 w 12199717"/>
              <a:gd name="connsiteY37" fmla="*/ 138896 h 3750197"/>
              <a:gd name="connsiteX38" fmla="*/ 5104436 w 12199717"/>
              <a:gd name="connsiteY38" fmla="*/ 156258 h 3750197"/>
              <a:gd name="connsiteX39" fmla="*/ 5144947 w 12199717"/>
              <a:gd name="connsiteY39" fmla="*/ 162045 h 3750197"/>
              <a:gd name="connsiteX40" fmla="*/ 5359079 w 12199717"/>
              <a:gd name="connsiteY40" fmla="*/ 190982 h 3750197"/>
              <a:gd name="connsiteX41" fmla="*/ 5451676 w 12199717"/>
              <a:gd name="connsiteY41" fmla="*/ 214131 h 3750197"/>
              <a:gd name="connsiteX42" fmla="*/ 5590572 w 12199717"/>
              <a:gd name="connsiteY42" fmla="*/ 237281 h 3750197"/>
              <a:gd name="connsiteX43" fmla="*/ 5654233 w 12199717"/>
              <a:gd name="connsiteY43" fmla="*/ 254643 h 3750197"/>
              <a:gd name="connsiteX44" fmla="*/ 5746831 w 12199717"/>
              <a:gd name="connsiteY44" fmla="*/ 277792 h 3750197"/>
              <a:gd name="connsiteX45" fmla="*/ 5810491 w 12199717"/>
              <a:gd name="connsiteY45" fmla="*/ 289367 h 3750197"/>
              <a:gd name="connsiteX46" fmla="*/ 5868365 w 12199717"/>
              <a:gd name="connsiteY46" fmla="*/ 300941 h 3750197"/>
              <a:gd name="connsiteX47" fmla="*/ 5955175 w 12199717"/>
              <a:gd name="connsiteY47" fmla="*/ 318303 h 3750197"/>
              <a:gd name="connsiteX48" fmla="*/ 6013048 w 12199717"/>
              <a:gd name="connsiteY48" fmla="*/ 335665 h 3750197"/>
              <a:gd name="connsiteX49" fmla="*/ 6117221 w 12199717"/>
              <a:gd name="connsiteY49" fmla="*/ 347240 h 3750197"/>
              <a:gd name="connsiteX50" fmla="*/ 6140370 w 12199717"/>
              <a:gd name="connsiteY50" fmla="*/ 353027 h 3750197"/>
              <a:gd name="connsiteX51" fmla="*/ 6279266 w 12199717"/>
              <a:gd name="connsiteY51" fmla="*/ 364602 h 3750197"/>
              <a:gd name="connsiteX52" fmla="*/ 6412375 w 12199717"/>
              <a:gd name="connsiteY52" fmla="*/ 370389 h 3750197"/>
              <a:gd name="connsiteX53" fmla="*/ 6585995 w 12199717"/>
              <a:gd name="connsiteY53" fmla="*/ 381964 h 3750197"/>
              <a:gd name="connsiteX54" fmla="*/ 6690167 w 12199717"/>
              <a:gd name="connsiteY54" fmla="*/ 387751 h 3750197"/>
              <a:gd name="connsiteX55" fmla="*/ 7275316 w 12199717"/>
              <a:gd name="connsiteY55" fmla="*/ 410901 h 3750197"/>
              <a:gd name="connsiteX56" fmla="*/ 8165940 w 12199717"/>
              <a:gd name="connsiteY56" fmla="*/ 428263 h 3750197"/>
              <a:gd name="connsiteX57" fmla="*/ 9427580 w 12199717"/>
              <a:gd name="connsiteY57" fmla="*/ 410901 h 3750197"/>
              <a:gd name="connsiteX58" fmla="*/ 9531752 w 12199717"/>
              <a:gd name="connsiteY58" fmla="*/ 399326 h 3750197"/>
              <a:gd name="connsiteX59" fmla="*/ 9647499 w 12199717"/>
              <a:gd name="connsiteY59" fmla="*/ 387751 h 3750197"/>
              <a:gd name="connsiteX60" fmla="*/ 9751671 w 12199717"/>
              <a:gd name="connsiteY60" fmla="*/ 376177 h 3750197"/>
              <a:gd name="connsiteX61" fmla="*/ 9878993 w 12199717"/>
              <a:gd name="connsiteY61" fmla="*/ 364602 h 3750197"/>
              <a:gd name="connsiteX62" fmla="*/ 9925291 w 12199717"/>
              <a:gd name="connsiteY62" fmla="*/ 353027 h 3750197"/>
              <a:gd name="connsiteX63" fmla="*/ 9948441 w 12199717"/>
              <a:gd name="connsiteY63" fmla="*/ 347240 h 3750197"/>
              <a:gd name="connsiteX64" fmla="*/ 9983165 w 12199717"/>
              <a:gd name="connsiteY64" fmla="*/ 335665 h 3750197"/>
              <a:gd name="connsiteX65" fmla="*/ 10017889 w 12199717"/>
              <a:gd name="connsiteY65" fmla="*/ 329878 h 3750197"/>
              <a:gd name="connsiteX66" fmla="*/ 10046826 w 12199717"/>
              <a:gd name="connsiteY66" fmla="*/ 318303 h 3750197"/>
              <a:gd name="connsiteX67" fmla="*/ 10081550 w 12199717"/>
              <a:gd name="connsiteY67" fmla="*/ 312516 h 3750197"/>
              <a:gd name="connsiteX68" fmla="*/ 10098912 w 12199717"/>
              <a:gd name="connsiteY68" fmla="*/ 300941 h 3750197"/>
              <a:gd name="connsiteX69" fmla="*/ 10116274 w 12199717"/>
              <a:gd name="connsiteY69" fmla="*/ 295154 h 3750197"/>
              <a:gd name="connsiteX70" fmla="*/ 10174147 w 12199717"/>
              <a:gd name="connsiteY70" fmla="*/ 289367 h 3750197"/>
              <a:gd name="connsiteX71" fmla="*/ 10781818 w 12199717"/>
              <a:gd name="connsiteY71" fmla="*/ 277792 h 3750197"/>
              <a:gd name="connsiteX72" fmla="*/ 10984375 w 12199717"/>
              <a:gd name="connsiteY72" fmla="*/ 266217 h 3750197"/>
              <a:gd name="connsiteX73" fmla="*/ 11129059 w 12199717"/>
              <a:gd name="connsiteY73" fmla="*/ 260430 h 3750197"/>
              <a:gd name="connsiteX74" fmla="*/ 11308466 w 12199717"/>
              <a:gd name="connsiteY74" fmla="*/ 248855 h 3750197"/>
              <a:gd name="connsiteX75" fmla="*/ 11412638 w 12199717"/>
              <a:gd name="connsiteY75" fmla="*/ 243068 h 3750197"/>
              <a:gd name="connsiteX76" fmla="*/ 11603621 w 12199717"/>
              <a:gd name="connsiteY76" fmla="*/ 231493 h 3750197"/>
              <a:gd name="connsiteX77" fmla="*/ 11719367 w 12199717"/>
              <a:gd name="connsiteY77" fmla="*/ 225706 h 3750197"/>
              <a:gd name="connsiteX78" fmla="*/ 11979798 w 12199717"/>
              <a:gd name="connsiteY78" fmla="*/ 219919 h 3750197"/>
              <a:gd name="connsiteX79" fmla="*/ 12026097 w 12199717"/>
              <a:gd name="connsiteY79" fmla="*/ 214131 h 3750197"/>
              <a:gd name="connsiteX80" fmla="*/ 12130269 w 12199717"/>
              <a:gd name="connsiteY80" fmla="*/ 202557 h 3750197"/>
              <a:gd name="connsiteX81" fmla="*/ 12170780 w 12199717"/>
              <a:gd name="connsiteY81" fmla="*/ 190982 h 3750197"/>
              <a:gd name="connsiteX82" fmla="*/ 12193929 w 12199717"/>
              <a:gd name="connsiteY82" fmla="*/ 185195 h 3750197"/>
              <a:gd name="connsiteX83" fmla="*/ 12199717 w 12199717"/>
              <a:gd name="connsiteY83" fmla="*/ 3750197 h 3750197"/>
              <a:gd name="connsiteX84" fmla="*/ 0 w 12199717"/>
              <a:gd name="connsiteY84" fmla="*/ 3744410 h 3750197"/>
              <a:gd name="connsiteX85" fmla="*/ 0 w 12199717"/>
              <a:gd name="connsiteY85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121534 w 12199717"/>
              <a:gd name="connsiteY2" fmla="*/ 214131 h 3750197"/>
              <a:gd name="connsiteX3" fmla="*/ 219919 w 12199717"/>
              <a:gd name="connsiteY3" fmla="*/ 202557 h 3750197"/>
              <a:gd name="connsiteX4" fmla="*/ 260431 w 12199717"/>
              <a:gd name="connsiteY4" fmla="*/ 196769 h 3750197"/>
              <a:gd name="connsiteX5" fmla="*/ 457200 w 12199717"/>
              <a:gd name="connsiteY5" fmla="*/ 173620 h 3750197"/>
              <a:gd name="connsiteX6" fmla="*/ 515074 w 12199717"/>
              <a:gd name="connsiteY6" fmla="*/ 167833 h 3750197"/>
              <a:gd name="connsiteX7" fmla="*/ 555585 w 12199717"/>
              <a:gd name="connsiteY7" fmla="*/ 162045 h 3750197"/>
              <a:gd name="connsiteX8" fmla="*/ 601884 w 12199717"/>
              <a:gd name="connsiteY8" fmla="*/ 156258 h 3750197"/>
              <a:gd name="connsiteX9" fmla="*/ 642395 w 12199717"/>
              <a:gd name="connsiteY9" fmla="*/ 150470 h 3750197"/>
              <a:gd name="connsiteX10" fmla="*/ 700269 w 12199717"/>
              <a:gd name="connsiteY10" fmla="*/ 144683 h 3750197"/>
              <a:gd name="connsiteX11" fmla="*/ 746567 w 12199717"/>
              <a:gd name="connsiteY11" fmla="*/ 138896 h 3750197"/>
              <a:gd name="connsiteX12" fmla="*/ 769717 w 12199717"/>
              <a:gd name="connsiteY12" fmla="*/ 133108 h 3750197"/>
              <a:gd name="connsiteX13" fmla="*/ 821803 w 12199717"/>
              <a:gd name="connsiteY13" fmla="*/ 127321 h 3750197"/>
              <a:gd name="connsiteX14" fmla="*/ 856527 w 12199717"/>
              <a:gd name="connsiteY14" fmla="*/ 121534 h 3750197"/>
              <a:gd name="connsiteX15" fmla="*/ 966486 w 12199717"/>
              <a:gd name="connsiteY15" fmla="*/ 104172 h 3750197"/>
              <a:gd name="connsiteX16" fmla="*/ 1070659 w 12199717"/>
              <a:gd name="connsiteY16" fmla="*/ 92597 h 3750197"/>
              <a:gd name="connsiteX17" fmla="*/ 1099595 w 12199717"/>
              <a:gd name="connsiteY17" fmla="*/ 86810 h 3750197"/>
              <a:gd name="connsiteX18" fmla="*/ 1151681 w 12199717"/>
              <a:gd name="connsiteY18" fmla="*/ 75235 h 3750197"/>
              <a:gd name="connsiteX19" fmla="*/ 1261641 w 12199717"/>
              <a:gd name="connsiteY19" fmla="*/ 63660 h 3750197"/>
              <a:gd name="connsiteX20" fmla="*/ 1406324 w 12199717"/>
              <a:gd name="connsiteY20" fmla="*/ 57873 h 3750197"/>
              <a:gd name="connsiteX21" fmla="*/ 1504709 w 12199717"/>
              <a:gd name="connsiteY21" fmla="*/ 52086 h 3750197"/>
              <a:gd name="connsiteX22" fmla="*/ 1765140 w 12199717"/>
              <a:gd name="connsiteY22" fmla="*/ 40511 h 3750197"/>
              <a:gd name="connsiteX23" fmla="*/ 1840375 w 12199717"/>
              <a:gd name="connsiteY23" fmla="*/ 34724 h 3750197"/>
              <a:gd name="connsiteX24" fmla="*/ 1886674 w 12199717"/>
              <a:gd name="connsiteY24" fmla="*/ 28936 h 3750197"/>
              <a:gd name="connsiteX25" fmla="*/ 2013995 w 12199717"/>
              <a:gd name="connsiteY25" fmla="*/ 23149 h 3750197"/>
              <a:gd name="connsiteX26" fmla="*/ 2118167 w 12199717"/>
              <a:gd name="connsiteY26" fmla="*/ 17362 h 3750197"/>
              <a:gd name="connsiteX27" fmla="*/ 2338086 w 12199717"/>
              <a:gd name="connsiteY27" fmla="*/ 5787 h 3750197"/>
              <a:gd name="connsiteX28" fmla="*/ 2772137 w 12199717"/>
              <a:gd name="connsiteY28" fmla="*/ 0 h 3750197"/>
              <a:gd name="connsiteX29" fmla="*/ 2974694 w 12199717"/>
              <a:gd name="connsiteY29" fmla="*/ 11574 h 3750197"/>
              <a:gd name="connsiteX30" fmla="*/ 3269848 w 12199717"/>
              <a:gd name="connsiteY30" fmla="*/ 17362 h 3750197"/>
              <a:gd name="connsiteX31" fmla="*/ 3975904 w 12199717"/>
              <a:gd name="connsiteY31" fmla="*/ 23149 h 3750197"/>
              <a:gd name="connsiteX32" fmla="*/ 4109013 w 12199717"/>
              <a:gd name="connsiteY32" fmla="*/ 28936 h 3750197"/>
              <a:gd name="connsiteX33" fmla="*/ 4178461 w 12199717"/>
              <a:gd name="connsiteY33" fmla="*/ 34724 h 3750197"/>
              <a:gd name="connsiteX34" fmla="*/ 4508340 w 12199717"/>
              <a:gd name="connsiteY34" fmla="*/ 63660 h 3750197"/>
              <a:gd name="connsiteX35" fmla="*/ 4930816 w 12199717"/>
              <a:gd name="connsiteY35" fmla="*/ 127321 h 3750197"/>
              <a:gd name="connsiteX36" fmla="*/ 5029200 w 12199717"/>
              <a:gd name="connsiteY36" fmla="*/ 138896 h 3750197"/>
              <a:gd name="connsiteX37" fmla="*/ 5104436 w 12199717"/>
              <a:gd name="connsiteY37" fmla="*/ 156258 h 3750197"/>
              <a:gd name="connsiteX38" fmla="*/ 5144947 w 12199717"/>
              <a:gd name="connsiteY38" fmla="*/ 162045 h 3750197"/>
              <a:gd name="connsiteX39" fmla="*/ 5359079 w 12199717"/>
              <a:gd name="connsiteY39" fmla="*/ 190982 h 3750197"/>
              <a:gd name="connsiteX40" fmla="*/ 5451676 w 12199717"/>
              <a:gd name="connsiteY40" fmla="*/ 214131 h 3750197"/>
              <a:gd name="connsiteX41" fmla="*/ 5590572 w 12199717"/>
              <a:gd name="connsiteY41" fmla="*/ 237281 h 3750197"/>
              <a:gd name="connsiteX42" fmla="*/ 5654233 w 12199717"/>
              <a:gd name="connsiteY42" fmla="*/ 254643 h 3750197"/>
              <a:gd name="connsiteX43" fmla="*/ 5746831 w 12199717"/>
              <a:gd name="connsiteY43" fmla="*/ 277792 h 3750197"/>
              <a:gd name="connsiteX44" fmla="*/ 5810491 w 12199717"/>
              <a:gd name="connsiteY44" fmla="*/ 289367 h 3750197"/>
              <a:gd name="connsiteX45" fmla="*/ 5868365 w 12199717"/>
              <a:gd name="connsiteY45" fmla="*/ 300941 h 3750197"/>
              <a:gd name="connsiteX46" fmla="*/ 5955175 w 12199717"/>
              <a:gd name="connsiteY46" fmla="*/ 318303 h 3750197"/>
              <a:gd name="connsiteX47" fmla="*/ 6013048 w 12199717"/>
              <a:gd name="connsiteY47" fmla="*/ 335665 h 3750197"/>
              <a:gd name="connsiteX48" fmla="*/ 6117221 w 12199717"/>
              <a:gd name="connsiteY48" fmla="*/ 347240 h 3750197"/>
              <a:gd name="connsiteX49" fmla="*/ 6140370 w 12199717"/>
              <a:gd name="connsiteY49" fmla="*/ 353027 h 3750197"/>
              <a:gd name="connsiteX50" fmla="*/ 6279266 w 12199717"/>
              <a:gd name="connsiteY50" fmla="*/ 364602 h 3750197"/>
              <a:gd name="connsiteX51" fmla="*/ 6412375 w 12199717"/>
              <a:gd name="connsiteY51" fmla="*/ 370389 h 3750197"/>
              <a:gd name="connsiteX52" fmla="*/ 6585995 w 12199717"/>
              <a:gd name="connsiteY52" fmla="*/ 381964 h 3750197"/>
              <a:gd name="connsiteX53" fmla="*/ 6690167 w 12199717"/>
              <a:gd name="connsiteY53" fmla="*/ 387751 h 3750197"/>
              <a:gd name="connsiteX54" fmla="*/ 7275316 w 12199717"/>
              <a:gd name="connsiteY54" fmla="*/ 410901 h 3750197"/>
              <a:gd name="connsiteX55" fmla="*/ 8165940 w 12199717"/>
              <a:gd name="connsiteY55" fmla="*/ 428263 h 3750197"/>
              <a:gd name="connsiteX56" fmla="*/ 9427580 w 12199717"/>
              <a:gd name="connsiteY56" fmla="*/ 410901 h 3750197"/>
              <a:gd name="connsiteX57" fmla="*/ 9531752 w 12199717"/>
              <a:gd name="connsiteY57" fmla="*/ 399326 h 3750197"/>
              <a:gd name="connsiteX58" fmla="*/ 9647499 w 12199717"/>
              <a:gd name="connsiteY58" fmla="*/ 387751 h 3750197"/>
              <a:gd name="connsiteX59" fmla="*/ 9751671 w 12199717"/>
              <a:gd name="connsiteY59" fmla="*/ 376177 h 3750197"/>
              <a:gd name="connsiteX60" fmla="*/ 9878993 w 12199717"/>
              <a:gd name="connsiteY60" fmla="*/ 364602 h 3750197"/>
              <a:gd name="connsiteX61" fmla="*/ 9925291 w 12199717"/>
              <a:gd name="connsiteY61" fmla="*/ 353027 h 3750197"/>
              <a:gd name="connsiteX62" fmla="*/ 9948441 w 12199717"/>
              <a:gd name="connsiteY62" fmla="*/ 347240 h 3750197"/>
              <a:gd name="connsiteX63" fmla="*/ 9983165 w 12199717"/>
              <a:gd name="connsiteY63" fmla="*/ 335665 h 3750197"/>
              <a:gd name="connsiteX64" fmla="*/ 10017889 w 12199717"/>
              <a:gd name="connsiteY64" fmla="*/ 329878 h 3750197"/>
              <a:gd name="connsiteX65" fmla="*/ 10046826 w 12199717"/>
              <a:gd name="connsiteY65" fmla="*/ 318303 h 3750197"/>
              <a:gd name="connsiteX66" fmla="*/ 10081550 w 12199717"/>
              <a:gd name="connsiteY66" fmla="*/ 312516 h 3750197"/>
              <a:gd name="connsiteX67" fmla="*/ 10098912 w 12199717"/>
              <a:gd name="connsiteY67" fmla="*/ 300941 h 3750197"/>
              <a:gd name="connsiteX68" fmla="*/ 10116274 w 12199717"/>
              <a:gd name="connsiteY68" fmla="*/ 295154 h 3750197"/>
              <a:gd name="connsiteX69" fmla="*/ 10174147 w 12199717"/>
              <a:gd name="connsiteY69" fmla="*/ 289367 h 3750197"/>
              <a:gd name="connsiteX70" fmla="*/ 10781818 w 12199717"/>
              <a:gd name="connsiteY70" fmla="*/ 277792 h 3750197"/>
              <a:gd name="connsiteX71" fmla="*/ 10984375 w 12199717"/>
              <a:gd name="connsiteY71" fmla="*/ 266217 h 3750197"/>
              <a:gd name="connsiteX72" fmla="*/ 11129059 w 12199717"/>
              <a:gd name="connsiteY72" fmla="*/ 260430 h 3750197"/>
              <a:gd name="connsiteX73" fmla="*/ 11308466 w 12199717"/>
              <a:gd name="connsiteY73" fmla="*/ 248855 h 3750197"/>
              <a:gd name="connsiteX74" fmla="*/ 11412638 w 12199717"/>
              <a:gd name="connsiteY74" fmla="*/ 243068 h 3750197"/>
              <a:gd name="connsiteX75" fmla="*/ 11603621 w 12199717"/>
              <a:gd name="connsiteY75" fmla="*/ 231493 h 3750197"/>
              <a:gd name="connsiteX76" fmla="*/ 11719367 w 12199717"/>
              <a:gd name="connsiteY76" fmla="*/ 225706 h 3750197"/>
              <a:gd name="connsiteX77" fmla="*/ 11979798 w 12199717"/>
              <a:gd name="connsiteY77" fmla="*/ 219919 h 3750197"/>
              <a:gd name="connsiteX78" fmla="*/ 12026097 w 12199717"/>
              <a:gd name="connsiteY78" fmla="*/ 214131 h 3750197"/>
              <a:gd name="connsiteX79" fmla="*/ 12130269 w 12199717"/>
              <a:gd name="connsiteY79" fmla="*/ 202557 h 3750197"/>
              <a:gd name="connsiteX80" fmla="*/ 12170780 w 12199717"/>
              <a:gd name="connsiteY80" fmla="*/ 190982 h 3750197"/>
              <a:gd name="connsiteX81" fmla="*/ 12193929 w 12199717"/>
              <a:gd name="connsiteY81" fmla="*/ 185195 h 3750197"/>
              <a:gd name="connsiteX82" fmla="*/ 12199717 w 12199717"/>
              <a:gd name="connsiteY82" fmla="*/ 3750197 h 3750197"/>
              <a:gd name="connsiteX83" fmla="*/ 0 w 12199717"/>
              <a:gd name="connsiteY83" fmla="*/ 3744410 h 3750197"/>
              <a:gd name="connsiteX84" fmla="*/ 0 w 12199717"/>
              <a:gd name="connsiteY84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121534 w 12199717"/>
              <a:gd name="connsiteY2" fmla="*/ 214131 h 3750197"/>
              <a:gd name="connsiteX3" fmla="*/ 219919 w 12199717"/>
              <a:gd name="connsiteY3" fmla="*/ 202557 h 3750197"/>
              <a:gd name="connsiteX4" fmla="*/ 457200 w 12199717"/>
              <a:gd name="connsiteY4" fmla="*/ 173620 h 3750197"/>
              <a:gd name="connsiteX5" fmla="*/ 515074 w 12199717"/>
              <a:gd name="connsiteY5" fmla="*/ 167833 h 3750197"/>
              <a:gd name="connsiteX6" fmla="*/ 555585 w 12199717"/>
              <a:gd name="connsiteY6" fmla="*/ 162045 h 3750197"/>
              <a:gd name="connsiteX7" fmla="*/ 601884 w 12199717"/>
              <a:gd name="connsiteY7" fmla="*/ 156258 h 3750197"/>
              <a:gd name="connsiteX8" fmla="*/ 642395 w 12199717"/>
              <a:gd name="connsiteY8" fmla="*/ 150470 h 3750197"/>
              <a:gd name="connsiteX9" fmla="*/ 700269 w 12199717"/>
              <a:gd name="connsiteY9" fmla="*/ 144683 h 3750197"/>
              <a:gd name="connsiteX10" fmla="*/ 746567 w 12199717"/>
              <a:gd name="connsiteY10" fmla="*/ 138896 h 3750197"/>
              <a:gd name="connsiteX11" fmla="*/ 769717 w 12199717"/>
              <a:gd name="connsiteY11" fmla="*/ 133108 h 3750197"/>
              <a:gd name="connsiteX12" fmla="*/ 821803 w 12199717"/>
              <a:gd name="connsiteY12" fmla="*/ 127321 h 3750197"/>
              <a:gd name="connsiteX13" fmla="*/ 856527 w 12199717"/>
              <a:gd name="connsiteY13" fmla="*/ 121534 h 3750197"/>
              <a:gd name="connsiteX14" fmla="*/ 966486 w 12199717"/>
              <a:gd name="connsiteY14" fmla="*/ 104172 h 3750197"/>
              <a:gd name="connsiteX15" fmla="*/ 1070659 w 12199717"/>
              <a:gd name="connsiteY15" fmla="*/ 92597 h 3750197"/>
              <a:gd name="connsiteX16" fmla="*/ 1099595 w 12199717"/>
              <a:gd name="connsiteY16" fmla="*/ 86810 h 3750197"/>
              <a:gd name="connsiteX17" fmla="*/ 1151681 w 12199717"/>
              <a:gd name="connsiteY17" fmla="*/ 75235 h 3750197"/>
              <a:gd name="connsiteX18" fmla="*/ 1261641 w 12199717"/>
              <a:gd name="connsiteY18" fmla="*/ 63660 h 3750197"/>
              <a:gd name="connsiteX19" fmla="*/ 1406324 w 12199717"/>
              <a:gd name="connsiteY19" fmla="*/ 57873 h 3750197"/>
              <a:gd name="connsiteX20" fmla="*/ 1504709 w 12199717"/>
              <a:gd name="connsiteY20" fmla="*/ 52086 h 3750197"/>
              <a:gd name="connsiteX21" fmla="*/ 1765140 w 12199717"/>
              <a:gd name="connsiteY21" fmla="*/ 40511 h 3750197"/>
              <a:gd name="connsiteX22" fmla="*/ 1840375 w 12199717"/>
              <a:gd name="connsiteY22" fmla="*/ 34724 h 3750197"/>
              <a:gd name="connsiteX23" fmla="*/ 1886674 w 12199717"/>
              <a:gd name="connsiteY23" fmla="*/ 28936 h 3750197"/>
              <a:gd name="connsiteX24" fmla="*/ 2013995 w 12199717"/>
              <a:gd name="connsiteY24" fmla="*/ 23149 h 3750197"/>
              <a:gd name="connsiteX25" fmla="*/ 2118167 w 12199717"/>
              <a:gd name="connsiteY25" fmla="*/ 17362 h 3750197"/>
              <a:gd name="connsiteX26" fmla="*/ 2338086 w 12199717"/>
              <a:gd name="connsiteY26" fmla="*/ 5787 h 3750197"/>
              <a:gd name="connsiteX27" fmla="*/ 2772137 w 12199717"/>
              <a:gd name="connsiteY27" fmla="*/ 0 h 3750197"/>
              <a:gd name="connsiteX28" fmla="*/ 2974694 w 12199717"/>
              <a:gd name="connsiteY28" fmla="*/ 11574 h 3750197"/>
              <a:gd name="connsiteX29" fmla="*/ 3269848 w 12199717"/>
              <a:gd name="connsiteY29" fmla="*/ 17362 h 3750197"/>
              <a:gd name="connsiteX30" fmla="*/ 3975904 w 12199717"/>
              <a:gd name="connsiteY30" fmla="*/ 23149 h 3750197"/>
              <a:gd name="connsiteX31" fmla="*/ 4109013 w 12199717"/>
              <a:gd name="connsiteY31" fmla="*/ 28936 h 3750197"/>
              <a:gd name="connsiteX32" fmla="*/ 4178461 w 12199717"/>
              <a:gd name="connsiteY32" fmla="*/ 34724 h 3750197"/>
              <a:gd name="connsiteX33" fmla="*/ 4508340 w 12199717"/>
              <a:gd name="connsiteY33" fmla="*/ 63660 h 3750197"/>
              <a:gd name="connsiteX34" fmla="*/ 4930816 w 12199717"/>
              <a:gd name="connsiteY34" fmla="*/ 127321 h 3750197"/>
              <a:gd name="connsiteX35" fmla="*/ 5029200 w 12199717"/>
              <a:gd name="connsiteY35" fmla="*/ 138896 h 3750197"/>
              <a:gd name="connsiteX36" fmla="*/ 5104436 w 12199717"/>
              <a:gd name="connsiteY36" fmla="*/ 156258 h 3750197"/>
              <a:gd name="connsiteX37" fmla="*/ 5144947 w 12199717"/>
              <a:gd name="connsiteY37" fmla="*/ 162045 h 3750197"/>
              <a:gd name="connsiteX38" fmla="*/ 5359079 w 12199717"/>
              <a:gd name="connsiteY38" fmla="*/ 190982 h 3750197"/>
              <a:gd name="connsiteX39" fmla="*/ 5451676 w 12199717"/>
              <a:gd name="connsiteY39" fmla="*/ 214131 h 3750197"/>
              <a:gd name="connsiteX40" fmla="*/ 5590572 w 12199717"/>
              <a:gd name="connsiteY40" fmla="*/ 237281 h 3750197"/>
              <a:gd name="connsiteX41" fmla="*/ 5654233 w 12199717"/>
              <a:gd name="connsiteY41" fmla="*/ 254643 h 3750197"/>
              <a:gd name="connsiteX42" fmla="*/ 5746831 w 12199717"/>
              <a:gd name="connsiteY42" fmla="*/ 277792 h 3750197"/>
              <a:gd name="connsiteX43" fmla="*/ 5810491 w 12199717"/>
              <a:gd name="connsiteY43" fmla="*/ 289367 h 3750197"/>
              <a:gd name="connsiteX44" fmla="*/ 5868365 w 12199717"/>
              <a:gd name="connsiteY44" fmla="*/ 300941 h 3750197"/>
              <a:gd name="connsiteX45" fmla="*/ 5955175 w 12199717"/>
              <a:gd name="connsiteY45" fmla="*/ 318303 h 3750197"/>
              <a:gd name="connsiteX46" fmla="*/ 6013048 w 12199717"/>
              <a:gd name="connsiteY46" fmla="*/ 335665 h 3750197"/>
              <a:gd name="connsiteX47" fmla="*/ 6117221 w 12199717"/>
              <a:gd name="connsiteY47" fmla="*/ 347240 h 3750197"/>
              <a:gd name="connsiteX48" fmla="*/ 6140370 w 12199717"/>
              <a:gd name="connsiteY48" fmla="*/ 353027 h 3750197"/>
              <a:gd name="connsiteX49" fmla="*/ 6279266 w 12199717"/>
              <a:gd name="connsiteY49" fmla="*/ 364602 h 3750197"/>
              <a:gd name="connsiteX50" fmla="*/ 6412375 w 12199717"/>
              <a:gd name="connsiteY50" fmla="*/ 370389 h 3750197"/>
              <a:gd name="connsiteX51" fmla="*/ 6585995 w 12199717"/>
              <a:gd name="connsiteY51" fmla="*/ 381964 h 3750197"/>
              <a:gd name="connsiteX52" fmla="*/ 6690167 w 12199717"/>
              <a:gd name="connsiteY52" fmla="*/ 387751 h 3750197"/>
              <a:gd name="connsiteX53" fmla="*/ 7275316 w 12199717"/>
              <a:gd name="connsiteY53" fmla="*/ 410901 h 3750197"/>
              <a:gd name="connsiteX54" fmla="*/ 8165940 w 12199717"/>
              <a:gd name="connsiteY54" fmla="*/ 428263 h 3750197"/>
              <a:gd name="connsiteX55" fmla="*/ 9427580 w 12199717"/>
              <a:gd name="connsiteY55" fmla="*/ 410901 h 3750197"/>
              <a:gd name="connsiteX56" fmla="*/ 9531752 w 12199717"/>
              <a:gd name="connsiteY56" fmla="*/ 399326 h 3750197"/>
              <a:gd name="connsiteX57" fmla="*/ 9647499 w 12199717"/>
              <a:gd name="connsiteY57" fmla="*/ 387751 h 3750197"/>
              <a:gd name="connsiteX58" fmla="*/ 9751671 w 12199717"/>
              <a:gd name="connsiteY58" fmla="*/ 376177 h 3750197"/>
              <a:gd name="connsiteX59" fmla="*/ 9878993 w 12199717"/>
              <a:gd name="connsiteY59" fmla="*/ 364602 h 3750197"/>
              <a:gd name="connsiteX60" fmla="*/ 9925291 w 12199717"/>
              <a:gd name="connsiteY60" fmla="*/ 353027 h 3750197"/>
              <a:gd name="connsiteX61" fmla="*/ 9948441 w 12199717"/>
              <a:gd name="connsiteY61" fmla="*/ 347240 h 3750197"/>
              <a:gd name="connsiteX62" fmla="*/ 9983165 w 12199717"/>
              <a:gd name="connsiteY62" fmla="*/ 335665 h 3750197"/>
              <a:gd name="connsiteX63" fmla="*/ 10017889 w 12199717"/>
              <a:gd name="connsiteY63" fmla="*/ 329878 h 3750197"/>
              <a:gd name="connsiteX64" fmla="*/ 10046826 w 12199717"/>
              <a:gd name="connsiteY64" fmla="*/ 318303 h 3750197"/>
              <a:gd name="connsiteX65" fmla="*/ 10081550 w 12199717"/>
              <a:gd name="connsiteY65" fmla="*/ 312516 h 3750197"/>
              <a:gd name="connsiteX66" fmla="*/ 10098912 w 12199717"/>
              <a:gd name="connsiteY66" fmla="*/ 300941 h 3750197"/>
              <a:gd name="connsiteX67" fmla="*/ 10116274 w 12199717"/>
              <a:gd name="connsiteY67" fmla="*/ 295154 h 3750197"/>
              <a:gd name="connsiteX68" fmla="*/ 10174147 w 12199717"/>
              <a:gd name="connsiteY68" fmla="*/ 289367 h 3750197"/>
              <a:gd name="connsiteX69" fmla="*/ 10781818 w 12199717"/>
              <a:gd name="connsiteY69" fmla="*/ 277792 h 3750197"/>
              <a:gd name="connsiteX70" fmla="*/ 10984375 w 12199717"/>
              <a:gd name="connsiteY70" fmla="*/ 266217 h 3750197"/>
              <a:gd name="connsiteX71" fmla="*/ 11129059 w 12199717"/>
              <a:gd name="connsiteY71" fmla="*/ 260430 h 3750197"/>
              <a:gd name="connsiteX72" fmla="*/ 11308466 w 12199717"/>
              <a:gd name="connsiteY72" fmla="*/ 248855 h 3750197"/>
              <a:gd name="connsiteX73" fmla="*/ 11412638 w 12199717"/>
              <a:gd name="connsiteY73" fmla="*/ 243068 h 3750197"/>
              <a:gd name="connsiteX74" fmla="*/ 11603621 w 12199717"/>
              <a:gd name="connsiteY74" fmla="*/ 231493 h 3750197"/>
              <a:gd name="connsiteX75" fmla="*/ 11719367 w 12199717"/>
              <a:gd name="connsiteY75" fmla="*/ 225706 h 3750197"/>
              <a:gd name="connsiteX76" fmla="*/ 11979798 w 12199717"/>
              <a:gd name="connsiteY76" fmla="*/ 219919 h 3750197"/>
              <a:gd name="connsiteX77" fmla="*/ 12026097 w 12199717"/>
              <a:gd name="connsiteY77" fmla="*/ 214131 h 3750197"/>
              <a:gd name="connsiteX78" fmla="*/ 12130269 w 12199717"/>
              <a:gd name="connsiteY78" fmla="*/ 202557 h 3750197"/>
              <a:gd name="connsiteX79" fmla="*/ 12170780 w 12199717"/>
              <a:gd name="connsiteY79" fmla="*/ 190982 h 3750197"/>
              <a:gd name="connsiteX80" fmla="*/ 12193929 w 12199717"/>
              <a:gd name="connsiteY80" fmla="*/ 185195 h 3750197"/>
              <a:gd name="connsiteX81" fmla="*/ 12199717 w 12199717"/>
              <a:gd name="connsiteY81" fmla="*/ 3750197 h 3750197"/>
              <a:gd name="connsiteX82" fmla="*/ 0 w 12199717"/>
              <a:gd name="connsiteY82" fmla="*/ 3744410 h 3750197"/>
              <a:gd name="connsiteX83" fmla="*/ 0 w 12199717"/>
              <a:gd name="connsiteY83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219919 w 12199717"/>
              <a:gd name="connsiteY2" fmla="*/ 202557 h 3750197"/>
              <a:gd name="connsiteX3" fmla="*/ 457200 w 12199717"/>
              <a:gd name="connsiteY3" fmla="*/ 173620 h 3750197"/>
              <a:gd name="connsiteX4" fmla="*/ 515074 w 12199717"/>
              <a:gd name="connsiteY4" fmla="*/ 167833 h 3750197"/>
              <a:gd name="connsiteX5" fmla="*/ 555585 w 12199717"/>
              <a:gd name="connsiteY5" fmla="*/ 162045 h 3750197"/>
              <a:gd name="connsiteX6" fmla="*/ 601884 w 12199717"/>
              <a:gd name="connsiteY6" fmla="*/ 156258 h 3750197"/>
              <a:gd name="connsiteX7" fmla="*/ 642395 w 12199717"/>
              <a:gd name="connsiteY7" fmla="*/ 150470 h 3750197"/>
              <a:gd name="connsiteX8" fmla="*/ 700269 w 12199717"/>
              <a:gd name="connsiteY8" fmla="*/ 144683 h 3750197"/>
              <a:gd name="connsiteX9" fmla="*/ 746567 w 12199717"/>
              <a:gd name="connsiteY9" fmla="*/ 138896 h 3750197"/>
              <a:gd name="connsiteX10" fmla="*/ 769717 w 12199717"/>
              <a:gd name="connsiteY10" fmla="*/ 133108 h 3750197"/>
              <a:gd name="connsiteX11" fmla="*/ 821803 w 12199717"/>
              <a:gd name="connsiteY11" fmla="*/ 127321 h 3750197"/>
              <a:gd name="connsiteX12" fmla="*/ 856527 w 12199717"/>
              <a:gd name="connsiteY12" fmla="*/ 121534 h 3750197"/>
              <a:gd name="connsiteX13" fmla="*/ 966486 w 12199717"/>
              <a:gd name="connsiteY13" fmla="*/ 104172 h 3750197"/>
              <a:gd name="connsiteX14" fmla="*/ 1070659 w 12199717"/>
              <a:gd name="connsiteY14" fmla="*/ 92597 h 3750197"/>
              <a:gd name="connsiteX15" fmla="*/ 1099595 w 12199717"/>
              <a:gd name="connsiteY15" fmla="*/ 86810 h 3750197"/>
              <a:gd name="connsiteX16" fmla="*/ 1151681 w 12199717"/>
              <a:gd name="connsiteY16" fmla="*/ 75235 h 3750197"/>
              <a:gd name="connsiteX17" fmla="*/ 1261641 w 12199717"/>
              <a:gd name="connsiteY17" fmla="*/ 63660 h 3750197"/>
              <a:gd name="connsiteX18" fmla="*/ 1406324 w 12199717"/>
              <a:gd name="connsiteY18" fmla="*/ 57873 h 3750197"/>
              <a:gd name="connsiteX19" fmla="*/ 1504709 w 12199717"/>
              <a:gd name="connsiteY19" fmla="*/ 52086 h 3750197"/>
              <a:gd name="connsiteX20" fmla="*/ 1765140 w 12199717"/>
              <a:gd name="connsiteY20" fmla="*/ 40511 h 3750197"/>
              <a:gd name="connsiteX21" fmla="*/ 1840375 w 12199717"/>
              <a:gd name="connsiteY21" fmla="*/ 34724 h 3750197"/>
              <a:gd name="connsiteX22" fmla="*/ 1886674 w 12199717"/>
              <a:gd name="connsiteY22" fmla="*/ 28936 h 3750197"/>
              <a:gd name="connsiteX23" fmla="*/ 2013995 w 12199717"/>
              <a:gd name="connsiteY23" fmla="*/ 23149 h 3750197"/>
              <a:gd name="connsiteX24" fmla="*/ 2118167 w 12199717"/>
              <a:gd name="connsiteY24" fmla="*/ 17362 h 3750197"/>
              <a:gd name="connsiteX25" fmla="*/ 2338086 w 12199717"/>
              <a:gd name="connsiteY25" fmla="*/ 5787 h 3750197"/>
              <a:gd name="connsiteX26" fmla="*/ 2772137 w 12199717"/>
              <a:gd name="connsiteY26" fmla="*/ 0 h 3750197"/>
              <a:gd name="connsiteX27" fmla="*/ 2974694 w 12199717"/>
              <a:gd name="connsiteY27" fmla="*/ 11574 h 3750197"/>
              <a:gd name="connsiteX28" fmla="*/ 3269848 w 12199717"/>
              <a:gd name="connsiteY28" fmla="*/ 17362 h 3750197"/>
              <a:gd name="connsiteX29" fmla="*/ 3975904 w 12199717"/>
              <a:gd name="connsiteY29" fmla="*/ 23149 h 3750197"/>
              <a:gd name="connsiteX30" fmla="*/ 4109013 w 12199717"/>
              <a:gd name="connsiteY30" fmla="*/ 28936 h 3750197"/>
              <a:gd name="connsiteX31" fmla="*/ 4178461 w 12199717"/>
              <a:gd name="connsiteY31" fmla="*/ 34724 h 3750197"/>
              <a:gd name="connsiteX32" fmla="*/ 4508340 w 12199717"/>
              <a:gd name="connsiteY32" fmla="*/ 63660 h 3750197"/>
              <a:gd name="connsiteX33" fmla="*/ 4930816 w 12199717"/>
              <a:gd name="connsiteY33" fmla="*/ 127321 h 3750197"/>
              <a:gd name="connsiteX34" fmla="*/ 5029200 w 12199717"/>
              <a:gd name="connsiteY34" fmla="*/ 138896 h 3750197"/>
              <a:gd name="connsiteX35" fmla="*/ 5104436 w 12199717"/>
              <a:gd name="connsiteY35" fmla="*/ 156258 h 3750197"/>
              <a:gd name="connsiteX36" fmla="*/ 5144947 w 12199717"/>
              <a:gd name="connsiteY36" fmla="*/ 162045 h 3750197"/>
              <a:gd name="connsiteX37" fmla="*/ 5359079 w 12199717"/>
              <a:gd name="connsiteY37" fmla="*/ 190982 h 3750197"/>
              <a:gd name="connsiteX38" fmla="*/ 5451676 w 12199717"/>
              <a:gd name="connsiteY38" fmla="*/ 214131 h 3750197"/>
              <a:gd name="connsiteX39" fmla="*/ 5590572 w 12199717"/>
              <a:gd name="connsiteY39" fmla="*/ 237281 h 3750197"/>
              <a:gd name="connsiteX40" fmla="*/ 5654233 w 12199717"/>
              <a:gd name="connsiteY40" fmla="*/ 254643 h 3750197"/>
              <a:gd name="connsiteX41" fmla="*/ 5746831 w 12199717"/>
              <a:gd name="connsiteY41" fmla="*/ 277792 h 3750197"/>
              <a:gd name="connsiteX42" fmla="*/ 5810491 w 12199717"/>
              <a:gd name="connsiteY42" fmla="*/ 289367 h 3750197"/>
              <a:gd name="connsiteX43" fmla="*/ 5868365 w 12199717"/>
              <a:gd name="connsiteY43" fmla="*/ 300941 h 3750197"/>
              <a:gd name="connsiteX44" fmla="*/ 5955175 w 12199717"/>
              <a:gd name="connsiteY44" fmla="*/ 318303 h 3750197"/>
              <a:gd name="connsiteX45" fmla="*/ 6013048 w 12199717"/>
              <a:gd name="connsiteY45" fmla="*/ 335665 h 3750197"/>
              <a:gd name="connsiteX46" fmla="*/ 6117221 w 12199717"/>
              <a:gd name="connsiteY46" fmla="*/ 347240 h 3750197"/>
              <a:gd name="connsiteX47" fmla="*/ 6140370 w 12199717"/>
              <a:gd name="connsiteY47" fmla="*/ 353027 h 3750197"/>
              <a:gd name="connsiteX48" fmla="*/ 6279266 w 12199717"/>
              <a:gd name="connsiteY48" fmla="*/ 364602 h 3750197"/>
              <a:gd name="connsiteX49" fmla="*/ 6412375 w 12199717"/>
              <a:gd name="connsiteY49" fmla="*/ 370389 h 3750197"/>
              <a:gd name="connsiteX50" fmla="*/ 6585995 w 12199717"/>
              <a:gd name="connsiteY50" fmla="*/ 381964 h 3750197"/>
              <a:gd name="connsiteX51" fmla="*/ 6690167 w 12199717"/>
              <a:gd name="connsiteY51" fmla="*/ 387751 h 3750197"/>
              <a:gd name="connsiteX52" fmla="*/ 7275316 w 12199717"/>
              <a:gd name="connsiteY52" fmla="*/ 410901 h 3750197"/>
              <a:gd name="connsiteX53" fmla="*/ 8165940 w 12199717"/>
              <a:gd name="connsiteY53" fmla="*/ 428263 h 3750197"/>
              <a:gd name="connsiteX54" fmla="*/ 9427580 w 12199717"/>
              <a:gd name="connsiteY54" fmla="*/ 410901 h 3750197"/>
              <a:gd name="connsiteX55" fmla="*/ 9531752 w 12199717"/>
              <a:gd name="connsiteY55" fmla="*/ 399326 h 3750197"/>
              <a:gd name="connsiteX56" fmla="*/ 9647499 w 12199717"/>
              <a:gd name="connsiteY56" fmla="*/ 387751 h 3750197"/>
              <a:gd name="connsiteX57" fmla="*/ 9751671 w 12199717"/>
              <a:gd name="connsiteY57" fmla="*/ 376177 h 3750197"/>
              <a:gd name="connsiteX58" fmla="*/ 9878993 w 12199717"/>
              <a:gd name="connsiteY58" fmla="*/ 364602 h 3750197"/>
              <a:gd name="connsiteX59" fmla="*/ 9925291 w 12199717"/>
              <a:gd name="connsiteY59" fmla="*/ 353027 h 3750197"/>
              <a:gd name="connsiteX60" fmla="*/ 9948441 w 12199717"/>
              <a:gd name="connsiteY60" fmla="*/ 347240 h 3750197"/>
              <a:gd name="connsiteX61" fmla="*/ 9983165 w 12199717"/>
              <a:gd name="connsiteY61" fmla="*/ 335665 h 3750197"/>
              <a:gd name="connsiteX62" fmla="*/ 10017889 w 12199717"/>
              <a:gd name="connsiteY62" fmla="*/ 329878 h 3750197"/>
              <a:gd name="connsiteX63" fmla="*/ 10046826 w 12199717"/>
              <a:gd name="connsiteY63" fmla="*/ 318303 h 3750197"/>
              <a:gd name="connsiteX64" fmla="*/ 10081550 w 12199717"/>
              <a:gd name="connsiteY64" fmla="*/ 312516 h 3750197"/>
              <a:gd name="connsiteX65" fmla="*/ 10098912 w 12199717"/>
              <a:gd name="connsiteY65" fmla="*/ 300941 h 3750197"/>
              <a:gd name="connsiteX66" fmla="*/ 10116274 w 12199717"/>
              <a:gd name="connsiteY66" fmla="*/ 295154 h 3750197"/>
              <a:gd name="connsiteX67" fmla="*/ 10174147 w 12199717"/>
              <a:gd name="connsiteY67" fmla="*/ 289367 h 3750197"/>
              <a:gd name="connsiteX68" fmla="*/ 10781818 w 12199717"/>
              <a:gd name="connsiteY68" fmla="*/ 277792 h 3750197"/>
              <a:gd name="connsiteX69" fmla="*/ 10984375 w 12199717"/>
              <a:gd name="connsiteY69" fmla="*/ 266217 h 3750197"/>
              <a:gd name="connsiteX70" fmla="*/ 11129059 w 12199717"/>
              <a:gd name="connsiteY70" fmla="*/ 260430 h 3750197"/>
              <a:gd name="connsiteX71" fmla="*/ 11308466 w 12199717"/>
              <a:gd name="connsiteY71" fmla="*/ 248855 h 3750197"/>
              <a:gd name="connsiteX72" fmla="*/ 11412638 w 12199717"/>
              <a:gd name="connsiteY72" fmla="*/ 243068 h 3750197"/>
              <a:gd name="connsiteX73" fmla="*/ 11603621 w 12199717"/>
              <a:gd name="connsiteY73" fmla="*/ 231493 h 3750197"/>
              <a:gd name="connsiteX74" fmla="*/ 11719367 w 12199717"/>
              <a:gd name="connsiteY74" fmla="*/ 225706 h 3750197"/>
              <a:gd name="connsiteX75" fmla="*/ 11979798 w 12199717"/>
              <a:gd name="connsiteY75" fmla="*/ 219919 h 3750197"/>
              <a:gd name="connsiteX76" fmla="*/ 12026097 w 12199717"/>
              <a:gd name="connsiteY76" fmla="*/ 214131 h 3750197"/>
              <a:gd name="connsiteX77" fmla="*/ 12130269 w 12199717"/>
              <a:gd name="connsiteY77" fmla="*/ 202557 h 3750197"/>
              <a:gd name="connsiteX78" fmla="*/ 12170780 w 12199717"/>
              <a:gd name="connsiteY78" fmla="*/ 190982 h 3750197"/>
              <a:gd name="connsiteX79" fmla="*/ 12193929 w 12199717"/>
              <a:gd name="connsiteY79" fmla="*/ 185195 h 3750197"/>
              <a:gd name="connsiteX80" fmla="*/ 12199717 w 12199717"/>
              <a:gd name="connsiteY80" fmla="*/ 3750197 h 3750197"/>
              <a:gd name="connsiteX81" fmla="*/ 0 w 12199717"/>
              <a:gd name="connsiteY81" fmla="*/ 3744410 h 3750197"/>
              <a:gd name="connsiteX82" fmla="*/ 0 w 12199717"/>
              <a:gd name="connsiteY82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555585 w 12199717"/>
              <a:gd name="connsiteY4" fmla="*/ 162045 h 3750197"/>
              <a:gd name="connsiteX5" fmla="*/ 601884 w 12199717"/>
              <a:gd name="connsiteY5" fmla="*/ 156258 h 3750197"/>
              <a:gd name="connsiteX6" fmla="*/ 642395 w 12199717"/>
              <a:gd name="connsiteY6" fmla="*/ 150470 h 3750197"/>
              <a:gd name="connsiteX7" fmla="*/ 700269 w 12199717"/>
              <a:gd name="connsiteY7" fmla="*/ 144683 h 3750197"/>
              <a:gd name="connsiteX8" fmla="*/ 746567 w 12199717"/>
              <a:gd name="connsiteY8" fmla="*/ 138896 h 3750197"/>
              <a:gd name="connsiteX9" fmla="*/ 769717 w 12199717"/>
              <a:gd name="connsiteY9" fmla="*/ 133108 h 3750197"/>
              <a:gd name="connsiteX10" fmla="*/ 821803 w 12199717"/>
              <a:gd name="connsiteY10" fmla="*/ 127321 h 3750197"/>
              <a:gd name="connsiteX11" fmla="*/ 856527 w 12199717"/>
              <a:gd name="connsiteY11" fmla="*/ 121534 h 3750197"/>
              <a:gd name="connsiteX12" fmla="*/ 966486 w 12199717"/>
              <a:gd name="connsiteY12" fmla="*/ 104172 h 3750197"/>
              <a:gd name="connsiteX13" fmla="*/ 1070659 w 12199717"/>
              <a:gd name="connsiteY13" fmla="*/ 92597 h 3750197"/>
              <a:gd name="connsiteX14" fmla="*/ 1099595 w 12199717"/>
              <a:gd name="connsiteY14" fmla="*/ 86810 h 3750197"/>
              <a:gd name="connsiteX15" fmla="*/ 1151681 w 12199717"/>
              <a:gd name="connsiteY15" fmla="*/ 75235 h 3750197"/>
              <a:gd name="connsiteX16" fmla="*/ 1261641 w 12199717"/>
              <a:gd name="connsiteY16" fmla="*/ 63660 h 3750197"/>
              <a:gd name="connsiteX17" fmla="*/ 1406324 w 12199717"/>
              <a:gd name="connsiteY17" fmla="*/ 57873 h 3750197"/>
              <a:gd name="connsiteX18" fmla="*/ 1504709 w 12199717"/>
              <a:gd name="connsiteY18" fmla="*/ 52086 h 3750197"/>
              <a:gd name="connsiteX19" fmla="*/ 1765140 w 12199717"/>
              <a:gd name="connsiteY19" fmla="*/ 40511 h 3750197"/>
              <a:gd name="connsiteX20" fmla="*/ 1840375 w 12199717"/>
              <a:gd name="connsiteY20" fmla="*/ 34724 h 3750197"/>
              <a:gd name="connsiteX21" fmla="*/ 1886674 w 12199717"/>
              <a:gd name="connsiteY21" fmla="*/ 28936 h 3750197"/>
              <a:gd name="connsiteX22" fmla="*/ 2013995 w 12199717"/>
              <a:gd name="connsiteY22" fmla="*/ 23149 h 3750197"/>
              <a:gd name="connsiteX23" fmla="*/ 2118167 w 12199717"/>
              <a:gd name="connsiteY23" fmla="*/ 17362 h 3750197"/>
              <a:gd name="connsiteX24" fmla="*/ 2338086 w 12199717"/>
              <a:gd name="connsiteY24" fmla="*/ 5787 h 3750197"/>
              <a:gd name="connsiteX25" fmla="*/ 2772137 w 12199717"/>
              <a:gd name="connsiteY25" fmla="*/ 0 h 3750197"/>
              <a:gd name="connsiteX26" fmla="*/ 2974694 w 12199717"/>
              <a:gd name="connsiteY26" fmla="*/ 11574 h 3750197"/>
              <a:gd name="connsiteX27" fmla="*/ 3269848 w 12199717"/>
              <a:gd name="connsiteY27" fmla="*/ 17362 h 3750197"/>
              <a:gd name="connsiteX28" fmla="*/ 3975904 w 12199717"/>
              <a:gd name="connsiteY28" fmla="*/ 23149 h 3750197"/>
              <a:gd name="connsiteX29" fmla="*/ 4109013 w 12199717"/>
              <a:gd name="connsiteY29" fmla="*/ 28936 h 3750197"/>
              <a:gd name="connsiteX30" fmla="*/ 4178461 w 12199717"/>
              <a:gd name="connsiteY30" fmla="*/ 34724 h 3750197"/>
              <a:gd name="connsiteX31" fmla="*/ 4508340 w 12199717"/>
              <a:gd name="connsiteY31" fmla="*/ 63660 h 3750197"/>
              <a:gd name="connsiteX32" fmla="*/ 4930816 w 12199717"/>
              <a:gd name="connsiteY32" fmla="*/ 127321 h 3750197"/>
              <a:gd name="connsiteX33" fmla="*/ 5029200 w 12199717"/>
              <a:gd name="connsiteY33" fmla="*/ 138896 h 3750197"/>
              <a:gd name="connsiteX34" fmla="*/ 5104436 w 12199717"/>
              <a:gd name="connsiteY34" fmla="*/ 156258 h 3750197"/>
              <a:gd name="connsiteX35" fmla="*/ 5144947 w 12199717"/>
              <a:gd name="connsiteY35" fmla="*/ 162045 h 3750197"/>
              <a:gd name="connsiteX36" fmla="*/ 5359079 w 12199717"/>
              <a:gd name="connsiteY36" fmla="*/ 190982 h 3750197"/>
              <a:gd name="connsiteX37" fmla="*/ 5451676 w 12199717"/>
              <a:gd name="connsiteY37" fmla="*/ 214131 h 3750197"/>
              <a:gd name="connsiteX38" fmla="*/ 5590572 w 12199717"/>
              <a:gd name="connsiteY38" fmla="*/ 237281 h 3750197"/>
              <a:gd name="connsiteX39" fmla="*/ 5654233 w 12199717"/>
              <a:gd name="connsiteY39" fmla="*/ 254643 h 3750197"/>
              <a:gd name="connsiteX40" fmla="*/ 5746831 w 12199717"/>
              <a:gd name="connsiteY40" fmla="*/ 277792 h 3750197"/>
              <a:gd name="connsiteX41" fmla="*/ 5810491 w 12199717"/>
              <a:gd name="connsiteY41" fmla="*/ 289367 h 3750197"/>
              <a:gd name="connsiteX42" fmla="*/ 5868365 w 12199717"/>
              <a:gd name="connsiteY42" fmla="*/ 300941 h 3750197"/>
              <a:gd name="connsiteX43" fmla="*/ 5955175 w 12199717"/>
              <a:gd name="connsiteY43" fmla="*/ 318303 h 3750197"/>
              <a:gd name="connsiteX44" fmla="*/ 6013048 w 12199717"/>
              <a:gd name="connsiteY44" fmla="*/ 335665 h 3750197"/>
              <a:gd name="connsiteX45" fmla="*/ 6117221 w 12199717"/>
              <a:gd name="connsiteY45" fmla="*/ 347240 h 3750197"/>
              <a:gd name="connsiteX46" fmla="*/ 6140370 w 12199717"/>
              <a:gd name="connsiteY46" fmla="*/ 353027 h 3750197"/>
              <a:gd name="connsiteX47" fmla="*/ 6279266 w 12199717"/>
              <a:gd name="connsiteY47" fmla="*/ 364602 h 3750197"/>
              <a:gd name="connsiteX48" fmla="*/ 6412375 w 12199717"/>
              <a:gd name="connsiteY48" fmla="*/ 370389 h 3750197"/>
              <a:gd name="connsiteX49" fmla="*/ 6585995 w 12199717"/>
              <a:gd name="connsiteY49" fmla="*/ 381964 h 3750197"/>
              <a:gd name="connsiteX50" fmla="*/ 6690167 w 12199717"/>
              <a:gd name="connsiteY50" fmla="*/ 387751 h 3750197"/>
              <a:gd name="connsiteX51" fmla="*/ 7275316 w 12199717"/>
              <a:gd name="connsiteY51" fmla="*/ 410901 h 3750197"/>
              <a:gd name="connsiteX52" fmla="*/ 8165940 w 12199717"/>
              <a:gd name="connsiteY52" fmla="*/ 428263 h 3750197"/>
              <a:gd name="connsiteX53" fmla="*/ 9427580 w 12199717"/>
              <a:gd name="connsiteY53" fmla="*/ 410901 h 3750197"/>
              <a:gd name="connsiteX54" fmla="*/ 9531752 w 12199717"/>
              <a:gd name="connsiteY54" fmla="*/ 399326 h 3750197"/>
              <a:gd name="connsiteX55" fmla="*/ 9647499 w 12199717"/>
              <a:gd name="connsiteY55" fmla="*/ 387751 h 3750197"/>
              <a:gd name="connsiteX56" fmla="*/ 9751671 w 12199717"/>
              <a:gd name="connsiteY56" fmla="*/ 376177 h 3750197"/>
              <a:gd name="connsiteX57" fmla="*/ 9878993 w 12199717"/>
              <a:gd name="connsiteY57" fmla="*/ 364602 h 3750197"/>
              <a:gd name="connsiteX58" fmla="*/ 9925291 w 12199717"/>
              <a:gd name="connsiteY58" fmla="*/ 353027 h 3750197"/>
              <a:gd name="connsiteX59" fmla="*/ 9948441 w 12199717"/>
              <a:gd name="connsiteY59" fmla="*/ 347240 h 3750197"/>
              <a:gd name="connsiteX60" fmla="*/ 9983165 w 12199717"/>
              <a:gd name="connsiteY60" fmla="*/ 335665 h 3750197"/>
              <a:gd name="connsiteX61" fmla="*/ 10017889 w 12199717"/>
              <a:gd name="connsiteY61" fmla="*/ 329878 h 3750197"/>
              <a:gd name="connsiteX62" fmla="*/ 10046826 w 12199717"/>
              <a:gd name="connsiteY62" fmla="*/ 318303 h 3750197"/>
              <a:gd name="connsiteX63" fmla="*/ 10081550 w 12199717"/>
              <a:gd name="connsiteY63" fmla="*/ 312516 h 3750197"/>
              <a:gd name="connsiteX64" fmla="*/ 10098912 w 12199717"/>
              <a:gd name="connsiteY64" fmla="*/ 300941 h 3750197"/>
              <a:gd name="connsiteX65" fmla="*/ 10116274 w 12199717"/>
              <a:gd name="connsiteY65" fmla="*/ 295154 h 3750197"/>
              <a:gd name="connsiteX66" fmla="*/ 10174147 w 12199717"/>
              <a:gd name="connsiteY66" fmla="*/ 289367 h 3750197"/>
              <a:gd name="connsiteX67" fmla="*/ 10781818 w 12199717"/>
              <a:gd name="connsiteY67" fmla="*/ 277792 h 3750197"/>
              <a:gd name="connsiteX68" fmla="*/ 10984375 w 12199717"/>
              <a:gd name="connsiteY68" fmla="*/ 266217 h 3750197"/>
              <a:gd name="connsiteX69" fmla="*/ 11129059 w 12199717"/>
              <a:gd name="connsiteY69" fmla="*/ 260430 h 3750197"/>
              <a:gd name="connsiteX70" fmla="*/ 11308466 w 12199717"/>
              <a:gd name="connsiteY70" fmla="*/ 248855 h 3750197"/>
              <a:gd name="connsiteX71" fmla="*/ 11412638 w 12199717"/>
              <a:gd name="connsiteY71" fmla="*/ 243068 h 3750197"/>
              <a:gd name="connsiteX72" fmla="*/ 11603621 w 12199717"/>
              <a:gd name="connsiteY72" fmla="*/ 231493 h 3750197"/>
              <a:gd name="connsiteX73" fmla="*/ 11719367 w 12199717"/>
              <a:gd name="connsiteY73" fmla="*/ 225706 h 3750197"/>
              <a:gd name="connsiteX74" fmla="*/ 11979798 w 12199717"/>
              <a:gd name="connsiteY74" fmla="*/ 219919 h 3750197"/>
              <a:gd name="connsiteX75" fmla="*/ 12026097 w 12199717"/>
              <a:gd name="connsiteY75" fmla="*/ 214131 h 3750197"/>
              <a:gd name="connsiteX76" fmla="*/ 12130269 w 12199717"/>
              <a:gd name="connsiteY76" fmla="*/ 202557 h 3750197"/>
              <a:gd name="connsiteX77" fmla="*/ 12170780 w 12199717"/>
              <a:gd name="connsiteY77" fmla="*/ 190982 h 3750197"/>
              <a:gd name="connsiteX78" fmla="*/ 12193929 w 12199717"/>
              <a:gd name="connsiteY78" fmla="*/ 185195 h 3750197"/>
              <a:gd name="connsiteX79" fmla="*/ 12199717 w 12199717"/>
              <a:gd name="connsiteY79" fmla="*/ 3750197 h 3750197"/>
              <a:gd name="connsiteX80" fmla="*/ 0 w 12199717"/>
              <a:gd name="connsiteY80" fmla="*/ 3744410 h 3750197"/>
              <a:gd name="connsiteX81" fmla="*/ 0 w 12199717"/>
              <a:gd name="connsiteY81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601884 w 12199717"/>
              <a:gd name="connsiteY4" fmla="*/ 156258 h 3750197"/>
              <a:gd name="connsiteX5" fmla="*/ 642395 w 12199717"/>
              <a:gd name="connsiteY5" fmla="*/ 150470 h 3750197"/>
              <a:gd name="connsiteX6" fmla="*/ 700269 w 12199717"/>
              <a:gd name="connsiteY6" fmla="*/ 144683 h 3750197"/>
              <a:gd name="connsiteX7" fmla="*/ 746567 w 12199717"/>
              <a:gd name="connsiteY7" fmla="*/ 138896 h 3750197"/>
              <a:gd name="connsiteX8" fmla="*/ 769717 w 12199717"/>
              <a:gd name="connsiteY8" fmla="*/ 133108 h 3750197"/>
              <a:gd name="connsiteX9" fmla="*/ 821803 w 12199717"/>
              <a:gd name="connsiteY9" fmla="*/ 127321 h 3750197"/>
              <a:gd name="connsiteX10" fmla="*/ 856527 w 12199717"/>
              <a:gd name="connsiteY10" fmla="*/ 121534 h 3750197"/>
              <a:gd name="connsiteX11" fmla="*/ 966486 w 12199717"/>
              <a:gd name="connsiteY11" fmla="*/ 104172 h 3750197"/>
              <a:gd name="connsiteX12" fmla="*/ 1070659 w 12199717"/>
              <a:gd name="connsiteY12" fmla="*/ 92597 h 3750197"/>
              <a:gd name="connsiteX13" fmla="*/ 1099595 w 12199717"/>
              <a:gd name="connsiteY13" fmla="*/ 86810 h 3750197"/>
              <a:gd name="connsiteX14" fmla="*/ 1151681 w 12199717"/>
              <a:gd name="connsiteY14" fmla="*/ 75235 h 3750197"/>
              <a:gd name="connsiteX15" fmla="*/ 1261641 w 12199717"/>
              <a:gd name="connsiteY15" fmla="*/ 63660 h 3750197"/>
              <a:gd name="connsiteX16" fmla="*/ 1406324 w 12199717"/>
              <a:gd name="connsiteY16" fmla="*/ 57873 h 3750197"/>
              <a:gd name="connsiteX17" fmla="*/ 1504709 w 12199717"/>
              <a:gd name="connsiteY17" fmla="*/ 52086 h 3750197"/>
              <a:gd name="connsiteX18" fmla="*/ 1765140 w 12199717"/>
              <a:gd name="connsiteY18" fmla="*/ 40511 h 3750197"/>
              <a:gd name="connsiteX19" fmla="*/ 1840375 w 12199717"/>
              <a:gd name="connsiteY19" fmla="*/ 34724 h 3750197"/>
              <a:gd name="connsiteX20" fmla="*/ 1886674 w 12199717"/>
              <a:gd name="connsiteY20" fmla="*/ 28936 h 3750197"/>
              <a:gd name="connsiteX21" fmla="*/ 2013995 w 12199717"/>
              <a:gd name="connsiteY21" fmla="*/ 23149 h 3750197"/>
              <a:gd name="connsiteX22" fmla="*/ 2118167 w 12199717"/>
              <a:gd name="connsiteY22" fmla="*/ 17362 h 3750197"/>
              <a:gd name="connsiteX23" fmla="*/ 2338086 w 12199717"/>
              <a:gd name="connsiteY23" fmla="*/ 5787 h 3750197"/>
              <a:gd name="connsiteX24" fmla="*/ 2772137 w 12199717"/>
              <a:gd name="connsiteY24" fmla="*/ 0 h 3750197"/>
              <a:gd name="connsiteX25" fmla="*/ 2974694 w 12199717"/>
              <a:gd name="connsiteY25" fmla="*/ 11574 h 3750197"/>
              <a:gd name="connsiteX26" fmla="*/ 3269848 w 12199717"/>
              <a:gd name="connsiteY26" fmla="*/ 17362 h 3750197"/>
              <a:gd name="connsiteX27" fmla="*/ 3975904 w 12199717"/>
              <a:gd name="connsiteY27" fmla="*/ 23149 h 3750197"/>
              <a:gd name="connsiteX28" fmla="*/ 4109013 w 12199717"/>
              <a:gd name="connsiteY28" fmla="*/ 28936 h 3750197"/>
              <a:gd name="connsiteX29" fmla="*/ 4178461 w 12199717"/>
              <a:gd name="connsiteY29" fmla="*/ 34724 h 3750197"/>
              <a:gd name="connsiteX30" fmla="*/ 4508340 w 12199717"/>
              <a:gd name="connsiteY30" fmla="*/ 63660 h 3750197"/>
              <a:gd name="connsiteX31" fmla="*/ 4930816 w 12199717"/>
              <a:gd name="connsiteY31" fmla="*/ 127321 h 3750197"/>
              <a:gd name="connsiteX32" fmla="*/ 5029200 w 12199717"/>
              <a:gd name="connsiteY32" fmla="*/ 138896 h 3750197"/>
              <a:gd name="connsiteX33" fmla="*/ 5104436 w 12199717"/>
              <a:gd name="connsiteY33" fmla="*/ 156258 h 3750197"/>
              <a:gd name="connsiteX34" fmla="*/ 5144947 w 12199717"/>
              <a:gd name="connsiteY34" fmla="*/ 162045 h 3750197"/>
              <a:gd name="connsiteX35" fmla="*/ 5359079 w 12199717"/>
              <a:gd name="connsiteY35" fmla="*/ 190982 h 3750197"/>
              <a:gd name="connsiteX36" fmla="*/ 5451676 w 12199717"/>
              <a:gd name="connsiteY36" fmla="*/ 214131 h 3750197"/>
              <a:gd name="connsiteX37" fmla="*/ 5590572 w 12199717"/>
              <a:gd name="connsiteY37" fmla="*/ 237281 h 3750197"/>
              <a:gd name="connsiteX38" fmla="*/ 5654233 w 12199717"/>
              <a:gd name="connsiteY38" fmla="*/ 254643 h 3750197"/>
              <a:gd name="connsiteX39" fmla="*/ 5746831 w 12199717"/>
              <a:gd name="connsiteY39" fmla="*/ 277792 h 3750197"/>
              <a:gd name="connsiteX40" fmla="*/ 5810491 w 12199717"/>
              <a:gd name="connsiteY40" fmla="*/ 289367 h 3750197"/>
              <a:gd name="connsiteX41" fmla="*/ 5868365 w 12199717"/>
              <a:gd name="connsiteY41" fmla="*/ 300941 h 3750197"/>
              <a:gd name="connsiteX42" fmla="*/ 5955175 w 12199717"/>
              <a:gd name="connsiteY42" fmla="*/ 318303 h 3750197"/>
              <a:gd name="connsiteX43" fmla="*/ 6013048 w 12199717"/>
              <a:gd name="connsiteY43" fmla="*/ 335665 h 3750197"/>
              <a:gd name="connsiteX44" fmla="*/ 6117221 w 12199717"/>
              <a:gd name="connsiteY44" fmla="*/ 347240 h 3750197"/>
              <a:gd name="connsiteX45" fmla="*/ 6140370 w 12199717"/>
              <a:gd name="connsiteY45" fmla="*/ 353027 h 3750197"/>
              <a:gd name="connsiteX46" fmla="*/ 6279266 w 12199717"/>
              <a:gd name="connsiteY46" fmla="*/ 364602 h 3750197"/>
              <a:gd name="connsiteX47" fmla="*/ 6412375 w 12199717"/>
              <a:gd name="connsiteY47" fmla="*/ 370389 h 3750197"/>
              <a:gd name="connsiteX48" fmla="*/ 6585995 w 12199717"/>
              <a:gd name="connsiteY48" fmla="*/ 381964 h 3750197"/>
              <a:gd name="connsiteX49" fmla="*/ 6690167 w 12199717"/>
              <a:gd name="connsiteY49" fmla="*/ 387751 h 3750197"/>
              <a:gd name="connsiteX50" fmla="*/ 7275316 w 12199717"/>
              <a:gd name="connsiteY50" fmla="*/ 410901 h 3750197"/>
              <a:gd name="connsiteX51" fmla="*/ 8165940 w 12199717"/>
              <a:gd name="connsiteY51" fmla="*/ 428263 h 3750197"/>
              <a:gd name="connsiteX52" fmla="*/ 9427580 w 12199717"/>
              <a:gd name="connsiteY52" fmla="*/ 410901 h 3750197"/>
              <a:gd name="connsiteX53" fmla="*/ 9531752 w 12199717"/>
              <a:gd name="connsiteY53" fmla="*/ 399326 h 3750197"/>
              <a:gd name="connsiteX54" fmla="*/ 9647499 w 12199717"/>
              <a:gd name="connsiteY54" fmla="*/ 387751 h 3750197"/>
              <a:gd name="connsiteX55" fmla="*/ 9751671 w 12199717"/>
              <a:gd name="connsiteY55" fmla="*/ 376177 h 3750197"/>
              <a:gd name="connsiteX56" fmla="*/ 9878993 w 12199717"/>
              <a:gd name="connsiteY56" fmla="*/ 364602 h 3750197"/>
              <a:gd name="connsiteX57" fmla="*/ 9925291 w 12199717"/>
              <a:gd name="connsiteY57" fmla="*/ 353027 h 3750197"/>
              <a:gd name="connsiteX58" fmla="*/ 9948441 w 12199717"/>
              <a:gd name="connsiteY58" fmla="*/ 347240 h 3750197"/>
              <a:gd name="connsiteX59" fmla="*/ 9983165 w 12199717"/>
              <a:gd name="connsiteY59" fmla="*/ 335665 h 3750197"/>
              <a:gd name="connsiteX60" fmla="*/ 10017889 w 12199717"/>
              <a:gd name="connsiteY60" fmla="*/ 329878 h 3750197"/>
              <a:gd name="connsiteX61" fmla="*/ 10046826 w 12199717"/>
              <a:gd name="connsiteY61" fmla="*/ 318303 h 3750197"/>
              <a:gd name="connsiteX62" fmla="*/ 10081550 w 12199717"/>
              <a:gd name="connsiteY62" fmla="*/ 312516 h 3750197"/>
              <a:gd name="connsiteX63" fmla="*/ 10098912 w 12199717"/>
              <a:gd name="connsiteY63" fmla="*/ 300941 h 3750197"/>
              <a:gd name="connsiteX64" fmla="*/ 10116274 w 12199717"/>
              <a:gd name="connsiteY64" fmla="*/ 295154 h 3750197"/>
              <a:gd name="connsiteX65" fmla="*/ 10174147 w 12199717"/>
              <a:gd name="connsiteY65" fmla="*/ 289367 h 3750197"/>
              <a:gd name="connsiteX66" fmla="*/ 10781818 w 12199717"/>
              <a:gd name="connsiteY66" fmla="*/ 277792 h 3750197"/>
              <a:gd name="connsiteX67" fmla="*/ 10984375 w 12199717"/>
              <a:gd name="connsiteY67" fmla="*/ 266217 h 3750197"/>
              <a:gd name="connsiteX68" fmla="*/ 11129059 w 12199717"/>
              <a:gd name="connsiteY68" fmla="*/ 260430 h 3750197"/>
              <a:gd name="connsiteX69" fmla="*/ 11308466 w 12199717"/>
              <a:gd name="connsiteY69" fmla="*/ 248855 h 3750197"/>
              <a:gd name="connsiteX70" fmla="*/ 11412638 w 12199717"/>
              <a:gd name="connsiteY70" fmla="*/ 243068 h 3750197"/>
              <a:gd name="connsiteX71" fmla="*/ 11603621 w 12199717"/>
              <a:gd name="connsiteY71" fmla="*/ 231493 h 3750197"/>
              <a:gd name="connsiteX72" fmla="*/ 11719367 w 12199717"/>
              <a:gd name="connsiteY72" fmla="*/ 225706 h 3750197"/>
              <a:gd name="connsiteX73" fmla="*/ 11979798 w 12199717"/>
              <a:gd name="connsiteY73" fmla="*/ 219919 h 3750197"/>
              <a:gd name="connsiteX74" fmla="*/ 12026097 w 12199717"/>
              <a:gd name="connsiteY74" fmla="*/ 214131 h 3750197"/>
              <a:gd name="connsiteX75" fmla="*/ 12130269 w 12199717"/>
              <a:gd name="connsiteY75" fmla="*/ 202557 h 3750197"/>
              <a:gd name="connsiteX76" fmla="*/ 12170780 w 12199717"/>
              <a:gd name="connsiteY76" fmla="*/ 190982 h 3750197"/>
              <a:gd name="connsiteX77" fmla="*/ 12193929 w 12199717"/>
              <a:gd name="connsiteY77" fmla="*/ 185195 h 3750197"/>
              <a:gd name="connsiteX78" fmla="*/ 12199717 w 12199717"/>
              <a:gd name="connsiteY78" fmla="*/ 3750197 h 3750197"/>
              <a:gd name="connsiteX79" fmla="*/ 0 w 12199717"/>
              <a:gd name="connsiteY79" fmla="*/ 3744410 h 3750197"/>
              <a:gd name="connsiteX80" fmla="*/ 0 w 12199717"/>
              <a:gd name="connsiteY80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601884 w 12199717"/>
              <a:gd name="connsiteY4" fmla="*/ 156258 h 3750197"/>
              <a:gd name="connsiteX5" fmla="*/ 642395 w 12199717"/>
              <a:gd name="connsiteY5" fmla="*/ 150470 h 3750197"/>
              <a:gd name="connsiteX6" fmla="*/ 700269 w 12199717"/>
              <a:gd name="connsiteY6" fmla="*/ 144683 h 3750197"/>
              <a:gd name="connsiteX7" fmla="*/ 769717 w 12199717"/>
              <a:gd name="connsiteY7" fmla="*/ 133108 h 3750197"/>
              <a:gd name="connsiteX8" fmla="*/ 821803 w 12199717"/>
              <a:gd name="connsiteY8" fmla="*/ 127321 h 3750197"/>
              <a:gd name="connsiteX9" fmla="*/ 856527 w 12199717"/>
              <a:gd name="connsiteY9" fmla="*/ 121534 h 3750197"/>
              <a:gd name="connsiteX10" fmla="*/ 966486 w 12199717"/>
              <a:gd name="connsiteY10" fmla="*/ 104172 h 3750197"/>
              <a:gd name="connsiteX11" fmla="*/ 1070659 w 12199717"/>
              <a:gd name="connsiteY11" fmla="*/ 92597 h 3750197"/>
              <a:gd name="connsiteX12" fmla="*/ 1099595 w 12199717"/>
              <a:gd name="connsiteY12" fmla="*/ 86810 h 3750197"/>
              <a:gd name="connsiteX13" fmla="*/ 1151681 w 12199717"/>
              <a:gd name="connsiteY13" fmla="*/ 75235 h 3750197"/>
              <a:gd name="connsiteX14" fmla="*/ 1261641 w 12199717"/>
              <a:gd name="connsiteY14" fmla="*/ 63660 h 3750197"/>
              <a:gd name="connsiteX15" fmla="*/ 1406324 w 12199717"/>
              <a:gd name="connsiteY15" fmla="*/ 57873 h 3750197"/>
              <a:gd name="connsiteX16" fmla="*/ 1504709 w 12199717"/>
              <a:gd name="connsiteY16" fmla="*/ 52086 h 3750197"/>
              <a:gd name="connsiteX17" fmla="*/ 1765140 w 12199717"/>
              <a:gd name="connsiteY17" fmla="*/ 40511 h 3750197"/>
              <a:gd name="connsiteX18" fmla="*/ 1840375 w 12199717"/>
              <a:gd name="connsiteY18" fmla="*/ 34724 h 3750197"/>
              <a:gd name="connsiteX19" fmla="*/ 1886674 w 12199717"/>
              <a:gd name="connsiteY19" fmla="*/ 28936 h 3750197"/>
              <a:gd name="connsiteX20" fmla="*/ 2013995 w 12199717"/>
              <a:gd name="connsiteY20" fmla="*/ 23149 h 3750197"/>
              <a:gd name="connsiteX21" fmla="*/ 2118167 w 12199717"/>
              <a:gd name="connsiteY21" fmla="*/ 17362 h 3750197"/>
              <a:gd name="connsiteX22" fmla="*/ 2338086 w 12199717"/>
              <a:gd name="connsiteY22" fmla="*/ 5787 h 3750197"/>
              <a:gd name="connsiteX23" fmla="*/ 2772137 w 12199717"/>
              <a:gd name="connsiteY23" fmla="*/ 0 h 3750197"/>
              <a:gd name="connsiteX24" fmla="*/ 2974694 w 12199717"/>
              <a:gd name="connsiteY24" fmla="*/ 11574 h 3750197"/>
              <a:gd name="connsiteX25" fmla="*/ 3269848 w 12199717"/>
              <a:gd name="connsiteY25" fmla="*/ 17362 h 3750197"/>
              <a:gd name="connsiteX26" fmla="*/ 3975904 w 12199717"/>
              <a:gd name="connsiteY26" fmla="*/ 23149 h 3750197"/>
              <a:gd name="connsiteX27" fmla="*/ 4109013 w 12199717"/>
              <a:gd name="connsiteY27" fmla="*/ 28936 h 3750197"/>
              <a:gd name="connsiteX28" fmla="*/ 4178461 w 12199717"/>
              <a:gd name="connsiteY28" fmla="*/ 34724 h 3750197"/>
              <a:gd name="connsiteX29" fmla="*/ 4508340 w 12199717"/>
              <a:gd name="connsiteY29" fmla="*/ 63660 h 3750197"/>
              <a:gd name="connsiteX30" fmla="*/ 4930816 w 12199717"/>
              <a:gd name="connsiteY30" fmla="*/ 127321 h 3750197"/>
              <a:gd name="connsiteX31" fmla="*/ 5029200 w 12199717"/>
              <a:gd name="connsiteY31" fmla="*/ 138896 h 3750197"/>
              <a:gd name="connsiteX32" fmla="*/ 5104436 w 12199717"/>
              <a:gd name="connsiteY32" fmla="*/ 156258 h 3750197"/>
              <a:gd name="connsiteX33" fmla="*/ 5144947 w 12199717"/>
              <a:gd name="connsiteY33" fmla="*/ 162045 h 3750197"/>
              <a:gd name="connsiteX34" fmla="*/ 5359079 w 12199717"/>
              <a:gd name="connsiteY34" fmla="*/ 190982 h 3750197"/>
              <a:gd name="connsiteX35" fmla="*/ 5451676 w 12199717"/>
              <a:gd name="connsiteY35" fmla="*/ 214131 h 3750197"/>
              <a:gd name="connsiteX36" fmla="*/ 5590572 w 12199717"/>
              <a:gd name="connsiteY36" fmla="*/ 237281 h 3750197"/>
              <a:gd name="connsiteX37" fmla="*/ 5654233 w 12199717"/>
              <a:gd name="connsiteY37" fmla="*/ 254643 h 3750197"/>
              <a:gd name="connsiteX38" fmla="*/ 5746831 w 12199717"/>
              <a:gd name="connsiteY38" fmla="*/ 277792 h 3750197"/>
              <a:gd name="connsiteX39" fmla="*/ 5810491 w 12199717"/>
              <a:gd name="connsiteY39" fmla="*/ 289367 h 3750197"/>
              <a:gd name="connsiteX40" fmla="*/ 5868365 w 12199717"/>
              <a:gd name="connsiteY40" fmla="*/ 300941 h 3750197"/>
              <a:gd name="connsiteX41" fmla="*/ 5955175 w 12199717"/>
              <a:gd name="connsiteY41" fmla="*/ 318303 h 3750197"/>
              <a:gd name="connsiteX42" fmla="*/ 6013048 w 12199717"/>
              <a:gd name="connsiteY42" fmla="*/ 335665 h 3750197"/>
              <a:gd name="connsiteX43" fmla="*/ 6117221 w 12199717"/>
              <a:gd name="connsiteY43" fmla="*/ 347240 h 3750197"/>
              <a:gd name="connsiteX44" fmla="*/ 6140370 w 12199717"/>
              <a:gd name="connsiteY44" fmla="*/ 353027 h 3750197"/>
              <a:gd name="connsiteX45" fmla="*/ 6279266 w 12199717"/>
              <a:gd name="connsiteY45" fmla="*/ 364602 h 3750197"/>
              <a:gd name="connsiteX46" fmla="*/ 6412375 w 12199717"/>
              <a:gd name="connsiteY46" fmla="*/ 370389 h 3750197"/>
              <a:gd name="connsiteX47" fmla="*/ 6585995 w 12199717"/>
              <a:gd name="connsiteY47" fmla="*/ 381964 h 3750197"/>
              <a:gd name="connsiteX48" fmla="*/ 6690167 w 12199717"/>
              <a:gd name="connsiteY48" fmla="*/ 387751 h 3750197"/>
              <a:gd name="connsiteX49" fmla="*/ 7275316 w 12199717"/>
              <a:gd name="connsiteY49" fmla="*/ 410901 h 3750197"/>
              <a:gd name="connsiteX50" fmla="*/ 8165940 w 12199717"/>
              <a:gd name="connsiteY50" fmla="*/ 428263 h 3750197"/>
              <a:gd name="connsiteX51" fmla="*/ 9427580 w 12199717"/>
              <a:gd name="connsiteY51" fmla="*/ 410901 h 3750197"/>
              <a:gd name="connsiteX52" fmla="*/ 9531752 w 12199717"/>
              <a:gd name="connsiteY52" fmla="*/ 399326 h 3750197"/>
              <a:gd name="connsiteX53" fmla="*/ 9647499 w 12199717"/>
              <a:gd name="connsiteY53" fmla="*/ 387751 h 3750197"/>
              <a:gd name="connsiteX54" fmla="*/ 9751671 w 12199717"/>
              <a:gd name="connsiteY54" fmla="*/ 376177 h 3750197"/>
              <a:gd name="connsiteX55" fmla="*/ 9878993 w 12199717"/>
              <a:gd name="connsiteY55" fmla="*/ 364602 h 3750197"/>
              <a:gd name="connsiteX56" fmla="*/ 9925291 w 12199717"/>
              <a:gd name="connsiteY56" fmla="*/ 353027 h 3750197"/>
              <a:gd name="connsiteX57" fmla="*/ 9948441 w 12199717"/>
              <a:gd name="connsiteY57" fmla="*/ 347240 h 3750197"/>
              <a:gd name="connsiteX58" fmla="*/ 9983165 w 12199717"/>
              <a:gd name="connsiteY58" fmla="*/ 335665 h 3750197"/>
              <a:gd name="connsiteX59" fmla="*/ 10017889 w 12199717"/>
              <a:gd name="connsiteY59" fmla="*/ 329878 h 3750197"/>
              <a:gd name="connsiteX60" fmla="*/ 10046826 w 12199717"/>
              <a:gd name="connsiteY60" fmla="*/ 318303 h 3750197"/>
              <a:gd name="connsiteX61" fmla="*/ 10081550 w 12199717"/>
              <a:gd name="connsiteY61" fmla="*/ 312516 h 3750197"/>
              <a:gd name="connsiteX62" fmla="*/ 10098912 w 12199717"/>
              <a:gd name="connsiteY62" fmla="*/ 300941 h 3750197"/>
              <a:gd name="connsiteX63" fmla="*/ 10116274 w 12199717"/>
              <a:gd name="connsiteY63" fmla="*/ 295154 h 3750197"/>
              <a:gd name="connsiteX64" fmla="*/ 10174147 w 12199717"/>
              <a:gd name="connsiteY64" fmla="*/ 289367 h 3750197"/>
              <a:gd name="connsiteX65" fmla="*/ 10781818 w 12199717"/>
              <a:gd name="connsiteY65" fmla="*/ 277792 h 3750197"/>
              <a:gd name="connsiteX66" fmla="*/ 10984375 w 12199717"/>
              <a:gd name="connsiteY66" fmla="*/ 266217 h 3750197"/>
              <a:gd name="connsiteX67" fmla="*/ 11129059 w 12199717"/>
              <a:gd name="connsiteY67" fmla="*/ 260430 h 3750197"/>
              <a:gd name="connsiteX68" fmla="*/ 11308466 w 12199717"/>
              <a:gd name="connsiteY68" fmla="*/ 248855 h 3750197"/>
              <a:gd name="connsiteX69" fmla="*/ 11412638 w 12199717"/>
              <a:gd name="connsiteY69" fmla="*/ 243068 h 3750197"/>
              <a:gd name="connsiteX70" fmla="*/ 11603621 w 12199717"/>
              <a:gd name="connsiteY70" fmla="*/ 231493 h 3750197"/>
              <a:gd name="connsiteX71" fmla="*/ 11719367 w 12199717"/>
              <a:gd name="connsiteY71" fmla="*/ 225706 h 3750197"/>
              <a:gd name="connsiteX72" fmla="*/ 11979798 w 12199717"/>
              <a:gd name="connsiteY72" fmla="*/ 219919 h 3750197"/>
              <a:gd name="connsiteX73" fmla="*/ 12026097 w 12199717"/>
              <a:gd name="connsiteY73" fmla="*/ 214131 h 3750197"/>
              <a:gd name="connsiteX74" fmla="*/ 12130269 w 12199717"/>
              <a:gd name="connsiteY74" fmla="*/ 202557 h 3750197"/>
              <a:gd name="connsiteX75" fmla="*/ 12170780 w 12199717"/>
              <a:gd name="connsiteY75" fmla="*/ 190982 h 3750197"/>
              <a:gd name="connsiteX76" fmla="*/ 12193929 w 12199717"/>
              <a:gd name="connsiteY76" fmla="*/ 185195 h 3750197"/>
              <a:gd name="connsiteX77" fmla="*/ 12199717 w 12199717"/>
              <a:gd name="connsiteY77" fmla="*/ 3750197 h 3750197"/>
              <a:gd name="connsiteX78" fmla="*/ 0 w 12199717"/>
              <a:gd name="connsiteY78" fmla="*/ 3744410 h 3750197"/>
              <a:gd name="connsiteX79" fmla="*/ 0 w 12199717"/>
              <a:gd name="connsiteY7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601884 w 12199717"/>
              <a:gd name="connsiteY4" fmla="*/ 156258 h 3750197"/>
              <a:gd name="connsiteX5" fmla="*/ 700269 w 12199717"/>
              <a:gd name="connsiteY5" fmla="*/ 144683 h 3750197"/>
              <a:gd name="connsiteX6" fmla="*/ 769717 w 12199717"/>
              <a:gd name="connsiteY6" fmla="*/ 133108 h 3750197"/>
              <a:gd name="connsiteX7" fmla="*/ 821803 w 12199717"/>
              <a:gd name="connsiteY7" fmla="*/ 127321 h 3750197"/>
              <a:gd name="connsiteX8" fmla="*/ 856527 w 12199717"/>
              <a:gd name="connsiteY8" fmla="*/ 121534 h 3750197"/>
              <a:gd name="connsiteX9" fmla="*/ 966486 w 12199717"/>
              <a:gd name="connsiteY9" fmla="*/ 104172 h 3750197"/>
              <a:gd name="connsiteX10" fmla="*/ 1070659 w 12199717"/>
              <a:gd name="connsiteY10" fmla="*/ 92597 h 3750197"/>
              <a:gd name="connsiteX11" fmla="*/ 1099595 w 12199717"/>
              <a:gd name="connsiteY11" fmla="*/ 86810 h 3750197"/>
              <a:gd name="connsiteX12" fmla="*/ 1151681 w 12199717"/>
              <a:gd name="connsiteY12" fmla="*/ 75235 h 3750197"/>
              <a:gd name="connsiteX13" fmla="*/ 1261641 w 12199717"/>
              <a:gd name="connsiteY13" fmla="*/ 63660 h 3750197"/>
              <a:gd name="connsiteX14" fmla="*/ 1406324 w 12199717"/>
              <a:gd name="connsiteY14" fmla="*/ 57873 h 3750197"/>
              <a:gd name="connsiteX15" fmla="*/ 1504709 w 12199717"/>
              <a:gd name="connsiteY15" fmla="*/ 52086 h 3750197"/>
              <a:gd name="connsiteX16" fmla="*/ 1765140 w 12199717"/>
              <a:gd name="connsiteY16" fmla="*/ 40511 h 3750197"/>
              <a:gd name="connsiteX17" fmla="*/ 1840375 w 12199717"/>
              <a:gd name="connsiteY17" fmla="*/ 34724 h 3750197"/>
              <a:gd name="connsiteX18" fmla="*/ 1886674 w 12199717"/>
              <a:gd name="connsiteY18" fmla="*/ 28936 h 3750197"/>
              <a:gd name="connsiteX19" fmla="*/ 2013995 w 12199717"/>
              <a:gd name="connsiteY19" fmla="*/ 23149 h 3750197"/>
              <a:gd name="connsiteX20" fmla="*/ 2118167 w 12199717"/>
              <a:gd name="connsiteY20" fmla="*/ 17362 h 3750197"/>
              <a:gd name="connsiteX21" fmla="*/ 2338086 w 12199717"/>
              <a:gd name="connsiteY21" fmla="*/ 5787 h 3750197"/>
              <a:gd name="connsiteX22" fmla="*/ 2772137 w 12199717"/>
              <a:gd name="connsiteY22" fmla="*/ 0 h 3750197"/>
              <a:gd name="connsiteX23" fmla="*/ 2974694 w 12199717"/>
              <a:gd name="connsiteY23" fmla="*/ 11574 h 3750197"/>
              <a:gd name="connsiteX24" fmla="*/ 3269848 w 12199717"/>
              <a:gd name="connsiteY24" fmla="*/ 17362 h 3750197"/>
              <a:gd name="connsiteX25" fmla="*/ 3975904 w 12199717"/>
              <a:gd name="connsiteY25" fmla="*/ 23149 h 3750197"/>
              <a:gd name="connsiteX26" fmla="*/ 4109013 w 12199717"/>
              <a:gd name="connsiteY26" fmla="*/ 28936 h 3750197"/>
              <a:gd name="connsiteX27" fmla="*/ 4178461 w 12199717"/>
              <a:gd name="connsiteY27" fmla="*/ 34724 h 3750197"/>
              <a:gd name="connsiteX28" fmla="*/ 4508340 w 12199717"/>
              <a:gd name="connsiteY28" fmla="*/ 63660 h 3750197"/>
              <a:gd name="connsiteX29" fmla="*/ 4930816 w 12199717"/>
              <a:gd name="connsiteY29" fmla="*/ 127321 h 3750197"/>
              <a:gd name="connsiteX30" fmla="*/ 5029200 w 12199717"/>
              <a:gd name="connsiteY30" fmla="*/ 138896 h 3750197"/>
              <a:gd name="connsiteX31" fmla="*/ 5104436 w 12199717"/>
              <a:gd name="connsiteY31" fmla="*/ 156258 h 3750197"/>
              <a:gd name="connsiteX32" fmla="*/ 5144947 w 12199717"/>
              <a:gd name="connsiteY32" fmla="*/ 162045 h 3750197"/>
              <a:gd name="connsiteX33" fmla="*/ 5359079 w 12199717"/>
              <a:gd name="connsiteY33" fmla="*/ 190982 h 3750197"/>
              <a:gd name="connsiteX34" fmla="*/ 5451676 w 12199717"/>
              <a:gd name="connsiteY34" fmla="*/ 214131 h 3750197"/>
              <a:gd name="connsiteX35" fmla="*/ 5590572 w 12199717"/>
              <a:gd name="connsiteY35" fmla="*/ 237281 h 3750197"/>
              <a:gd name="connsiteX36" fmla="*/ 5654233 w 12199717"/>
              <a:gd name="connsiteY36" fmla="*/ 254643 h 3750197"/>
              <a:gd name="connsiteX37" fmla="*/ 5746831 w 12199717"/>
              <a:gd name="connsiteY37" fmla="*/ 277792 h 3750197"/>
              <a:gd name="connsiteX38" fmla="*/ 5810491 w 12199717"/>
              <a:gd name="connsiteY38" fmla="*/ 289367 h 3750197"/>
              <a:gd name="connsiteX39" fmla="*/ 5868365 w 12199717"/>
              <a:gd name="connsiteY39" fmla="*/ 300941 h 3750197"/>
              <a:gd name="connsiteX40" fmla="*/ 5955175 w 12199717"/>
              <a:gd name="connsiteY40" fmla="*/ 318303 h 3750197"/>
              <a:gd name="connsiteX41" fmla="*/ 6013048 w 12199717"/>
              <a:gd name="connsiteY41" fmla="*/ 335665 h 3750197"/>
              <a:gd name="connsiteX42" fmla="*/ 6117221 w 12199717"/>
              <a:gd name="connsiteY42" fmla="*/ 347240 h 3750197"/>
              <a:gd name="connsiteX43" fmla="*/ 6140370 w 12199717"/>
              <a:gd name="connsiteY43" fmla="*/ 353027 h 3750197"/>
              <a:gd name="connsiteX44" fmla="*/ 6279266 w 12199717"/>
              <a:gd name="connsiteY44" fmla="*/ 364602 h 3750197"/>
              <a:gd name="connsiteX45" fmla="*/ 6412375 w 12199717"/>
              <a:gd name="connsiteY45" fmla="*/ 370389 h 3750197"/>
              <a:gd name="connsiteX46" fmla="*/ 6585995 w 12199717"/>
              <a:gd name="connsiteY46" fmla="*/ 381964 h 3750197"/>
              <a:gd name="connsiteX47" fmla="*/ 6690167 w 12199717"/>
              <a:gd name="connsiteY47" fmla="*/ 387751 h 3750197"/>
              <a:gd name="connsiteX48" fmla="*/ 7275316 w 12199717"/>
              <a:gd name="connsiteY48" fmla="*/ 410901 h 3750197"/>
              <a:gd name="connsiteX49" fmla="*/ 8165940 w 12199717"/>
              <a:gd name="connsiteY49" fmla="*/ 428263 h 3750197"/>
              <a:gd name="connsiteX50" fmla="*/ 9427580 w 12199717"/>
              <a:gd name="connsiteY50" fmla="*/ 410901 h 3750197"/>
              <a:gd name="connsiteX51" fmla="*/ 9531752 w 12199717"/>
              <a:gd name="connsiteY51" fmla="*/ 399326 h 3750197"/>
              <a:gd name="connsiteX52" fmla="*/ 9647499 w 12199717"/>
              <a:gd name="connsiteY52" fmla="*/ 387751 h 3750197"/>
              <a:gd name="connsiteX53" fmla="*/ 9751671 w 12199717"/>
              <a:gd name="connsiteY53" fmla="*/ 376177 h 3750197"/>
              <a:gd name="connsiteX54" fmla="*/ 9878993 w 12199717"/>
              <a:gd name="connsiteY54" fmla="*/ 364602 h 3750197"/>
              <a:gd name="connsiteX55" fmla="*/ 9925291 w 12199717"/>
              <a:gd name="connsiteY55" fmla="*/ 353027 h 3750197"/>
              <a:gd name="connsiteX56" fmla="*/ 9948441 w 12199717"/>
              <a:gd name="connsiteY56" fmla="*/ 347240 h 3750197"/>
              <a:gd name="connsiteX57" fmla="*/ 9983165 w 12199717"/>
              <a:gd name="connsiteY57" fmla="*/ 335665 h 3750197"/>
              <a:gd name="connsiteX58" fmla="*/ 10017889 w 12199717"/>
              <a:gd name="connsiteY58" fmla="*/ 329878 h 3750197"/>
              <a:gd name="connsiteX59" fmla="*/ 10046826 w 12199717"/>
              <a:gd name="connsiteY59" fmla="*/ 318303 h 3750197"/>
              <a:gd name="connsiteX60" fmla="*/ 10081550 w 12199717"/>
              <a:gd name="connsiteY60" fmla="*/ 312516 h 3750197"/>
              <a:gd name="connsiteX61" fmla="*/ 10098912 w 12199717"/>
              <a:gd name="connsiteY61" fmla="*/ 300941 h 3750197"/>
              <a:gd name="connsiteX62" fmla="*/ 10116274 w 12199717"/>
              <a:gd name="connsiteY62" fmla="*/ 295154 h 3750197"/>
              <a:gd name="connsiteX63" fmla="*/ 10174147 w 12199717"/>
              <a:gd name="connsiteY63" fmla="*/ 289367 h 3750197"/>
              <a:gd name="connsiteX64" fmla="*/ 10781818 w 12199717"/>
              <a:gd name="connsiteY64" fmla="*/ 277792 h 3750197"/>
              <a:gd name="connsiteX65" fmla="*/ 10984375 w 12199717"/>
              <a:gd name="connsiteY65" fmla="*/ 266217 h 3750197"/>
              <a:gd name="connsiteX66" fmla="*/ 11129059 w 12199717"/>
              <a:gd name="connsiteY66" fmla="*/ 260430 h 3750197"/>
              <a:gd name="connsiteX67" fmla="*/ 11308466 w 12199717"/>
              <a:gd name="connsiteY67" fmla="*/ 248855 h 3750197"/>
              <a:gd name="connsiteX68" fmla="*/ 11412638 w 12199717"/>
              <a:gd name="connsiteY68" fmla="*/ 243068 h 3750197"/>
              <a:gd name="connsiteX69" fmla="*/ 11603621 w 12199717"/>
              <a:gd name="connsiteY69" fmla="*/ 231493 h 3750197"/>
              <a:gd name="connsiteX70" fmla="*/ 11719367 w 12199717"/>
              <a:gd name="connsiteY70" fmla="*/ 225706 h 3750197"/>
              <a:gd name="connsiteX71" fmla="*/ 11979798 w 12199717"/>
              <a:gd name="connsiteY71" fmla="*/ 219919 h 3750197"/>
              <a:gd name="connsiteX72" fmla="*/ 12026097 w 12199717"/>
              <a:gd name="connsiteY72" fmla="*/ 214131 h 3750197"/>
              <a:gd name="connsiteX73" fmla="*/ 12130269 w 12199717"/>
              <a:gd name="connsiteY73" fmla="*/ 202557 h 3750197"/>
              <a:gd name="connsiteX74" fmla="*/ 12170780 w 12199717"/>
              <a:gd name="connsiteY74" fmla="*/ 190982 h 3750197"/>
              <a:gd name="connsiteX75" fmla="*/ 12193929 w 12199717"/>
              <a:gd name="connsiteY75" fmla="*/ 185195 h 3750197"/>
              <a:gd name="connsiteX76" fmla="*/ 12199717 w 12199717"/>
              <a:gd name="connsiteY76" fmla="*/ 3750197 h 3750197"/>
              <a:gd name="connsiteX77" fmla="*/ 0 w 12199717"/>
              <a:gd name="connsiteY77" fmla="*/ 3744410 h 3750197"/>
              <a:gd name="connsiteX78" fmla="*/ 0 w 12199717"/>
              <a:gd name="connsiteY78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1765140 w 12199717"/>
              <a:gd name="connsiteY15" fmla="*/ 40511 h 3750197"/>
              <a:gd name="connsiteX16" fmla="*/ 1840375 w 12199717"/>
              <a:gd name="connsiteY16" fmla="*/ 34724 h 3750197"/>
              <a:gd name="connsiteX17" fmla="*/ 1886674 w 12199717"/>
              <a:gd name="connsiteY17" fmla="*/ 28936 h 3750197"/>
              <a:gd name="connsiteX18" fmla="*/ 2013995 w 12199717"/>
              <a:gd name="connsiteY18" fmla="*/ 23149 h 3750197"/>
              <a:gd name="connsiteX19" fmla="*/ 2118167 w 12199717"/>
              <a:gd name="connsiteY19" fmla="*/ 17362 h 3750197"/>
              <a:gd name="connsiteX20" fmla="*/ 2338086 w 12199717"/>
              <a:gd name="connsiteY20" fmla="*/ 5787 h 3750197"/>
              <a:gd name="connsiteX21" fmla="*/ 2772137 w 12199717"/>
              <a:gd name="connsiteY21" fmla="*/ 0 h 3750197"/>
              <a:gd name="connsiteX22" fmla="*/ 2974694 w 12199717"/>
              <a:gd name="connsiteY22" fmla="*/ 11574 h 3750197"/>
              <a:gd name="connsiteX23" fmla="*/ 3269848 w 12199717"/>
              <a:gd name="connsiteY23" fmla="*/ 17362 h 3750197"/>
              <a:gd name="connsiteX24" fmla="*/ 3975904 w 12199717"/>
              <a:gd name="connsiteY24" fmla="*/ 23149 h 3750197"/>
              <a:gd name="connsiteX25" fmla="*/ 4109013 w 12199717"/>
              <a:gd name="connsiteY25" fmla="*/ 28936 h 3750197"/>
              <a:gd name="connsiteX26" fmla="*/ 4178461 w 12199717"/>
              <a:gd name="connsiteY26" fmla="*/ 34724 h 3750197"/>
              <a:gd name="connsiteX27" fmla="*/ 4508340 w 12199717"/>
              <a:gd name="connsiteY27" fmla="*/ 63660 h 3750197"/>
              <a:gd name="connsiteX28" fmla="*/ 4930816 w 12199717"/>
              <a:gd name="connsiteY28" fmla="*/ 127321 h 3750197"/>
              <a:gd name="connsiteX29" fmla="*/ 5029200 w 12199717"/>
              <a:gd name="connsiteY29" fmla="*/ 138896 h 3750197"/>
              <a:gd name="connsiteX30" fmla="*/ 5104436 w 12199717"/>
              <a:gd name="connsiteY30" fmla="*/ 156258 h 3750197"/>
              <a:gd name="connsiteX31" fmla="*/ 5144947 w 12199717"/>
              <a:gd name="connsiteY31" fmla="*/ 162045 h 3750197"/>
              <a:gd name="connsiteX32" fmla="*/ 5359079 w 12199717"/>
              <a:gd name="connsiteY32" fmla="*/ 190982 h 3750197"/>
              <a:gd name="connsiteX33" fmla="*/ 5451676 w 12199717"/>
              <a:gd name="connsiteY33" fmla="*/ 214131 h 3750197"/>
              <a:gd name="connsiteX34" fmla="*/ 5590572 w 12199717"/>
              <a:gd name="connsiteY34" fmla="*/ 237281 h 3750197"/>
              <a:gd name="connsiteX35" fmla="*/ 5654233 w 12199717"/>
              <a:gd name="connsiteY35" fmla="*/ 254643 h 3750197"/>
              <a:gd name="connsiteX36" fmla="*/ 5746831 w 12199717"/>
              <a:gd name="connsiteY36" fmla="*/ 277792 h 3750197"/>
              <a:gd name="connsiteX37" fmla="*/ 5810491 w 12199717"/>
              <a:gd name="connsiteY37" fmla="*/ 289367 h 3750197"/>
              <a:gd name="connsiteX38" fmla="*/ 5868365 w 12199717"/>
              <a:gd name="connsiteY38" fmla="*/ 300941 h 3750197"/>
              <a:gd name="connsiteX39" fmla="*/ 5955175 w 12199717"/>
              <a:gd name="connsiteY39" fmla="*/ 318303 h 3750197"/>
              <a:gd name="connsiteX40" fmla="*/ 6013048 w 12199717"/>
              <a:gd name="connsiteY40" fmla="*/ 335665 h 3750197"/>
              <a:gd name="connsiteX41" fmla="*/ 6117221 w 12199717"/>
              <a:gd name="connsiteY41" fmla="*/ 347240 h 3750197"/>
              <a:gd name="connsiteX42" fmla="*/ 6140370 w 12199717"/>
              <a:gd name="connsiteY42" fmla="*/ 353027 h 3750197"/>
              <a:gd name="connsiteX43" fmla="*/ 6279266 w 12199717"/>
              <a:gd name="connsiteY43" fmla="*/ 364602 h 3750197"/>
              <a:gd name="connsiteX44" fmla="*/ 6412375 w 12199717"/>
              <a:gd name="connsiteY44" fmla="*/ 370389 h 3750197"/>
              <a:gd name="connsiteX45" fmla="*/ 6585995 w 12199717"/>
              <a:gd name="connsiteY45" fmla="*/ 381964 h 3750197"/>
              <a:gd name="connsiteX46" fmla="*/ 6690167 w 12199717"/>
              <a:gd name="connsiteY46" fmla="*/ 387751 h 3750197"/>
              <a:gd name="connsiteX47" fmla="*/ 7275316 w 12199717"/>
              <a:gd name="connsiteY47" fmla="*/ 410901 h 3750197"/>
              <a:gd name="connsiteX48" fmla="*/ 8165940 w 12199717"/>
              <a:gd name="connsiteY48" fmla="*/ 428263 h 3750197"/>
              <a:gd name="connsiteX49" fmla="*/ 9427580 w 12199717"/>
              <a:gd name="connsiteY49" fmla="*/ 410901 h 3750197"/>
              <a:gd name="connsiteX50" fmla="*/ 9531752 w 12199717"/>
              <a:gd name="connsiteY50" fmla="*/ 399326 h 3750197"/>
              <a:gd name="connsiteX51" fmla="*/ 9647499 w 12199717"/>
              <a:gd name="connsiteY51" fmla="*/ 387751 h 3750197"/>
              <a:gd name="connsiteX52" fmla="*/ 9751671 w 12199717"/>
              <a:gd name="connsiteY52" fmla="*/ 376177 h 3750197"/>
              <a:gd name="connsiteX53" fmla="*/ 9878993 w 12199717"/>
              <a:gd name="connsiteY53" fmla="*/ 364602 h 3750197"/>
              <a:gd name="connsiteX54" fmla="*/ 9925291 w 12199717"/>
              <a:gd name="connsiteY54" fmla="*/ 353027 h 3750197"/>
              <a:gd name="connsiteX55" fmla="*/ 9948441 w 12199717"/>
              <a:gd name="connsiteY55" fmla="*/ 347240 h 3750197"/>
              <a:gd name="connsiteX56" fmla="*/ 9983165 w 12199717"/>
              <a:gd name="connsiteY56" fmla="*/ 335665 h 3750197"/>
              <a:gd name="connsiteX57" fmla="*/ 10017889 w 12199717"/>
              <a:gd name="connsiteY57" fmla="*/ 329878 h 3750197"/>
              <a:gd name="connsiteX58" fmla="*/ 10046826 w 12199717"/>
              <a:gd name="connsiteY58" fmla="*/ 318303 h 3750197"/>
              <a:gd name="connsiteX59" fmla="*/ 10081550 w 12199717"/>
              <a:gd name="connsiteY59" fmla="*/ 312516 h 3750197"/>
              <a:gd name="connsiteX60" fmla="*/ 10098912 w 12199717"/>
              <a:gd name="connsiteY60" fmla="*/ 300941 h 3750197"/>
              <a:gd name="connsiteX61" fmla="*/ 10116274 w 12199717"/>
              <a:gd name="connsiteY61" fmla="*/ 295154 h 3750197"/>
              <a:gd name="connsiteX62" fmla="*/ 10174147 w 12199717"/>
              <a:gd name="connsiteY62" fmla="*/ 289367 h 3750197"/>
              <a:gd name="connsiteX63" fmla="*/ 10781818 w 12199717"/>
              <a:gd name="connsiteY63" fmla="*/ 277792 h 3750197"/>
              <a:gd name="connsiteX64" fmla="*/ 10984375 w 12199717"/>
              <a:gd name="connsiteY64" fmla="*/ 266217 h 3750197"/>
              <a:gd name="connsiteX65" fmla="*/ 11129059 w 12199717"/>
              <a:gd name="connsiteY65" fmla="*/ 260430 h 3750197"/>
              <a:gd name="connsiteX66" fmla="*/ 11308466 w 12199717"/>
              <a:gd name="connsiteY66" fmla="*/ 248855 h 3750197"/>
              <a:gd name="connsiteX67" fmla="*/ 11412638 w 12199717"/>
              <a:gd name="connsiteY67" fmla="*/ 243068 h 3750197"/>
              <a:gd name="connsiteX68" fmla="*/ 11603621 w 12199717"/>
              <a:gd name="connsiteY68" fmla="*/ 231493 h 3750197"/>
              <a:gd name="connsiteX69" fmla="*/ 11719367 w 12199717"/>
              <a:gd name="connsiteY69" fmla="*/ 225706 h 3750197"/>
              <a:gd name="connsiteX70" fmla="*/ 11979798 w 12199717"/>
              <a:gd name="connsiteY70" fmla="*/ 219919 h 3750197"/>
              <a:gd name="connsiteX71" fmla="*/ 12026097 w 12199717"/>
              <a:gd name="connsiteY71" fmla="*/ 214131 h 3750197"/>
              <a:gd name="connsiteX72" fmla="*/ 12130269 w 12199717"/>
              <a:gd name="connsiteY72" fmla="*/ 202557 h 3750197"/>
              <a:gd name="connsiteX73" fmla="*/ 12170780 w 12199717"/>
              <a:gd name="connsiteY73" fmla="*/ 190982 h 3750197"/>
              <a:gd name="connsiteX74" fmla="*/ 12193929 w 12199717"/>
              <a:gd name="connsiteY74" fmla="*/ 185195 h 3750197"/>
              <a:gd name="connsiteX75" fmla="*/ 12199717 w 12199717"/>
              <a:gd name="connsiteY75" fmla="*/ 3750197 h 3750197"/>
              <a:gd name="connsiteX76" fmla="*/ 0 w 12199717"/>
              <a:gd name="connsiteY76" fmla="*/ 3744410 h 3750197"/>
              <a:gd name="connsiteX77" fmla="*/ 0 w 12199717"/>
              <a:gd name="connsiteY77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1765140 w 12199717"/>
              <a:gd name="connsiteY15" fmla="*/ 40511 h 3750197"/>
              <a:gd name="connsiteX16" fmla="*/ 1840375 w 12199717"/>
              <a:gd name="connsiteY16" fmla="*/ 34724 h 3750197"/>
              <a:gd name="connsiteX17" fmla="*/ 2013995 w 12199717"/>
              <a:gd name="connsiteY17" fmla="*/ 23149 h 3750197"/>
              <a:gd name="connsiteX18" fmla="*/ 2118167 w 12199717"/>
              <a:gd name="connsiteY18" fmla="*/ 17362 h 3750197"/>
              <a:gd name="connsiteX19" fmla="*/ 2338086 w 12199717"/>
              <a:gd name="connsiteY19" fmla="*/ 5787 h 3750197"/>
              <a:gd name="connsiteX20" fmla="*/ 2772137 w 12199717"/>
              <a:gd name="connsiteY20" fmla="*/ 0 h 3750197"/>
              <a:gd name="connsiteX21" fmla="*/ 2974694 w 12199717"/>
              <a:gd name="connsiteY21" fmla="*/ 11574 h 3750197"/>
              <a:gd name="connsiteX22" fmla="*/ 3269848 w 12199717"/>
              <a:gd name="connsiteY22" fmla="*/ 17362 h 3750197"/>
              <a:gd name="connsiteX23" fmla="*/ 3975904 w 12199717"/>
              <a:gd name="connsiteY23" fmla="*/ 23149 h 3750197"/>
              <a:gd name="connsiteX24" fmla="*/ 4109013 w 12199717"/>
              <a:gd name="connsiteY24" fmla="*/ 28936 h 3750197"/>
              <a:gd name="connsiteX25" fmla="*/ 4178461 w 12199717"/>
              <a:gd name="connsiteY25" fmla="*/ 34724 h 3750197"/>
              <a:gd name="connsiteX26" fmla="*/ 4508340 w 12199717"/>
              <a:gd name="connsiteY26" fmla="*/ 63660 h 3750197"/>
              <a:gd name="connsiteX27" fmla="*/ 4930816 w 12199717"/>
              <a:gd name="connsiteY27" fmla="*/ 127321 h 3750197"/>
              <a:gd name="connsiteX28" fmla="*/ 5029200 w 12199717"/>
              <a:gd name="connsiteY28" fmla="*/ 138896 h 3750197"/>
              <a:gd name="connsiteX29" fmla="*/ 5104436 w 12199717"/>
              <a:gd name="connsiteY29" fmla="*/ 156258 h 3750197"/>
              <a:gd name="connsiteX30" fmla="*/ 5144947 w 12199717"/>
              <a:gd name="connsiteY30" fmla="*/ 162045 h 3750197"/>
              <a:gd name="connsiteX31" fmla="*/ 5359079 w 12199717"/>
              <a:gd name="connsiteY31" fmla="*/ 190982 h 3750197"/>
              <a:gd name="connsiteX32" fmla="*/ 5451676 w 12199717"/>
              <a:gd name="connsiteY32" fmla="*/ 214131 h 3750197"/>
              <a:gd name="connsiteX33" fmla="*/ 5590572 w 12199717"/>
              <a:gd name="connsiteY33" fmla="*/ 237281 h 3750197"/>
              <a:gd name="connsiteX34" fmla="*/ 5654233 w 12199717"/>
              <a:gd name="connsiteY34" fmla="*/ 254643 h 3750197"/>
              <a:gd name="connsiteX35" fmla="*/ 5746831 w 12199717"/>
              <a:gd name="connsiteY35" fmla="*/ 277792 h 3750197"/>
              <a:gd name="connsiteX36" fmla="*/ 5810491 w 12199717"/>
              <a:gd name="connsiteY36" fmla="*/ 289367 h 3750197"/>
              <a:gd name="connsiteX37" fmla="*/ 5868365 w 12199717"/>
              <a:gd name="connsiteY37" fmla="*/ 300941 h 3750197"/>
              <a:gd name="connsiteX38" fmla="*/ 5955175 w 12199717"/>
              <a:gd name="connsiteY38" fmla="*/ 318303 h 3750197"/>
              <a:gd name="connsiteX39" fmla="*/ 6013048 w 12199717"/>
              <a:gd name="connsiteY39" fmla="*/ 335665 h 3750197"/>
              <a:gd name="connsiteX40" fmla="*/ 6117221 w 12199717"/>
              <a:gd name="connsiteY40" fmla="*/ 347240 h 3750197"/>
              <a:gd name="connsiteX41" fmla="*/ 6140370 w 12199717"/>
              <a:gd name="connsiteY41" fmla="*/ 353027 h 3750197"/>
              <a:gd name="connsiteX42" fmla="*/ 6279266 w 12199717"/>
              <a:gd name="connsiteY42" fmla="*/ 364602 h 3750197"/>
              <a:gd name="connsiteX43" fmla="*/ 6412375 w 12199717"/>
              <a:gd name="connsiteY43" fmla="*/ 370389 h 3750197"/>
              <a:gd name="connsiteX44" fmla="*/ 6585995 w 12199717"/>
              <a:gd name="connsiteY44" fmla="*/ 381964 h 3750197"/>
              <a:gd name="connsiteX45" fmla="*/ 6690167 w 12199717"/>
              <a:gd name="connsiteY45" fmla="*/ 387751 h 3750197"/>
              <a:gd name="connsiteX46" fmla="*/ 7275316 w 12199717"/>
              <a:gd name="connsiteY46" fmla="*/ 410901 h 3750197"/>
              <a:gd name="connsiteX47" fmla="*/ 8165940 w 12199717"/>
              <a:gd name="connsiteY47" fmla="*/ 428263 h 3750197"/>
              <a:gd name="connsiteX48" fmla="*/ 9427580 w 12199717"/>
              <a:gd name="connsiteY48" fmla="*/ 410901 h 3750197"/>
              <a:gd name="connsiteX49" fmla="*/ 9531752 w 12199717"/>
              <a:gd name="connsiteY49" fmla="*/ 399326 h 3750197"/>
              <a:gd name="connsiteX50" fmla="*/ 9647499 w 12199717"/>
              <a:gd name="connsiteY50" fmla="*/ 387751 h 3750197"/>
              <a:gd name="connsiteX51" fmla="*/ 9751671 w 12199717"/>
              <a:gd name="connsiteY51" fmla="*/ 376177 h 3750197"/>
              <a:gd name="connsiteX52" fmla="*/ 9878993 w 12199717"/>
              <a:gd name="connsiteY52" fmla="*/ 364602 h 3750197"/>
              <a:gd name="connsiteX53" fmla="*/ 9925291 w 12199717"/>
              <a:gd name="connsiteY53" fmla="*/ 353027 h 3750197"/>
              <a:gd name="connsiteX54" fmla="*/ 9948441 w 12199717"/>
              <a:gd name="connsiteY54" fmla="*/ 347240 h 3750197"/>
              <a:gd name="connsiteX55" fmla="*/ 9983165 w 12199717"/>
              <a:gd name="connsiteY55" fmla="*/ 335665 h 3750197"/>
              <a:gd name="connsiteX56" fmla="*/ 10017889 w 12199717"/>
              <a:gd name="connsiteY56" fmla="*/ 329878 h 3750197"/>
              <a:gd name="connsiteX57" fmla="*/ 10046826 w 12199717"/>
              <a:gd name="connsiteY57" fmla="*/ 318303 h 3750197"/>
              <a:gd name="connsiteX58" fmla="*/ 10081550 w 12199717"/>
              <a:gd name="connsiteY58" fmla="*/ 312516 h 3750197"/>
              <a:gd name="connsiteX59" fmla="*/ 10098912 w 12199717"/>
              <a:gd name="connsiteY59" fmla="*/ 300941 h 3750197"/>
              <a:gd name="connsiteX60" fmla="*/ 10116274 w 12199717"/>
              <a:gd name="connsiteY60" fmla="*/ 295154 h 3750197"/>
              <a:gd name="connsiteX61" fmla="*/ 10174147 w 12199717"/>
              <a:gd name="connsiteY61" fmla="*/ 289367 h 3750197"/>
              <a:gd name="connsiteX62" fmla="*/ 10781818 w 12199717"/>
              <a:gd name="connsiteY62" fmla="*/ 277792 h 3750197"/>
              <a:gd name="connsiteX63" fmla="*/ 10984375 w 12199717"/>
              <a:gd name="connsiteY63" fmla="*/ 266217 h 3750197"/>
              <a:gd name="connsiteX64" fmla="*/ 11129059 w 12199717"/>
              <a:gd name="connsiteY64" fmla="*/ 260430 h 3750197"/>
              <a:gd name="connsiteX65" fmla="*/ 11308466 w 12199717"/>
              <a:gd name="connsiteY65" fmla="*/ 248855 h 3750197"/>
              <a:gd name="connsiteX66" fmla="*/ 11412638 w 12199717"/>
              <a:gd name="connsiteY66" fmla="*/ 243068 h 3750197"/>
              <a:gd name="connsiteX67" fmla="*/ 11603621 w 12199717"/>
              <a:gd name="connsiteY67" fmla="*/ 231493 h 3750197"/>
              <a:gd name="connsiteX68" fmla="*/ 11719367 w 12199717"/>
              <a:gd name="connsiteY68" fmla="*/ 225706 h 3750197"/>
              <a:gd name="connsiteX69" fmla="*/ 11979798 w 12199717"/>
              <a:gd name="connsiteY69" fmla="*/ 219919 h 3750197"/>
              <a:gd name="connsiteX70" fmla="*/ 12026097 w 12199717"/>
              <a:gd name="connsiteY70" fmla="*/ 214131 h 3750197"/>
              <a:gd name="connsiteX71" fmla="*/ 12130269 w 12199717"/>
              <a:gd name="connsiteY71" fmla="*/ 202557 h 3750197"/>
              <a:gd name="connsiteX72" fmla="*/ 12170780 w 12199717"/>
              <a:gd name="connsiteY72" fmla="*/ 190982 h 3750197"/>
              <a:gd name="connsiteX73" fmla="*/ 12193929 w 12199717"/>
              <a:gd name="connsiteY73" fmla="*/ 185195 h 3750197"/>
              <a:gd name="connsiteX74" fmla="*/ 12199717 w 12199717"/>
              <a:gd name="connsiteY74" fmla="*/ 3750197 h 3750197"/>
              <a:gd name="connsiteX75" fmla="*/ 0 w 12199717"/>
              <a:gd name="connsiteY75" fmla="*/ 3744410 h 3750197"/>
              <a:gd name="connsiteX76" fmla="*/ 0 w 12199717"/>
              <a:gd name="connsiteY76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1765140 w 12199717"/>
              <a:gd name="connsiteY15" fmla="*/ 40511 h 3750197"/>
              <a:gd name="connsiteX16" fmla="*/ 2013995 w 12199717"/>
              <a:gd name="connsiteY16" fmla="*/ 23149 h 3750197"/>
              <a:gd name="connsiteX17" fmla="*/ 2118167 w 12199717"/>
              <a:gd name="connsiteY17" fmla="*/ 17362 h 3750197"/>
              <a:gd name="connsiteX18" fmla="*/ 2338086 w 12199717"/>
              <a:gd name="connsiteY18" fmla="*/ 5787 h 3750197"/>
              <a:gd name="connsiteX19" fmla="*/ 2772137 w 12199717"/>
              <a:gd name="connsiteY19" fmla="*/ 0 h 3750197"/>
              <a:gd name="connsiteX20" fmla="*/ 2974694 w 12199717"/>
              <a:gd name="connsiteY20" fmla="*/ 11574 h 3750197"/>
              <a:gd name="connsiteX21" fmla="*/ 3269848 w 12199717"/>
              <a:gd name="connsiteY21" fmla="*/ 17362 h 3750197"/>
              <a:gd name="connsiteX22" fmla="*/ 3975904 w 12199717"/>
              <a:gd name="connsiteY22" fmla="*/ 23149 h 3750197"/>
              <a:gd name="connsiteX23" fmla="*/ 4109013 w 12199717"/>
              <a:gd name="connsiteY23" fmla="*/ 28936 h 3750197"/>
              <a:gd name="connsiteX24" fmla="*/ 4178461 w 12199717"/>
              <a:gd name="connsiteY24" fmla="*/ 34724 h 3750197"/>
              <a:gd name="connsiteX25" fmla="*/ 4508340 w 12199717"/>
              <a:gd name="connsiteY25" fmla="*/ 63660 h 3750197"/>
              <a:gd name="connsiteX26" fmla="*/ 4930816 w 12199717"/>
              <a:gd name="connsiteY26" fmla="*/ 127321 h 3750197"/>
              <a:gd name="connsiteX27" fmla="*/ 5029200 w 12199717"/>
              <a:gd name="connsiteY27" fmla="*/ 138896 h 3750197"/>
              <a:gd name="connsiteX28" fmla="*/ 5104436 w 12199717"/>
              <a:gd name="connsiteY28" fmla="*/ 156258 h 3750197"/>
              <a:gd name="connsiteX29" fmla="*/ 5144947 w 12199717"/>
              <a:gd name="connsiteY29" fmla="*/ 162045 h 3750197"/>
              <a:gd name="connsiteX30" fmla="*/ 5359079 w 12199717"/>
              <a:gd name="connsiteY30" fmla="*/ 190982 h 3750197"/>
              <a:gd name="connsiteX31" fmla="*/ 5451676 w 12199717"/>
              <a:gd name="connsiteY31" fmla="*/ 214131 h 3750197"/>
              <a:gd name="connsiteX32" fmla="*/ 5590572 w 12199717"/>
              <a:gd name="connsiteY32" fmla="*/ 237281 h 3750197"/>
              <a:gd name="connsiteX33" fmla="*/ 5654233 w 12199717"/>
              <a:gd name="connsiteY33" fmla="*/ 254643 h 3750197"/>
              <a:gd name="connsiteX34" fmla="*/ 5746831 w 12199717"/>
              <a:gd name="connsiteY34" fmla="*/ 277792 h 3750197"/>
              <a:gd name="connsiteX35" fmla="*/ 5810491 w 12199717"/>
              <a:gd name="connsiteY35" fmla="*/ 289367 h 3750197"/>
              <a:gd name="connsiteX36" fmla="*/ 5868365 w 12199717"/>
              <a:gd name="connsiteY36" fmla="*/ 300941 h 3750197"/>
              <a:gd name="connsiteX37" fmla="*/ 5955175 w 12199717"/>
              <a:gd name="connsiteY37" fmla="*/ 318303 h 3750197"/>
              <a:gd name="connsiteX38" fmla="*/ 6013048 w 12199717"/>
              <a:gd name="connsiteY38" fmla="*/ 335665 h 3750197"/>
              <a:gd name="connsiteX39" fmla="*/ 6117221 w 12199717"/>
              <a:gd name="connsiteY39" fmla="*/ 347240 h 3750197"/>
              <a:gd name="connsiteX40" fmla="*/ 6140370 w 12199717"/>
              <a:gd name="connsiteY40" fmla="*/ 353027 h 3750197"/>
              <a:gd name="connsiteX41" fmla="*/ 6279266 w 12199717"/>
              <a:gd name="connsiteY41" fmla="*/ 364602 h 3750197"/>
              <a:gd name="connsiteX42" fmla="*/ 6412375 w 12199717"/>
              <a:gd name="connsiteY42" fmla="*/ 370389 h 3750197"/>
              <a:gd name="connsiteX43" fmla="*/ 6585995 w 12199717"/>
              <a:gd name="connsiteY43" fmla="*/ 381964 h 3750197"/>
              <a:gd name="connsiteX44" fmla="*/ 6690167 w 12199717"/>
              <a:gd name="connsiteY44" fmla="*/ 387751 h 3750197"/>
              <a:gd name="connsiteX45" fmla="*/ 7275316 w 12199717"/>
              <a:gd name="connsiteY45" fmla="*/ 410901 h 3750197"/>
              <a:gd name="connsiteX46" fmla="*/ 8165940 w 12199717"/>
              <a:gd name="connsiteY46" fmla="*/ 428263 h 3750197"/>
              <a:gd name="connsiteX47" fmla="*/ 9427580 w 12199717"/>
              <a:gd name="connsiteY47" fmla="*/ 410901 h 3750197"/>
              <a:gd name="connsiteX48" fmla="*/ 9531752 w 12199717"/>
              <a:gd name="connsiteY48" fmla="*/ 399326 h 3750197"/>
              <a:gd name="connsiteX49" fmla="*/ 9647499 w 12199717"/>
              <a:gd name="connsiteY49" fmla="*/ 387751 h 3750197"/>
              <a:gd name="connsiteX50" fmla="*/ 9751671 w 12199717"/>
              <a:gd name="connsiteY50" fmla="*/ 376177 h 3750197"/>
              <a:gd name="connsiteX51" fmla="*/ 9878993 w 12199717"/>
              <a:gd name="connsiteY51" fmla="*/ 364602 h 3750197"/>
              <a:gd name="connsiteX52" fmla="*/ 9925291 w 12199717"/>
              <a:gd name="connsiteY52" fmla="*/ 353027 h 3750197"/>
              <a:gd name="connsiteX53" fmla="*/ 9948441 w 12199717"/>
              <a:gd name="connsiteY53" fmla="*/ 347240 h 3750197"/>
              <a:gd name="connsiteX54" fmla="*/ 9983165 w 12199717"/>
              <a:gd name="connsiteY54" fmla="*/ 335665 h 3750197"/>
              <a:gd name="connsiteX55" fmla="*/ 10017889 w 12199717"/>
              <a:gd name="connsiteY55" fmla="*/ 329878 h 3750197"/>
              <a:gd name="connsiteX56" fmla="*/ 10046826 w 12199717"/>
              <a:gd name="connsiteY56" fmla="*/ 318303 h 3750197"/>
              <a:gd name="connsiteX57" fmla="*/ 10081550 w 12199717"/>
              <a:gd name="connsiteY57" fmla="*/ 312516 h 3750197"/>
              <a:gd name="connsiteX58" fmla="*/ 10098912 w 12199717"/>
              <a:gd name="connsiteY58" fmla="*/ 300941 h 3750197"/>
              <a:gd name="connsiteX59" fmla="*/ 10116274 w 12199717"/>
              <a:gd name="connsiteY59" fmla="*/ 295154 h 3750197"/>
              <a:gd name="connsiteX60" fmla="*/ 10174147 w 12199717"/>
              <a:gd name="connsiteY60" fmla="*/ 289367 h 3750197"/>
              <a:gd name="connsiteX61" fmla="*/ 10781818 w 12199717"/>
              <a:gd name="connsiteY61" fmla="*/ 277792 h 3750197"/>
              <a:gd name="connsiteX62" fmla="*/ 10984375 w 12199717"/>
              <a:gd name="connsiteY62" fmla="*/ 266217 h 3750197"/>
              <a:gd name="connsiteX63" fmla="*/ 11129059 w 12199717"/>
              <a:gd name="connsiteY63" fmla="*/ 260430 h 3750197"/>
              <a:gd name="connsiteX64" fmla="*/ 11308466 w 12199717"/>
              <a:gd name="connsiteY64" fmla="*/ 248855 h 3750197"/>
              <a:gd name="connsiteX65" fmla="*/ 11412638 w 12199717"/>
              <a:gd name="connsiteY65" fmla="*/ 243068 h 3750197"/>
              <a:gd name="connsiteX66" fmla="*/ 11603621 w 12199717"/>
              <a:gd name="connsiteY66" fmla="*/ 231493 h 3750197"/>
              <a:gd name="connsiteX67" fmla="*/ 11719367 w 12199717"/>
              <a:gd name="connsiteY67" fmla="*/ 225706 h 3750197"/>
              <a:gd name="connsiteX68" fmla="*/ 11979798 w 12199717"/>
              <a:gd name="connsiteY68" fmla="*/ 219919 h 3750197"/>
              <a:gd name="connsiteX69" fmla="*/ 12026097 w 12199717"/>
              <a:gd name="connsiteY69" fmla="*/ 214131 h 3750197"/>
              <a:gd name="connsiteX70" fmla="*/ 12130269 w 12199717"/>
              <a:gd name="connsiteY70" fmla="*/ 202557 h 3750197"/>
              <a:gd name="connsiteX71" fmla="*/ 12170780 w 12199717"/>
              <a:gd name="connsiteY71" fmla="*/ 190982 h 3750197"/>
              <a:gd name="connsiteX72" fmla="*/ 12193929 w 12199717"/>
              <a:gd name="connsiteY72" fmla="*/ 185195 h 3750197"/>
              <a:gd name="connsiteX73" fmla="*/ 12199717 w 12199717"/>
              <a:gd name="connsiteY73" fmla="*/ 3750197 h 3750197"/>
              <a:gd name="connsiteX74" fmla="*/ 0 w 12199717"/>
              <a:gd name="connsiteY74" fmla="*/ 3744410 h 3750197"/>
              <a:gd name="connsiteX75" fmla="*/ 0 w 12199717"/>
              <a:gd name="connsiteY75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2013995 w 12199717"/>
              <a:gd name="connsiteY15" fmla="*/ 23149 h 3750197"/>
              <a:gd name="connsiteX16" fmla="*/ 2118167 w 12199717"/>
              <a:gd name="connsiteY16" fmla="*/ 17362 h 3750197"/>
              <a:gd name="connsiteX17" fmla="*/ 2338086 w 12199717"/>
              <a:gd name="connsiteY17" fmla="*/ 5787 h 3750197"/>
              <a:gd name="connsiteX18" fmla="*/ 2772137 w 12199717"/>
              <a:gd name="connsiteY18" fmla="*/ 0 h 3750197"/>
              <a:gd name="connsiteX19" fmla="*/ 2974694 w 12199717"/>
              <a:gd name="connsiteY19" fmla="*/ 11574 h 3750197"/>
              <a:gd name="connsiteX20" fmla="*/ 3269848 w 12199717"/>
              <a:gd name="connsiteY20" fmla="*/ 17362 h 3750197"/>
              <a:gd name="connsiteX21" fmla="*/ 3975904 w 12199717"/>
              <a:gd name="connsiteY21" fmla="*/ 23149 h 3750197"/>
              <a:gd name="connsiteX22" fmla="*/ 4109013 w 12199717"/>
              <a:gd name="connsiteY22" fmla="*/ 28936 h 3750197"/>
              <a:gd name="connsiteX23" fmla="*/ 4178461 w 12199717"/>
              <a:gd name="connsiteY23" fmla="*/ 34724 h 3750197"/>
              <a:gd name="connsiteX24" fmla="*/ 4508340 w 12199717"/>
              <a:gd name="connsiteY24" fmla="*/ 63660 h 3750197"/>
              <a:gd name="connsiteX25" fmla="*/ 4930816 w 12199717"/>
              <a:gd name="connsiteY25" fmla="*/ 127321 h 3750197"/>
              <a:gd name="connsiteX26" fmla="*/ 5029200 w 12199717"/>
              <a:gd name="connsiteY26" fmla="*/ 138896 h 3750197"/>
              <a:gd name="connsiteX27" fmla="*/ 5104436 w 12199717"/>
              <a:gd name="connsiteY27" fmla="*/ 156258 h 3750197"/>
              <a:gd name="connsiteX28" fmla="*/ 5144947 w 12199717"/>
              <a:gd name="connsiteY28" fmla="*/ 162045 h 3750197"/>
              <a:gd name="connsiteX29" fmla="*/ 5359079 w 12199717"/>
              <a:gd name="connsiteY29" fmla="*/ 190982 h 3750197"/>
              <a:gd name="connsiteX30" fmla="*/ 5451676 w 12199717"/>
              <a:gd name="connsiteY30" fmla="*/ 214131 h 3750197"/>
              <a:gd name="connsiteX31" fmla="*/ 5590572 w 12199717"/>
              <a:gd name="connsiteY31" fmla="*/ 237281 h 3750197"/>
              <a:gd name="connsiteX32" fmla="*/ 5654233 w 12199717"/>
              <a:gd name="connsiteY32" fmla="*/ 254643 h 3750197"/>
              <a:gd name="connsiteX33" fmla="*/ 5746831 w 12199717"/>
              <a:gd name="connsiteY33" fmla="*/ 277792 h 3750197"/>
              <a:gd name="connsiteX34" fmla="*/ 5810491 w 12199717"/>
              <a:gd name="connsiteY34" fmla="*/ 289367 h 3750197"/>
              <a:gd name="connsiteX35" fmla="*/ 5868365 w 12199717"/>
              <a:gd name="connsiteY35" fmla="*/ 300941 h 3750197"/>
              <a:gd name="connsiteX36" fmla="*/ 5955175 w 12199717"/>
              <a:gd name="connsiteY36" fmla="*/ 318303 h 3750197"/>
              <a:gd name="connsiteX37" fmla="*/ 6013048 w 12199717"/>
              <a:gd name="connsiteY37" fmla="*/ 335665 h 3750197"/>
              <a:gd name="connsiteX38" fmla="*/ 6117221 w 12199717"/>
              <a:gd name="connsiteY38" fmla="*/ 347240 h 3750197"/>
              <a:gd name="connsiteX39" fmla="*/ 6140370 w 12199717"/>
              <a:gd name="connsiteY39" fmla="*/ 353027 h 3750197"/>
              <a:gd name="connsiteX40" fmla="*/ 6279266 w 12199717"/>
              <a:gd name="connsiteY40" fmla="*/ 364602 h 3750197"/>
              <a:gd name="connsiteX41" fmla="*/ 6412375 w 12199717"/>
              <a:gd name="connsiteY41" fmla="*/ 370389 h 3750197"/>
              <a:gd name="connsiteX42" fmla="*/ 6585995 w 12199717"/>
              <a:gd name="connsiteY42" fmla="*/ 381964 h 3750197"/>
              <a:gd name="connsiteX43" fmla="*/ 6690167 w 12199717"/>
              <a:gd name="connsiteY43" fmla="*/ 387751 h 3750197"/>
              <a:gd name="connsiteX44" fmla="*/ 7275316 w 12199717"/>
              <a:gd name="connsiteY44" fmla="*/ 410901 h 3750197"/>
              <a:gd name="connsiteX45" fmla="*/ 8165940 w 12199717"/>
              <a:gd name="connsiteY45" fmla="*/ 428263 h 3750197"/>
              <a:gd name="connsiteX46" fmla="*/ 9427580 w 12199717"/>
              <a:gd name="connsiteY46" fmla="*/ 410901 h 3750197"/>
              <a:gd name="connsiteX47" fmla="*/ 9531752 w 12199717"/>
              <a:gd name="connsiteY47" fmla="*/ 399326 h 3750197"/>
              <a:gd name="connsiteX48" fmla="*/ 9647499 w 12199717"/>
              <a:gd name="connsiteY48" fmla="*/ 387751 h 3750197"/>
              <a:gd name="connsiteX49" fmla="*/ 9751671 w 12199717"/>
              <a:gd name="connsiteY49" fmla="*/ 376177 h 3750197"/>
              <a:gd name="connsiteX50" fmla="*/ 9878993 w 12199717"/>
              <a:gd name="connsiteY50" fmla="*/ 364602 h 3750197"/>
              <a:gd name="connsiteX51" fmla="*/ 9925291 w 12199717"/>
              <a:gd name="connsiteY51" fmla="*/ 353027 h 3750197"/>
              <a:gd name="connsiteX52" fmla="*/ 9948441 w 12199717"/>
              <a:gd name="connsiteY52" fmla="*/ 347240 h 3750197"/>
              <a:gd name="connsiteX53" fmla="*/ 9983165 w 12199717"/>
              <a:gd name="connsiteY53" fmla="*/ 335665 h 3750197"/>
              <a:gd name="connsiteX54" fmla="*/ 10017889 w 12199717"/>
              <a:gd name="connsiteY54" fmla="*/ 329878 h 3750197"/>
              <a:gd name="connsiteX55" fmla="*/ 10046826 w 12199717"/>
              <a:gd name="connsiteY55" fmla="*/ 318303 h 3750197"/>
              <a:gd name="connsiteX56" fmla="*/ 10081550 w 12199717"/>
              <a:gd name="connsiteY56" fmla="*/ 312516 h 3750197"/>
              <a:gd name="connsiteX57" fmla="*/ 10098912 w 12199717"/>
              <a:gd name="connsiteY57" fmla="*/ 300941 h 3750197"/>
              <a:gd name="connsiteX58" fmla="*/ 10116274 w 12199717"/>
              <a:gd name="connsiteY58" fmla="*/ 295154 h 3750197"/>
              <a:gd name="connsiteX59" fmla="*/ 10174147 w 12199717"/>
              <a:gd name="connsiteY59" fmla="*/ 289367 h 3750197"/>
              <a:gd name="connsiteX60" fmla="*/ 10781818 w 12199717"/>
              <a:gd name="connsiteY60" fmla="*/ 277792 h 3750197"/>
              <a:gd name="connsiteX61" fmla="*/ 10984375 w 12199717"/>
              <a:gd name="connsiteY61" fmla="*/ 266217 h 3750197"/>
              <a:gd name="connsiteX62" fmla="*/ 11129059 w 12199717"/>
              <a:gd name="connsiteY62" fmla="*/ 260430 h 3750197"/>
              <a:gd name="connsiteX63" fmla="*/ 11308466 w 12199717"/>
              <a:gd name="connsiteY63" fmla="*/ 248855 h 3750197"/>
              <a:gd name="connsiteX64" fmla="*/ 11412638 w 12199717"/>
              <a:gd name="connsiteY64" fmla="*/ 243068 h 3750197"/>
              <a:gd name="connsiteX65" fmla="*/ 11603621 w 12199717"/>
              <a:gd name="connsiteY65" fmla="*/ 231493 h 3750197"/>
              <a:gd name="connsiteX66" fmla="*/ 11719367 w 12199717"/>
              <a:gd name="connsiteY66" fmla="*/ 225706 h 3750197"/>
              <a:gd name="connsiteX67" fmla="*/ 11979798 w 12199717"/>
              <a:gd name="connsiteY67" fmla="*/ 219919 h 3750197"/>
              <a:gd name="connsiteX68" fmla="*/ 12026097 w 12199717"/>
              <a:gd name="connsiteY68" fmla="*/ 214131 h 3750197"/>
              <a:gd name="connsiteX69" fmla="*/ 12130269 w 12199717"/>
              <a:gd name="connsiteY69" fmla="*/ 202557 h 3750197"/>
              <a:gd name="connsiteX70" fmla="*/ 12170780 w 12199717"/>
              <a:gd name="connsiteY70" fmla="*/ 190982 h 3750197"/>
              <a:gd name="connsiteX71" fmla="*/ 12193929 w 12199717"/>
              <a:gd name="connsiteY71" fmla="*/ 185195 h 3750197"/>
              <a:gd name="connsiteX72" fmla="*/ 12199717 w 12199717"/>
              <a:gd name="connsiteY72" fmla="*/ 3750197 h 3750197"/>
              <a:gd name="connsiteX73" fmla="*/ 0 w 12199717"/>
              <a:gd name="connsiteY73" fmla="*/ 3744410 h 3750197"/>
              <a:gd name="connsiteX74" fmla="*/ 0 w 12199717"/>
              <a:gd name="connsiteY74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2118167 w 12199717"/>
              <a:gd name="connsiteY15" fmla="*/ 17362 h 3750197"/>
              <a:gd name="connsiteX16" fmla="*/ 2338086 w 12199717"/>
              <a:gd name="connsiteY16" fmla="*/ 5787 h 3750197"/>
              <a:gd name="connsiteX17" fmla="*/ 2772137 w 12199717"/>
              <a:gd name="connsiteY17" fmla="*/ 0 h 3750197"/>
              <a:gd name="connsiteX18" fmla="*/ 2974694 w 12199717"/>
              <a:gd name="connsiteY18" fmla="*/ 11574 h 3750197"/>
              <a:gd name="connsiteX19" fmla="*/ 3269848 w 12199717"/>
              <a:gd name="connsiteY19" fmla="*/ 17362 h 3750197"/>
              <a:gd name="connsiteX20" fmla="*/ 3975904 w 12199717"/>
              <a:gd name="connsiteY20" fmla="*/ 23149 h 3750197"/>
              <a:gd name="connsiteX21" fmla="*/ 4109013 w 12199717"/>
              <a:gd name="connsiteY21" fmla="*/ 28936 h 3750197"/>
              <a:gd name="connsiteX22" fmla="*/ 4178461 w 12199717"/>
              <a:gd name="connsiteY22" fmla="*/ 34724 h 3750197"/>
              <a:gd name="connsiteX23" fmla="*/ 4508340 w 12199717"/>
              <a:gd name="connsiteY23" fmla="*/ 63660 h 3750197"/>
              <a:gd name="connsiteX24" fmla="*/ 4930816 w 12199717"/>
              <a:gd name="connsiteY24" fmla="*/ 127321 h 3750197"/>
              <a:gd name="connsiteX25" fmla="*/ 5029200 w 12199717"/>
              <a:gd name="connsiteY25" fmla="*/ 138896 h 3750197"/>
              <a:gd name="connsiteX26" fmla="*/ 5104436 w 12199717"/>
              <a:gd name="connsiteY26" fmla="*/ 156258 h 3750197"/>
              <a:gd name="connsiteX27" fmla="*/ 5144947 w 12199717"/>
              <a:gd name="connsiteY27" fmla="*/ 162045 h 3750197"/>
              <a:gd name="connsiteX28" fmla="*/ 5359079 w 12199717"/>
              <a:gd name="connsiteY28" fmla="*/ 190982 h 3750197"/>
              <a:gd name="connsiteX29" fmla="*/ 5451676 w 12199717"/>
              <a:gd name="connsiteY29" fmla="*/ 214131 h 3750197"/>
              <a:gd name="connsiteX30" fmla="*/ 5590572 w 12199717"/>
              <a:gd name="connsiteY30" fmla="*/ 237281 h 3750197"/>
              <a:gd name="connsiteX31" fmla="*/ 5654233 w 12199717"/>
              <a:gd name="connsiteY31" fmla="*/ 254643 h 3750197"/>
              <a:gd name="connsiteX32" fmla="*/ 5746831 w 12199717"/>
              <a:gd name="connsiteY32" fmla="*/ 277792 h 3750197"/>
              <a:gd name="connsiteX33" fmla="*/ 5810491 w 12199717"/>
              <a:gd name="connsiteY33" fmla="*/ 289367 h 3750197"/>
              <a:gd name="connsiteX34" fmla="*/ 5868365 w 12199717"/>
              <a:gd name="connsiteY34" fmla="*/ 300941 h 3750197"/>
              <a:gd name="connsiteX35" fmla="*/ 5955175 w 12199717"/>
              <a:gd name="connsiteY35" fmla="*/ 318303 h 3750197"/>
              <a:gd name="connsiteX36" fmla="*/ 6013048 w 12199717"/>
              <a:gd name="connsiteY36" fmla="*/ 335665 h 3750197"/>
              <a:gd name="connsiteX37" fmla="*/ 6117221 w 12199717"/>
              <a:gd name="connsiteY37" fmla="*/ 347240 h 3750197"/>
              <a:gd name="connsiteX38" fmla="*/ 6140370 w 12199717"/>
              <a:gd name="connsiteY38" fmla="*/ 353027 h 3750197"/>
              <a:gd name="connsiteX39" fmla="*/ 6279266 w 12199717"/>
              <a:gd name="connsiteY39" fmla="*/ 364602 h 3750197"/>
              <a:gd name="connsiteX40" fmla="*/ 6412375 w 12199717"/>
              <a:gd name="connsiteY40" fmla="*/ 370389 h 3750197"/>
              <a:gd name="connsiteX41" fmla="*/ 6585995 w 12199717"/>
              <a:gd name="connsiteY41" fmla="*/ 381964 h 3750197"/>
              <a:gd name="connsiteX42" fmla="*/ 6690167 w 12199717"/>
              <a:gd name="connsiteY42" fmla="*/ 387751 h 3750197"/>
              <a:gd name="connsiteX43" fmla="*/ 7275316 w 12199717"/>
              <a:gd name="connsiteY43" fmla="*/ 410901 h 3750197"/>
              <a:gd name="connsiteX44" fmla="*/ 8165940 w 12199717"/>
              <a:gd name="connsiteY44" fmla="*/ 428263 h 3750197"/>
              <a:gd name="connsiteX45" fmla="*/ 9427580 w 12199717"/>
              <a:gd name="connsiteY45" fmla="*/ 410901 h 3750197"/>
              <a:gd name="connsiteX46" fmla="*/ 9531752 w 12199717"/>
              <a:gd name="connsiteY46" fmla="*/ 399326 h 3750197"/>
              <a:gd name="connsiteX47" fmla="*/ 9647499 w 12199717"/>
              <a:gd name="connsiteY47" fmla="*/ 387751 h 3750197"/>
              <a:gd name="connsiteX48" fmla="*/ 9751671 w 12199717"/>
              <a:gd name="connsiteY48" fmla="*/ 376177 h 3750197"/>
              <a:gd name="connsiteX49" fmla="*/ 9878993 w 12199717"/>
              <a:gd name="connsiteY49" fmla="*/ 364602 h 3750197"/>
              <a:gd name="connsiteX50" fmla="*/ 9925291 w 12199717"/>
              <a:gd name="connsiteY50" fmla="*/ 353027 h 3750197"/>
              <a:gd name="connsiteX51" fmla="*/ 9948441 w 12199717"/>
              <a:gd name="connsiteY51" fmla="*/ 347240 h 3750197"/>
              <a:gd name="connsiteX52" fmla="*/ 9983165 w 12199717"/>
              <a:gd name="connsiteY52" fmla="*/ 335665 h 3750197"/>
              <a:gd name="connsiteX53" fmla="*/ 10017889 w 12199717"/>
              <a:gd name="connsiteY53" fmla="*/ 329878 h 3750197"/>
              <a:gd name="connsiteX54" fmla="*/ 10046826 w 12199717"/>
              <a:gd name="connsiteY54" fmla="*/ 318303 h 3750197"/>
              <a:gd name="connsiteX55" fmla="*/ 10081550 w 12199717"/>
              <a:gd name="connsiteY55" fmla="*/ 312516 h 3750197"/>
              <a:gd name="connsiteX56" fmla="*/ 10098912 w 12199717"/>
              <a:gd name="connsiteY56" fmla="*/ 300941 h 3750197"/>
              <a:gd name="connsiteX57" fmla="*/ 10116274 w 12199717"/>
              <a:gd name="connsiteY57" fmla="*/ 295154 h 3750197"/>
              <a:gd name="connsiteX58" fmla="*/ 10174147 w 12199717"/>
              <a:gd name="connsiteY58" fmla="*/ 289367 h 3750197"/>
              <a:gd name="connsiteX59" fmla="*/ 10781818 w 12199717"/>
              <a:gd name="connsiteY59" fmla="*/ 277792 h 3750197"/>
              <a:gd name="connsiteX60" fmla="*/ 10984375 w 12199717"/>
              <a:gd name="connsiteY60" fmla="*/ 266217 h 3750197"/>
              <a:gd name="connsiteX61" fmla="*/ 11129059 w 12199717"/>
              <a:gd name="connsiteY61" fmla="*/ 260430 h 3750197"/>
              <a:gd name="connsiteX62" fmla="*/ 11308466 w 12199717"/>
              <a:gd name="connsiteY62" fmla="*/ 248855 h 3750197"/>
              <a:gd name="connsiteX63" fmla="*/ 11412638 w 12199717"/>
              <a:gd name="connsiteY63" fmla="*/ 243068 h 3750197"/>
              <a:gd name="connsiteX64" fmla="*/ 11603621 w 12199717"/>
              <a:gd name="connsiteY64" fmla="*/ 231493 h 3750197"/>
              <a:gd name="connsiteX65" fmla="*/ 11719367 w 12199717"/>
              <a:gd name="connsiteY65" fmla="*/ 225706 h 3750197"/>
              <a:gd name="connsiteX66" fmla="*/ 11979798 w 12199717"/>
              <a:gd name="connsiteY66" fmla="*/ 219919 h 3750197"/>
              <a:gd name="connsiteX67" fmla="*/ 12026097 w 12199717"/>
              <a:gd name="connsiteY67" fmla="*/ 214131 h 3750197"/>
              <a:gd name="connsiteX68" fmla="*/ 12130269 w 12199717"/>
              <a:gd name="connsiteY68" fmla="*/ 202557 h 3750197"/>
              <a:gd name="connsiteX69" fmla="*/ 12170780 w 12199717"/>
              <a:gd name="connsiteY69" fmla="*/ 190982 h 3750197"/>
              <a:gd name="connsiteX70" fmla="*/ 12193929 w 12199717"/>
              <a:gd name="connsiteY70" fmla="*/ 185195 h 3750197"/>
              <a:gd name="connsiteX71" fmla="*/ 12199717 w 12199717"/>
              <a:gd name="connsiteY71" fmla="*/ 3750197 h 3750197"/>
              <a:gd name="connsiteX72" fmla="*/ 0 w 12199717"/>
              <a:gd name="connsiteY72" fmla="*/ 3744410 h 3750197"/>
              <a:gd name="connsiteX73" fmla="*/ 0 w 12199717"/>
              <a:gd name="connsiteY73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2338086 w 12199717"/>
              <a:gd name="connsiteY15" fmla="*/ 5787 h 3750197"/>
              <a:gd name="connsiteX16" fmla="*/ 2772137 w 12199717"/>
              <a:gd name="connsiteY16" fmla="*/ 0 h 3750197"/>
              <a:gd name="connsiteX17" fmla="*/ 2974694 w 12199717"/>
              <a:gd name="connsiteY17" fmla="*/ 11574 h 3750197"/>
              <a:gd name="connsiteX18" fmla="*/ 3269848 w 12199717"/>
              <a:gd name="connsiteY18" fmla="*/ 17362 h 3750197"/>
              <a:gd name="connsiteX19" fmla="*/ 3975904 w 12199717"/>
              <a:gd name="connsiteY19" fmla="*/ 23149 h 3750197"/>
              <a:gd name="connsiteX20" fmla="*/ 4109013 w 12199717"/>
              <a:gd name="connsiteY20" fmla="*/ 28936 h 3750197"/>
              <a:gd name="connsiteX21" fmla="*/ 4178461 w 12199717"/>
              <a:gd name="connsiteY21" fmla="*/ 34724 h 3750197"/>
              <a:gd name="connsiteX22" fmla="*/ 4508340 w 12199717"/>
              <a:gd name="connsiteY22" fmla="*/ 63660 h 3750197"/>
              <a:gd name="connsiteX23" fmla="*/ 4930816 w 12199717"/>
              <a:gd name="connsiteY23" fmla="*/ 127321 h 3750197"/>
              <a:gd name="connsiteX24" fmla="*/ 5029200 w 12199717"/>
              <a:gd name="connsiteY24" fmla="*/ 138896 h 3750197"/>
              <a:gd name="connsiteX25" fmla="*/ 5104436 w 12199717"/>
              <a:gd name="connsiteY25" fmla="*/ 156258 h 3750197"/>
              <a:gd name="connsiteX26" fmla="*/ 5144947 w 12199717"/>
              <a:gd name="connsiteY26" fmla="*/ 162045 h 3750197"/>
              <a:gd name="connsiteX27" fmla="*/ 5359079 w 12199717"/>
              <a:gd name="connsiteY27" fmla="*/ 190982 h 3750197"/>
              <a:gd name="connsiteX28" fmla="*/ 5451676 w 12199717"/>
              <a:gd name="connsiteY28" fmla="*/ 214131 h 3750197"/>
              <a:gd name="connsiteX29" fmla="*/ 5590572 w 12199717"/>
              <a:gd name="connsiteY29" fmla="*/ 237281 h 3750197"/>
              <a:gd name="connsiteX30" fmla="*/ 5654233 w 12199717"/>
              <a:gd name="connsiteY30" fmla="*/ 254643 h 3750197"/>
              <a:gd name="connsiteX31" fmla="*/ 5746831 w 12199717"/>
              <a:gd name="connsiteY31" fmla="*/ 277792 h 3750197"/>
              <a:gd name="connsiteX32" fmla="*/ 5810491 w 12199717"/>
              <a:gd name="connsiteY32" fmla="*/ 289367 h 3750197"/>
              <a:gd name="connsiteX33" fmla="*/ 5868365 w 12199717"/>
              <a:gd name="connsiteY33" fmla="*/ 300941 h 3750197"/>
              <a:gd name="connsiteX34" fmla="*/ 5955175 w 12199717"/>
              <a:gd name="connsiteY34" fmla="*/ 318303 h 3750197"/>
              <a:gd name="connsiteX35" fmla="*/ 6013048 w 12199717"/>
              <a:gd name="connsiteY35" fmla="*/ 335665 h 3750197"/>
              <a:gd name="connsiteX36" fmla="*/ 6117221 w 12199717"/>
              <a:gd name="connsiteY36" fmla="*/ 347240 h 3750197"/>
              <a:gd name="connsiteX37" fmla="*/ 6140370 w 12199717"/>
              <a:gd name="connsiteY37" fmla="*/ 353027 h 3750197"/>
              <a:gd name="connsiteX38" fmla="*/ 6279266 w 12199717"/>
              <a:gd name="connsiteY38" fmla="*/ 364602 h 3750197"/>
              <a:gd name="connsiteX39" fmla="*/ 6412375 w 12199717"/>
              <a:gd name="connsiteY39" fmla="*/ 370389 h 3750197"/>
              <a:gd name="connsiteX40" fmla="*/ 6585995 w 12199717"/>
              <a:gd name="connsiteY40" fmla="*/ 381964 h 3750197"/>
              <a:gd name="connsiteX41" fmla="*/ 6690167 w 12199717"/>
              <a:gd name="connsiteY41" fmla="*/ 387751 h 3750197"/>
              <a:gd name="connsiteX42" fmla="*/ 7275316 w 12199717"/>
              <a:gd name="connsiteY42" fmla="*/ 410901 h 3750197"/>
              <a:gd name="connsiteX43" fmla="*/ 8165940 w 12199717"/>
              <a:gd name="connsiteY43" fmla="*/ 428263 h 3750197"/>
              <a:gd name="connsiteX44" fmla="*/ 9427580 w 12199717"/>
              <a:gd name="connsiteY44" fmla="*/ 410901 h 3750197"/>
              <a:gd name="connsiteX45" fmla="*/ 9531752 w 12199717"/>
              <a:gd name="connsiteY45" fmla="*/ 399326 h 3750197"/>
              <a:gd name="connsiteX46" fmla="*/ 9647499 w 12199717"/>
              <a:gd name="connsiteY46" fmla="*/ 387751 h 3750197"/>
              <a:gd name="connsiteX47" fmla="*/ 9751671 w 12199717"/>
              <a:gd name="connsiteY47" fmla="*/ 376177 h 3750197"/>
              <a:gd name="connsiteX48" fmla="*/ 9878993 w 12199717"/>
              <a:gd name="connsiteY48" fmla="*/ 364602 h 3750197"/>
              <a:gd name="connsiteX49" fmla="*/ 9925291 w 12199717"/>
              <a:gd name="connsiteY49" fmla="*/ 353027 h 3750197"/>
              <a:gd name="connsiteX50" fmla="*/ 9948441 w 12199717"/>
              <a:gd name="connsiteY50" fmla="*/ 347240 h 3750197"/>
              <a:gd name="connsiteX51" fmla="*/ 9983165 w 12199717"/>
              <a:gd name="connsiteY51" fmla="*/ 335665 h 3750197"/>
              <a:gd name="connsiteX52" fmla="*/ 10017889 w 12199717"/>
              <a:gd name="connsiteY52" fmla="*/ 329878 h 3750197"/>
              <a:gd name="connsiteX53" fmla="*/ 10046826 w 12199717"/>
              <a:gd name="connsiteY53" fmla="*/ 318303 h 3750197"/>
              <a:gd name="connsiteX54" fmla="*/ 10081550 w 12199717"/>
              <a:gd name="connsiteY54" fmla="*/ 312516 h 3750197"/>
              <a:gd name="connsiteX55" fmla="*/ 10098912 w 12199717"/>
              <a:gd name="connsiteY55" fmla="*/ 300941 h 3750197"/>
              <a:gd name="connsiteX56" fmla="*/ 10116274 w 12199717"/>
              <a:gd name="connsiteY56" fmla="*/ 295154 h 3750197"/>
              <a:gd name="connsiteX57" fmla="*/ 10174147 w 12199717"/>
              <a:gd name="connsiteY57" fmla="*/ 289367 h 3750197"/>
              <a:gd name="connsiteX58" fmla="*/ 10781818 w 12199717"/>
              <a:gd name="connsiteY58" fmla="*/ 277792 h 3750197"/>
              <a:gd name="connsiteX59" fmla="*/ 10984375 w 12199717"/>
              <a:gd name="connsiteY59" fmla="*/ 266217 h 3750197"/>
              <a:gd name="connsiteX60" fmla="*/ 11129059 w 12199717"/>
              <a:gd name="connsiteY60" fmla="*/ 260430 h 3750197"/>
              <a:gd name="connsiteX61" fmla="*/ 11308466 w 12199717"/>
              <a:gd name="connsiteY61" fmla="*/ 248855 h 3750197"/>
              <a:gd name="connsiteX62" fmla="*/ 11412638 w 12199717"/>
              <a:gd name="connsiteY62" fmla="*/ 243068 h 3750197"/>
              <a:gd name="connsiteX63" fmla="*/ 11603621 w 12199717"/>
              <a:gd name="connsiteY63" fmla="*/ 231493 h 3750197"/>
              <a:gd name="connsiteX64" fmla="*/ 11719367 w 12199717"/>
              <a:gd name="connsiteY64" fmla="*/ 225706 h 3750197"/>
              <a:gd name="connsiteX65" fmla="*/ 11979798 w 12199717"/>
              <a:gd name="connsiteY65" fmla="*/ 219919 h 3750197"/>
              <a:gd name="connsiteX66" fmla="*/ 12026097 w 12199717"/>
              <a:gd name="connsiteY66" fmla="*/ 214131 h 3750197"/>
              <a:gd name="connsiteX67" fmla="*/ 12130269 w 12199717"/>
              <a:gd name="connsiteY67" fmla="*/ 202557 h 3750197"/>
              <a:gd name="connsiteX68" fmla="*/ 12170780 w 12199717"/>
              <a:gd name="connsiteY68" fmla="*/ 190982 h 3750197"/>
              <a:gd name="connsiteX69" fmla="*/ 12193929 w 12199717"/>
              <a:gd name="connsiteY69" fmla="*/ 185195 h 3750197"/>
              <a:gd name="connsiteX70" fmla="*/ 12199717 w 12199717"/>
              <a:gd name="connsiteY70" fmla="*/ 3750197 h 3750197"/>
              <a:gd name="connsiteX71" fmla="*/ 0 w 12199717"/>
              <a:gd name="connsiteY71" fmla="*/ 3744410 h 3750197"/>
              <a:gd name="connsiteX72" fmla="*/ 0 w 12199717"/>
              <a:gd name="connsiteY72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2772137 w 12199717"/>
              <a:gd name="connsiteY15" fmla="*/ 0 h 3750197"/>
              <a:gd name="connsiteX16" fmla="*/ 2974694 w 12199717"/>
              <a:gd name="connsiteY16" fmla="*/ 11574 h 3750197"/>
              <a:gd name="connsiteX17" fmla="*/ 3269848 w 12199717"/>
              <a:gd name="connsiteY17" fmla="*/ 17362 h 3750197"/>
              <a:gd name="connsiteX18" fmla="*/ 3975904 w 12199717"/>
              <a:gd name="connsiteY18" fmla="*/ 23149 h 3750197"/>
              <a:gd name="connsiteX19" fmla="*/ 4109013 w 12199717"/>
              <a:gd name="connsiteY19" fmla="*/ 28936 h 3750197"/>
              <a:gd name="connsiteX20" fmla="*/ 4178461 w 12199717"/>
              <a:gd name="connsiteY20" fmla="*/ 34724 h 3750197"/>
              <a:gd name="connsiteX21" fmla="*/ 4508340 w 12199717"/>
              <a:gd name="connsiteY21" fmla="*/ 63660 h 3750197"/>
              <a:gd name="connsiteX22" fmla="*/ 4930816 w 12199717"/>
              <a:gd name="connsiteY22" fmla="*/ 127321 h 3750197"/>
              <a:gd name="connsiteX23" fmla="*/ 5029200 w 12199717"/>
              <a:gd name="connsiteY23" fmla="*/ 138896 h 3750197"/>
              <a:gd name="connsiteX24" fmla="*/ 5104436 w 12199717"/>
              <a:gd name="connsiteY24" fmla="*/ 156258 h 3750197"/>
              <a:gd name="connsiteX25" fmla="*/ 5144947 w 12199717"/>
              <a:gd name="connsiteY25" fmla="*/ 162045 h 3750197"/>
              <a:gd name="connsiteX26" fmla="*/ 5359079 w 12199717"/>
              <a:gd name="connsiteY26" fmla="*/ 190982 h 3750197"/>
              <a:gd name="connsiteX27" fmla="*/ 5451676 w 12199717"/>
              <a:gd name="connsiteY27" fmla="*/ 214131 h 3750197"/>
              <a:gd name="connsiteX28" fmla="*/ 5590572 w 12199717"/>
              <a:gd name="connsiteY28" fmla="*/ 237281 h 3750197"/>
              <a:gd name="connsiteX29" fmla="*/ 5654233 w 12199717"/>
              <a:gd name="connsiteY29" fmla="*/ 254643 h 3750197"/>
              <a:gd name="connsiteX30" fmla="*/ 5746831 w 12199717"/>
              <a:gd name="connsiteY30" fmla="*/ 277792 h 3750197"/>
              <a:gd name="connsiteX31" fmla="*/ 5810491 w 12199717"/>
              <a:gd name="connsiteY31" fmla="*/ 289367 h 3750197"/>
              <a:gd name="connsiteX32" fmla="*/ 5868365 w 12199717"/>
              <a:gd name="connsiteY32" fmla="*/ 300941 h 3750197"/>
              <a:gd name="connsiteX33" fmla="*/ 5955175 w 12199717"/>
              <a:gd name="connsiteY33" fmla="*/ 318303 h 3750197"/>
              <a:gd name="connsiteX34" fmla="*/ 6013048 w 12199717"/>
              <a:gd name="connsiteY34" fmla="*/ 335665 h 3750197"/>
              <a:gd name="connsiteX35" fmla="*/ 6117221 w 12199717"/>
              <a:gd name="connsiteY35" fmla="*/ 347240 h 3750197"/>
              <a:gd name="connsiteX36" fmla="*/ 6140370 w 12199717"/>
              <a:gd name="connsiteY36" fmla="*/ 353027 h 3750197"/>
              <a:gd name="connsiteX37" fmla="*/ 6279266 w 12199717"/>
              <a:gd name="connsiteY37" fmla="*/ 364602 h 3750197"/>
              <a:gd name="connsiteX38" fmla="*/ 6412375 w 12199717"/>
              <a:gd name="connsiteY38" fmla="*/ 370389 h 3750197"/>
              <a:gd name="connsiteX39" fmla="*/ 6585995 w 12199717"/>
              <a:gd name="connsiteY39" fmla="*/ 381964 h 3750197"/>
              <a:gd name="connsiteX40" fmla="*/ 6690167 w 12199717"/>
              <a:gd name="connsiteY40" fmla="*/ 387751 h 3750197"/>
              <a:gd name="connsiteX41" fmla="*/ 7275316 w 12199717"/>
              <a:gd name="connsiteY41" fmla="*/ 410901 h 3750197"/>
              <a:gd name="connsiteX42" fmla="*/ 8165940 w 12199717"/>
              <a:gd name="connsiteY42" fmla="*/ 428263 h 3750197"/>
              <a:gd name="connsiteX43" fmla="*/ 9427580 w 12199717"/>
              <a:gd name="connsiteY43" fmla="*/ 410901 h 3750197"/>
              <a:gd name="connsiteX44" fmla="*/ 9531752 w 12199717"/>
              <a:gd name="connsiteY44" fmla="*/ 399326 h 3750197"/>
              <a:gd name="connsiteX45" fmla="*/ 9647499 w 12199717"/>
              <a:gd name="connsiteY45" fmla="*/ 387751 h 3750197"/>
              <a:gd name="connsiteX46" fmla="*/ 9751671 w 12199717"/>
              <a:gd name="connsiteY46" fmla="*/ 376177 h 3750197"/>
              <a:gd name="connsiteX47" fmla="*/ 9878993 w 12199717"/>
              <a:gd name="connsiteY47" fmla="*/ 364602 h 3750197"/>
              <a:gd name="connsiteX48" fmla="*/ 9925291 w 12199717"/>
              <a:gd name="connsiteY48" fmla="*/ 353027 h 3750197"/>
              <a:gd name="connsiteX49" fmla="*/ 9948441 w 12199717"/>
              <a:gd name="connsiteY49" fmla="*/ 347240 h 3750197"/>
              <a:gd name="connsiteX50" fmla="*/ 9983165 w 12199717"/>
              <a:gd name="connsiteY50" fmla="*/ 335665 h 3750197"/>
              <a:gd name="connsiteX51" fmla="*/ 10017889 w 12199717"/>
              <a:gd name="connsiteY51" fmla="*/ 329878 h 3750197"/>
              <a:gd name="connsiteX52" fmla="*/ 10046826 w 12199717"/>
              <a:gd name="connsiteY52" fmla="*/ 318303 h 3750197"/>
              <a:gd name="connsiteX53" fmla="*/ 10081550 w 12199717"/>
              <a:gd name="connsiteY53" fmla="*/ 312516 h 3750197"/>
              <a:gd name="connsiteX54" fmla="*/ 10098912 w 12199717"/>
              <a:gd name="connsiteY54" fmla="*/ 300941 h 3750197"/>
              <a:gd name="connsiteX55" fmla="*/ 10116274 w 12199717"/>
              <a:gd name="connsiteY55" fmla="*/ 295154 h 3750197"/>
              <a:gd name="connsiteX56" fmla="*/ 10174147 w 12199717"/>
              <a:gd name="connsiteY56" fmla="*/ 289367 h 3750197"/>
              <a:gd name="connsiteX57" fmla="*/ 10781818 w 12199717"/>
              <a:gd name="connsiteY57" fmla="*/ 277792 h 3750197"/>
              <a:gd name="connsiteX58" fmla="*/ 10984375 w 12199717"/>
              <a:gd name="connsiteY58" fmla="*/ 266217 h 3750197"/>
              <a:gd name="connsiteX59" fmla="*/ 11129059 w 12199717"/>
              <a:gd name="connsiteY59" fmla="*/ 260430 h 3750197"/>
              <a:gd name="connsiteX60" fmla="*/ 11308466 w 12199717"/>
              <a:gd name="connsiteY60" fmla="*/ 248855 h 3750197"/>
              <a:gd name="connsiteX61" fmla="*/ 11412638 w 12199717"/>
              <a:gd name="connsiteY61" fmla="*/ 243068 h 3750197"/>
              <a:gd name="connsiteX62" fmla="*/ 11603621 w 12199717"/>
              <a:gd name="connsiteY62" fmla="*/ 231493 h 3750197"/>
              <a:gd name="connsiteX63" fmla="*/ 11719367 w 12199717"/>
              <a:gd name="connsiteY63" fmla="*/ 225706 h 3750197"/>
              <a:gd name="connsiteX64" fmla="*/ 11979798 w 12199717"/>
              <a:gd name="connsiteY64" fmla="*/ 219919 h 3750197"/>
              <a:gd name="connsiteX65" fmla="*/ 12026097 w 12199717"/>
              <a:gd name="connsiteY65" fmla="*/ 214131 h 3750197"/>
              <a:gd name="connsiteX66" fmla="*/ 12130269 w 12199717"/>
              <a:gd name="connsiteY66" fmla="*/ 202557 h 3750197"/>
              <a:gd name="connsiteX67" fmla="*/ 12170780 w 12199717"/>
              <a:gd name="connsiteY67" fmla="*/ 190982 h 3750197"/>
              <a:gd name="connsiteX68" fmla="*/ 12193929 w 12199717"/>
              <a:gd name="connsiteY68" fmla="*/ 185195 h 3750197"/>
              <a:gd name="connsiteX69" fmla="*/ 12199717 w 12199717"/>
              <a:gd name="connsiteY69" fmla="*/ 3750197 h 3750197"/>
              <a:gd name="connsiteX70" fmla="*/ 0 w 12199717"/>
              <a:gd name="connsiteY70" fmla="*/ 3744410 h 3750197"/>
              <a:gd name="connsiteX71" fmla="*/ 0 w 12199717"/>
              <a:gd name="connsiteY71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2772137 w 12199717"/>
              <a:gd name="connsiteY14" fmla="*/ 0 h 3750197"/>
              <a:gd name="connsiteX15" fmla="*/ 2974694 w 12199717"/>
              <a:gd name="connsiteY15" fmla="*/ 11574 h 3750197"/>
              <a:gd name="connsiteX16" fmla="*/ 3269848 w 12199717"/>
              <a:gd name="connsiteY16" fmla="*/ 17362 h 3750197"/>
              <a:gd name="connsiteX17" fmla="*/ 3975904 w 12199717"/>
              <a:gd name="connsiteY17" fmla="*/ 23149 h 3750197"/>
              <a:gd name="connsiteX18" fmla="*/ 4109013 w 12199717"/>
              <a:gd name="connsiteY18" fmla="*/ 28936 h 3750197"/>
              <a:gd name="connsiteX19" fmla="*/ 4178461 w 12199717"/>
              <a:gd name="connsiteY19" fmla="*/ 34724 h 3750197"/>
              <a:gd name="connsiteX20" fmla="*/ 4508340 w 12199717"/>
              <a:gd name="connsiteY20" fmla="*/ 63660 h 3750197"/>
              <a:gd name="connsiteX21" fmla="*/ 4930816 w 12199717"/>
              <a:gd name="connsiteY21" fmla="*/ 127321 h 3750197"/>
              <a:gd name="connsiteX22" fmla="*/ 5029200 w 12199717"/>
              <a:gd name="connsiteY22" fmla="*/ 138896 h 3750197"/>
              <a:gd name="connsiteX23" fmla="*/ 5104436 w 12199717"/>
              <a:gd name="connsiteY23" fmla="*/ 156258 h 3750197"/>
              <a:gd name="connsiteX24" fmla="*/ 5144947 w 12199717"/>
              <a:gd name="connsiteY24" fmla="*/ 162045 h 3750197"/>
              <a:gd name="connsiteX25" fmla="*/ 5359079 w 12199717"/>
              <a:gd name="connsiteY25" fmla="*/ 190982 h 3750197"/>
              <a:gd name="connsiteX26" fmla="*/ 5451676 w 12199717"/>
              <a:gd name="connsiteY26" fmla="*/ 214131 h 3750197"/>
              <a:gd name="connsiteX27" fmla="*/ 5590572 w 12199717"/>
              <a:gd name="connsiteY27" fmla="*/ 237281 h 3750197"/>
              <a:gd name="connsiteX28" fmla="*/ 5654233 w 12199717"/>
              <a:gd name="connsiteY28" fmla="*/ 254643 h 3750197"/>
              <a:gd name="connsiteX29" fmla="*/ 5746831 w 12199717"/>
              <a:gd name="connsiteY29" fmla="*/ 277792 h 3750197"/>
              <a:gd name="connsiteX30" fmla="*/ 5810491 w 12199717"/>
              <a:gd name="connsiteY30" fmla="*/ 289367 h 3750197"/>
              <a:gd name="connsiteX31" fmla="*/ 5868365 w 12199717"/>
              <a:gd name="connsiteY31" fmla="*/ 300941 h 3750197"/>
              <a:gd name="connsiteX32" fmla="*/ 5955175 w 12199717"/>
              <a:gd name="connsiteY32" fmla="*/ 318303 h 3750197"/>
              <a:gd name="connsiteX33" fmla="*/ 6013048 w 12199717"/>
              <a:gd name="connsiteY33" fmla="*/ 335665 h 3750197"/>
              <a:gd name="connsiteX34" fmla="*/ 6117221 w 12199717"/>
              <a:gd name="connsiteY34" fmla="*/ 347240 h 3750197"/>
              <a:gd name="connsiteX35" fmla="*/ 6140370 w 12199717"/>
              <a:gd name="connsiteY35" fmla="*/ 353027 h 3750197"/>
              <a:gd name="connsiteX36" fmla="*/ 6279266 w 12199717"/>
              <a:gd name="connsiteY36" fmla="*/ 364602 h 3750197"/>
              <a:gd name="connsiteX37" fmla="*/ 6412375 w 12199717"/>
              <a:gd name="connsiteY37" fmla="*/ 370389 h 3750197"/>
              <a:gd name="connsiteX38" fmla="*/ 6585995 w 12199717"/>
              <a:gd name="connsiteY38" fmla="*/ 381964 h 3750197"/>
              <a:gd name="connsiteX39" fmla="*/ 6690167 w 12199717"/>
              <a:gd name="connsiteY39" fmla="*/ 387751 h 3750197"/>
              <a:gd name="connsiteX40" fmla="*/ 7275316 w 12199717"/>
              <a:gd name="connsiteY40" fmla="*/ 410901 h 3750197"/>
              <a:gd name="connsiteX41" fmla="*/ 8165940 w 12199717"/>
              <a:gd name="connsiteY41" fmla="*/ 428263 h 3750197"/>
              <a:gd name="connsiteX42" fmla="*/ 9427580 w 12199717"/>
              <a:gd name="connsiteY42" fmla="*/ 410901 h 3750197"/>
              <a:gd name="connsiteX43" fmla="*/ 9531752 w 12199717"/>
              <a:gd name="connsiteY43" fmla="*/ 399326 h 3750197"/>
              <a:gd name="connsiteX44" fmla="*/ 9647499 w 12199717"/>
              <a:gd name="connsiteY44" fmla="*/ 387751 h 3750197"/>
              <a:gd name="connsiteX45" fmla="*/ 9751671 w 12199717"/>
              <a:gd name="connsiteY45" fmla="*/ 376177 h 3750197"/>
              <a:gd name="connsiteX46" fmla="*/ 9878993 w 12199717"/>
              <a:gd name="connsiteY46" fmla="*/ 364602 h 3750197"/>
              <a:gd name="connsiteX47" fmla="*/ 9925291 w 12199717"/>
              <a:gd name="connsiteY47" fmla="*/ 353027 h 3750197"/>
              <a:gd name="connsiteX48" fmla="*/ 9948441 w 12199717"/>
              <a:gd name="connsiteY48" fmla="*/ 347240 h 3750197"/>
              <a:gd name="connsiteX49" fmla="*/ 9983165 w 12199717"/>
              <a:gd name="connsiteY49" fmla="*/ 335665 h 3750197"/>
              <a:gd name="connsiteX50" fmla="*/ 10017889 w 12199717"/>
              <a:gd name="connsiteY50" fmla="*/ 329878 h 3750197"/>
              <a:gd name="connsiteX51" fmla="*/ 10046826 w 12199717"/>
              <a:gd name="connsiteY51" fmla="*/ 318303 h 3750197"/>
              <a:gd name="connsiteX52" fmla="*/ 10081550 w 12199717"/>
              <a:gd name="connsiteY52" fmla="*/ 312516 h 3750197"/>
              <a:gd name="connsiteX53" fmla="*/ 10098912 w 12199717"/>
              <a:gd name="connsiteY53" fmla="*/ 300941 h 3750197"/>
              <a:gd name="connsiteX54" fmla="*/ 10116274 w 12199717"/>
              <a:gd name="connsiteY54" fmla="*/ 295154 h 3750197"/>
              <a:gd name="connsiteX55" fmla="*/ 10174147 w 12199717"/>
              <a:gd name="connsiteY55" fmla="*/ 289367 h 3750197"/>
              <a:gd name="connsiteX56" fmla="*/ 10781818 w 12199717"/>
              <a:gd name="connsiteY56" fmla="*/ 277792 h 3750197"/>
              <a:gd name="connsiteX57" fmla="*/ 10984375 w 12199717"/>
              <a:gd name="connsiteY57" fmla="*/ 266217 h 3750197"/>
              <a:gd name="connsiteX58" fmla="*/ 11129059 w 12199717"/>
              <a:gd name="connsiteY58" fmla="*/ 260430 h 3750197"/>
              <a:gd name="connsiteX59" fmla="*/ 11308466 w 12199717"/>
              <a:gd name="connsiteY59" fmla="*/ 248855 h 3750197"/>
              <a:gd name="connsiteX60" fmla="*/ 11412638 w 12199717"/>
              <a:gd name="connsiteY60" fmla="*/ 243068 h 3750197"/>
              <a:gd name="connsiteX61" fmla="*/ 11603621 w 12199717"/>
              <a:gd name="connsiteY61" fmla="*/ 231493 h 3750197"/>
              <a:gd name="connsiteX62" fmla="*/ 11719367 w 12199717"/>
              <a:gd name="connsiteY62" fmla="*/ 225706 h 3750197"/>
              <a:gd name="connsiteX63" fmla="*/ 11979798 w 12199717"/>
              <a:gd name="connsiteY63" fmla="*/ 219919 h 3750197"/>
              <a:gd name="connsiteX64" fmla="*/ 12026097 w 12199717"/>
              <a:gd name="connsiteY64" fmla="*/ 214131 h 3750197"/>
              <a:gd name="connsiteX65" fmla="*/ 12130269 w 12199717"/>
              <a:gd name="connsiteY65" fmla="*/ 202557 h 3750197"/>
              <a:gd name="connsiteX66" fmla="*/ 12170780 w 12199717"/>
              <a:gd name="connsiteY66" fmla="*/ 190982 h 3750197"/>
              <a:gd name="connsiteX67" fmla="*/ 12193929 w 12199717"/>
              <a:gd name="connsiteY67" fmla="*/ 185195 h 3750197"/>
              <a:gd name="connsiteX68" fmla="*/ 12199717 w 12199717"/>
              <a:gd name="connsiteY68" fmla="*/ 3750197 h 3750197"/>
              <a:gd name="connsiteX69" fmla="*/ 0 w 12199717"/>
              <a:gd name="connsiteY69" fmla="*/ 3744410 h 3750197"/>
              <a:gd name="connsiteX70" fmla="*/ 0 w 12199717"/>
              <a:gd name="connsiteY70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700269 w 12199717"/>
              <a:gd name="connsiteY3" fmla="*/ 144683 h 3750197"/>
              <a:gd name="connsiteX4" fmla="*/ 769717 w 12199717"/>
              <a:gd name="connsiteY4" fmla="*/ 133108 h 3750197"/>
              <a:gd name="connsiteX5" fmla="*/ 821803 w 12199717"/>
              <a:gd name="connsiteY5" fmla="*/ 127321 h 3750197"/>
              <a:gd name="connsiteX6" fmla="*/ 856527 w 12199717"/>
              <a:gd name="connsiteY6" fmla="*/ 121534 h 3750197"/>
              <a:gd name="connsiteX7" fmla="*/ 966486 w 12199717"/>
              <a:gd name="connsiteY7" fmla="*/ 104172 h 3750197"/>
              <a:gd name="connsiteX8" fmla="*/ 1070659 w 12199717"/>
              <a:gd name="connsiteY8" fmla="*/ 92597 h 3750197"/>
              <a:gd name="connsiteX9" fmla="*/ 1099595 w 12199717"/>
              <a:gd name="connsiteY9" fmla="*/ 86810 h 3750197"/>
              <a:gd name="connsiteX10" fmla="*/ 1151681 w 12199717"/>
              <a:gd name="connsiteY10" fmla="*/ 75235 h 3750197"/>
              <a:gd name="connsiteX11" fmla="*/ 1261641 w 12199717"/>
              <a:gd name="connsiteY11" fmla="*/ 63660 h 3750197"/>
              <a:gd name="connsiteX12" fmla="*/ 1406324 w 12199717"/>
              <a:gd name="connsiteY12" fmla="*/ 57873 h 3750197"/>
              <a:gd name="connsiteX13" fmla="*/ 2772137 w 12199717"/>
              <a:gd name="connsiteY13" fmla="*/ 0 h 3750197"/>
              <a:gd name="connsiteX14" fmla="*/ 2974694 w 12199717"/>
              <a:gd name="connsiteY14" fmla="*/ 11574 h 3750197"/>
              <a:gd name="connsiteX15" fmla="*/ 3269848 w 12199717"/>
              <a:gd name="connsiteY15" fmla="*/ 17362 h 3750197"/>
              <a:gd name="connsiteX16" fmla="*/ 3975904 w 12199717"/>
              <a:gd name="connsiteY16" fmla="*/ 23149 h 3750197"/>
              <a:gd name="connsiteX17" fmla="*/ 4109013 w 12199717"/>
              <a:gd name="connsiteY17" fmla="*/ 28936 h 3750197"/>
              <a:gd name="connsiteX18" fmla="*/ 4178461 w 12199717"/>
              <a:gd name="connsiteY18" fmla="*/ 34724 h 3750197"/>
              <a:gd name="connsiteX19" fmla="*/ 4508340 w 12199717"/>
              <a:gd name="connsiteY19" fmla="*/ 63660 h 3750197"/>
              <a:gd name="connsiteX20" fmla="*/ 4930816 w 12199717"/>
              <a:gd name="connsiteY20" fmla="*/ 127321 h 3750197"/>
              <a:gd name="connsiteX21" fmla="*/ 5029200 w 12199717"/>
              <a:gd name="connsiteY21" fmla="*/ 138896 h 3750197"/>
              <a:gd name="connsiteX22" fmla="*/ 5104436 w 12199717"/>
              <a:gd name="connsiteY22" fmla="*/ 156258 h 3750197"/>
              <a:gd name="connsiteX23" fmla="*/ 5144947 w 12199717"/>
              <a:gd name="connsiteY23" fmla="*/ 162045 h 3750197"/>
              <a:gd name="connsiteX24" fmla="*/ 5359079 w 12199717"/>
              <a:gd name="connsiteY24" fmla="*/ 190982 h 3750197"/>
              <a:gd name="connsiteX25" fmla="*/ 5451676 w 12199717"/>
              <a:gd name="connsiteY25" fmla="*/ 214131 h 3750197"/>
              <a:gd name="connsiteX26" fmla="*/ 5590572 w 12199717"/>
              <a:gd name="connsiteY26" fmla="*/ 237281 h 3750197"/>
              <a:gd name="connsiteX27" fmla="*/ 5654233 w 12199717"/>
              <a:gd name="connsiteY27" fmla="*/ 254643 h 3750197"/>
              <a:gd name="connsiteX28" fmla="*/ 5746831 w 12199717"/>
              <a:gd name="connsiteY28" fmla="*/ 277792 h 3750197"/>
              <a:gd name="connsiteX29" fmla="*/ 5810491 w 12199717"/>
              <a:gd name="connsiteY29" fmla="*/ 289367 h 3750197"/>
              <a:gd name="connsiteX30" fmla="*/ 5868365 w 12199717"/>
              <a:gd name="connsiteY30" fmla="*/ 300941 h 3750197"/>
              <a:gd name="connsiteX31" fmla="*/ 5955175 w 12199717"/>
              <a:gd name="connsiteY31" fmla="*/ 318303 h 3750197"/>
              <a:gd name="connsiteX32" fmla="*/ 6013048 w 12199717"/>
              <a:gd name="connsiteY32" fmla="*/ 335665 h 3750197"/>
              <a:gd name="connsiteX33" fmla="*/ 6117221 w 12199717"/>
              <a:gd name="connsiteY33" fmla="*/ 347240 h 3750197"/>
              <a:gd name="connsiteX34" fmla="*/ 6140370 w 12199717"/>
              <a:gd name="connsiteY34" fmla="*/ 353027 h 3750197"/>
              <a:gd name="connsiteX35" fmla="*/ 6279266 w 12199717"/>
              <a:gd name="connsiteY35" fmla="*/ 364602 h 3750197"/>
              <a:gd name="connsiteX36" fmla="*/ 6412375 w 12199717"/>
              <a:gd name="connsiteY36" fmla="*/ 370389 h 3750197"/>
              <a:gd name="connsiteX37" fmla="*/ 6585995 w 12199717"/>
              <a:gd name="connsiteY37" fmla="*/ 381964 h 3750197"/>
              <a:gd name="connsiteX38" fmla="*/ 6690167 w 12199717"/>
              <a:gd name="connsiteY38" fmla="*/ 387751 h 3750197"/>
              <a:gd name="connsiteX39" fmla="*/ 7275316 w 12199717"/>
              <a:gd name="connsiteY39" fmla="*/ 410901 h 3750197"/>
              <a:gd name="connsiteX40" fmla="*/ 8165940 w 12199717"/>
              <a:gd name="connsiteY40" fmla="*/ 428263 h 3750197"/>
              <a:gd name="connsiteX41" fmla="*/ 9427580 w 12199717"/>
              <a:gd name="connsiteY41" fmla="*/ 410901 h 3750197"/>
              <a:gd name="connsiteX42" fmla="*/ 9531752 w 12199717"/>
              <a:gd name="connsiteY42" fmla="*/ 399326 h 3750197"/>
              <a:gd name="connsiteX43" fmla="*/ 9647499 w 12199717"/>
              <a:gd name="connsiteY43" fmla="*/ 387751 h 3750197"/>
              <a:gd name="connsiteX44" fmla="*/ 9751671 w 12199717"/>
              <a:gd name="connsiteY44" fmla="*/ 376177 h 3750197"/>
              <a:gd name="connsiteX45" fmla="*/ 9878993 w 12199717"/>
              <a:gd name="connsiteY45" fmla="*/ 364602 h 3750197"/>
              <a:gd name="connsiteX46" fmla="*/ 9925291 w 12199717"/>
              <a:gd name="connsiteY46" fmla="*/ 353027 h 3750197"/>
              <a:gd name="connsiteX47" fmla="*/ 9948441 w 12199717"/>
              <a:gd name="connsiteY47" fmla="*/ 347240 h 3750197"/>
              <a:gd name="connsiteX48" fmla="*/ 9983165 w 12199717"/>
              <a:gd name="connsiteY48" fmla="*/ 335665 h 3750197"/>
              <a:gd name="connsiteX49" fmla="*/ 10017889 w 12199717"/>
              <a:gd name="connsiteY49" fmla="*/ 329878 h 3750197"/>
              <a:gd name="connsiteX50" fmla="*/ 10046826 w 12199717"/>
              <a:gd name="connsiteY50" fmla="*/ 318303 h 3750197"/>
              <a:gd name="connsiteX51" fmla="*/ 10081550 w 12199717"/>
              <a:gd name="connsiteY51" fmla="*/ 312516 h 3750197"/>
              <a:gd name="connsiteX52" fmla="*/ 10098912 w 12199717"/>
              <a:gd name="connsiteY52" fmla="*/ 300941 h 3750197"/>
              <a:gd name="connsiteX53" fmla="*/ 10116274 w 12199717"/>
              <a:gd name="connsiteY53" fmla="*/ 295154 h 3750197"/>
              <a:gd name="connsiteX54" fmla="*/ 10174147 w 12199717"/>
              <a:gd name="connsiteY54" fmla="*/ 289367 h 3750197"/>
              <a:gd name="connsiteX55" fmla="*/ 10781818 w 12199717"/>
              <a:gd name="connsiteY55" fmla="*/ 277792 h 3750197"/>
              <a:gd name="connsiteX56" fmla="*/ 10984375 w 12199717"/>
              <a:gd name="connsiteY56" fmla="*/ 266217 h 3750197"/>
              <a:gd name="connsiteX57" fmla="*/ 11129059 w 12199717"/>
              <a:gd name="connsiteY57" fmla="*/ 260430 h 3750197"/>
              <a:gd name="connsiteX58" fmla="*/ 11308466 w 12199717"/>
              <a:gd name="connsiteY58" fmla="*/ 248855 h 3750197"/>
              <a:gd name="connsiteX59" fmla="*/ 11412638 w 12199717"/>
              <a:gd name="connsiteY59" fmla="*/ 243068 h 3750197"/>
              <a:gd name="connsiteX60" fmla="*/ 11603621 w 12199717"/>
              <a:gd name="connsiteY60" fmla="*/ 231493 h 3750197"/>
              <a:gd name="connsiteX61" fmla="*/ 11719367 w 12199717"/>
              <a:gd name="connsiteY61" fmla="*/ 225706 h 3750197"/>
              <a:gd name="connsiteX62" fmla="*/ 11979798 w 12199717"/>
              <a:gd name="connsiteY62" fmla="*/ 219919 h 3750197"/>
              <a:gd name="connsiteX63" fmla="*/ 12026097 w 12199717"/>
              <a:gd name="connsiteY63" fmla="*/ 214131 h 3750197"/>
              <a:gd name="connsiteX64" fmla="*/ 12130269 w 12199717"/>
              <a:gd name="connsiteY64" fmla="*/ 202557 h 3750197"/>
              <a:gd name="connsiteX65" fmla="*/ 12170780 w 12199717"/>
              <a:gd name="connsiteY65" fmla="*/ 190982 h 3750197"/>
              <a:gd name="connsiteX66" fmla="*/ 12193929 w 12199717"/>
              <a:gd name="connsiteY66" fmla="*/ 185195 h 3750197"/>
              <a:gd name="connsiteX67" fmla="*/ 12199717 w 12199717"/>
              <a:gd name="connsiteY67" fmla="*/ 3750197 h 3750197"/>
              <a:gd name="connsiteX68" fmla="*/ 0 w 12199717"/>
              <a:gd name="connsiteY68" fmla="*/ 3744410 h 3750197"/>
              <a:gd name="connsiteX69" fmla="*/ 0 w 12199717"/>
              <a:gd name="connsiteY6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00269 w 12199717"/>
              <a:gd name="connsiteY2" fmla="*/ 144683 h 3750197"/>
              <a:gd name="connsiteX3" fmla="*/ 769717 w 12199717"/>
              <a:gd name="connsiteY3" fmla="*/ 133108 h 3750197"/>
              <a:gd name="connsiteX4" fmla="*/ 821803 w 12199717"/>
              <a:gd name="connsiteY4" fmla="*/ 127321 h 3750197"/>
              <a:gd name="connsiteX5" fmla="*/ 856527 w 12199717"/>
              <a:gd name="connsiteY5" fmla="*/ 121534 h 3750197"/>
              <a:gd name="connsiteX6" fmla="*/ 966486 w 12199717"/>
              <a:gd name="connsiteY6" fmla="*/ 104172 h 3750197"/>
              <a:gd name="connsiteX7" fmla="*/ 1070659 w 12199717"/>
              <a:gd name="connsiteY7" fmla="*/ 92597 h 3750197"/>
              <a:gd name="connsiteX8" fmla="*/ 1099595 w 12199717"/>
              <a:gd name="connsiteY8" fmla="*/ 86810 h 3750197"/>
              <a:gd name="connsiteX9" fmla="*/ 1151681 w 12199717"/>
              <a:gd name="connsiteY9" fmla="*/ 75235 h 3750197"/>
              <a:gd name="connsiteX10" fmla="*/ 1261641 w 12199717"/>
              <a:gd name="connsiteY10" fmla="*/ 63660 h 3750197"/>
              <a:gd name="connsiteX11" fmla="*/ 1406324 w 12199717"/>
              <a:gd name="connsiteY11" fmla="*/ 57873 h 3750197"/>
              <a:gd name="connsiteX12" fmla="*/ 2772137 w 12199717"/>
              <a:gd name="connsiteY12" fmla="*/ 0 h 3750197"/>
              <a:gd name="connsiteX13" fmla="*/ 2974694 w 12199717"/>
              <a:gd name="connsiteY13" fmla="*/ 11574 h 3750197"/>
              <a:gd name="connsiteX14" fmla="*/ 3269848 w 12199717"/>
              <a:gd name="connsiteY14" fmla="*/ 17362 h 3750197"/>
              <a:gd name="connsiteX15" fmla="*/ 3975904 w 12199717"/>
              <a:gd name="connsiteY15" fmla="*/ 23149 h 3750197"/>
              <a:gd name="connsiteX16" fmla="*/ 4109013 w 12199717"/>
              <a:gd name="connsiteY16" fmla="*/ 28936 h 3750197"/>
              <a:gd name="connsiteX17" fmla="*/ 4178461 w 12199717"/>
              <a:gd name="connsiteY17" fmla="*/ 34724 h 3750197"/>
              <a:gd name="connsiteX18" fmla="*/ 4508340 w 12199717"/>
              <a:gd name="connsiteY18" fmla="*/ 63660 h 3750197"/>
              <a:gd name="connsiteX19" fmla="*/ 4930816 w 12199717"/>
              <a:gd name="connsiteY19" fmla="*/ 127321 h 3750197"/>
              <a:gd name="connsiteX20" fmla="*/ 5029200 w 12199717"/>
              <a:gd name="connsiteY20" fmla="*/ 138896 h 3750197"/>
              <a:gd name="connsiteX21" fmla="*/ 5104436 w 12199717"/>
              <a:gd name="connsiteY21" fmla="*/ 156258 h 3750197"/>
              <a:gd name="connsiteX22" fmla="*/ 5144947 w 12199717"/>
              <a:gd name="connsiteY22" fmla="*/ 162045 h 3750197"/>
              <a:gd name="connsiteX23" fmla="*/ 5359079 w 12199717"/>
              <a:gd name="connsiteY23" fmla="*/ 190982 h 3750197"/>
              <a:gd name="connsiteX24" fmla="*/ 5451676 w 12199717"/>
              <a:gd name="connsiteY24" fmla="*/ 214131 h 3750197"/>
              <a:gd name="connsiteX25" fmla="*/ 5590572 w 12199717"/>
              <a:gd name="connsiteY25" fmla="*/ 237281 h 3750197"/>
              <a:gd name="connsiteX26" fmla="*/ 5654233 w 12199717"/>
              <a:gd name="connsiteY26" fmla="*/ 254643 h 3750197"/>
              <a:gd name="connsiteX27" fmla="*/ 5746831 w 12199717"/>
              <a:gd name="connsiteY27" fmla="*/ 277792 h 3750197"/>
              <a:gd name="connsiteX28" fmla="*/ 5810491 w 12199717"/>
              <a:gd name="connsiteY28" fmla="*/ 289367 h 3750197"/>
              <a:gd name="connsiteX29" fmla="*/ 5868365 w 12199717"/>
              <a:gd name="connsiteY29" fmla="*/ 300941 h 3750197"/>
              <a:gd name="connsiteX30" fmla="*/ 5955175 w 12199717"/>
              <a:gd name="connsiteY30" fmla="*/ 318303 h 3750197"/>
              <a:gd name="connsiteX31" fmla="*/ 6013048 w 12199717"/>
              <a:gd name="connsiteY31" fmla="*/ 335665 h 3750197"/>
              <a:gd name="connsiteX32" fmla="*/ 6117221 w 12199717"/>
              <a:gd name="connsiteY32" fmla="*/ 347240 h 3750197"/>
              <a:gd name="connsiteX33" fmla="*/ 6140370 w 12199717"/>
              <a:gd name="connsiteY33" fmla="*/ 353027 h 3750197"/>
              <a:gd name="connsiteX34" fmla="*/ 6279266 w 12199717"/>
              <a:gd name="connsiteY34" fmla="*/ 364602 h 3750197"/>
              <a:gd name="connsiteX35" fmla="*/ 6412375 w 12199717"/>
              <a:gd name="connsiteY35" fmla="*/ 370389 h 3750197"/>
              <a:gd name="connsiteX36" fmla="*/ 6585995 w 12199717"/>
              <a:gd name="connsiteY36" fmla="*/ 381964 h 3750197"/>
              <a:gd name="connsiteX37" fmla="*/ 6690167 w 12199717"/>
              <a:gd name="connsiteY37" fmla="*/ 387751 h 3750197"/>
              <a:gd name="connsiteX38" fmla="*/ 7275316 w 12199717"/>
              <a:gd name="connsiteY38" fmla="*/ 410901 h 3750197"/>
              <a:gd name="connsiteX39" fmla="*/ 8165940 w 12199717"/>
              <a:gd name="connsiteY39" fmla="*/ 428263 h 3750197"/>
              <a:gd name="connsiteX40" fmla="*/ 9427580 w 12199717"/>
              <a:gd name="connsiteY40" fmla="*/ 410901 h 3750197"/>
              <a:gd name="connsiteX41" fmla="*/ 9531752 w 12199717"/>
              <a:gd name="connsiteY41" fmla="*/ 399326 h 3750197"/>
              <a:gd name="connsiteX42" fmla="*/ 9647499 w 12199717"/>
              <a:gd name="connsiteY42" fmla="*/ 387751 h 3750197"/>
              <a:gd name="connsiteX43" fmla="*/ 9751671 w 12199717"/>
              <a:gd name="connsiteY43" fmla="*/ 376177 h 3750197"/>
              <a:gd name="connsiteX44" fmla="*/ 9878993 w 12199717"/>
              <a:gd name="connsiteY44" fmla="*/ 364602 h 3750197"/>
              <a:gd name="connsiteX45" fmla="*/ 9925291 w 12199717"/>
              <a:gd name="connsiteY45" fmla="*/ 353027 h 3750197"/>
              <a:gd name="connsiteX46" fmla="*/ 9948441 w 12199717"/>
              <a:gd name="connsiteY46" fmla="*/ 347240 h 3750197"/>
              <a:gd name="connsiteX47" fmla="*/ 9983165 w 12199717"/>
              <a:gd name="connsiteY47" fmla="*/ 335665 h 3750197"/>
              <a:gd name="connsiteX48" fmla="*/ 10017889 w 12199717"/>
              <a:gd name="connsiteY48" fmla="*/ 329878 h 3750197"/>
              <a:gd name="connsiteX49" fmla="*/ 10046826 w 12199717"/>
              <a:gd name="connsiteY49" fmla="*/ 318303 h 3750197"/>
              <a:gd name="connsiteX50" fmla="*/ 10081550 w 12199717"/>
              <a:gd name="connsiteY50" fmla="*/ 312516 h 3750197"/>
              <a:gd name="connsiteX51" fmla="*/ 10098912 w 12199717"/>
              <a:gd name="connsiteY51" fmla="*/ 300941 h 3750197"/>
              <a:gd name="connsiteX52" fmla="*/ 10116274 w 12199717"/>
              <a:gd name="connsiteY52" fmla="*/ 295154 h 3750197"/>
              <a:gd name="connsiteX53" fmla="*/ 10174147 w 12199717"/>
              <a:gd name="connsiteY53" fmla="*/ 289367 h 3750197"/>
              <a:gd name="connsiteX54" fmla="*/ 10781818 w 12199717"/>
              <a:gd name="connsiteY54" fmla="*/ 277792 h 3750197"/>
              <a:gd name="connsiteX55" fmla="*/ 10984375 w 12199717"/>
              <a:gd name="connsiteY55" fmla="*/ 266217 h 3750197"/>
              <a:gd name="connsiteX56" fmla="*/ 11129059 w 12199717"/>
              <a:gd name="connsiteY56" fmla="*/ 260430 h 3750197"/>
              <a:gd name="connsiteX57" fmla="*/ 11308466 w 12199717"/>
              <a:gd name="connsiteY57" fmla="*/ 248855 h 3750197"/>
              <a:gd name="connsiteX58" fmla="*/ 11412638 w 12199717"/>
              <a:gd name="connsiteY58" fmla="*/ 243068 h 3750197"/>
              <a:gd name="connsiteX59" fmla="*/ 11603621 w 12199717"/>
              <a:gd name="connsiteY59" fmla="*/ 231493 h 3750197"/>
              <a:gd name="connsiteX60" fmla="*/ 11719367 w 12199717"/>
              <a:gd name="connsiteY60" fmla="*/ 225706 h 3750197"/>
              <a:gd name="connsiteX61" fmla="*/ 11979798 w 12199717"/>
              <a:gd name="connsiteY61" fmla="*/ 219919 h 3750197"/>
              <a:gd name="connsiteX62" fmla="*/ 12026097 w 12199717"/>
              <a:gd name="connsiteY62" fmla="*/ 214131 h 3750197"/>
              <a:gd name="connsiteX63" fmla="*/ 12130269 w 12199717"/>
              <a:gd name="connsiteY63" fmla="*/ 202557 h 3750197"/>
              <a:gd name="connsiteX64" fmla="*/ 12170780 w 12199717"/>
              <a:gd name="connsiteY64" fmla="*/ 190982 h 3750197"/>
              <a:gd name="connsiteX65" fmla="*/ 12193929 w 12199717"/>
              <a:gd name="connsiteY65" fmla="*/ 185195 h 3750197"/>
              <a:gd name="connsiteX66" fmla="*/ 12199717 w 12199717"/>
              <a:gd name="connsiteY66" fmla="*/ 3750197 h 3750197"/>
              <a:gd name="connsiteX67" fmla="*/ 0 w 12199717"/>
              <a:gd name="connsiteY67" fmla="*/ 3744410 h 3750197"/>
              <a:gd name="connsiteX68" fmla="*/ 0 w 12199717"/>
              <a:gd name="connsiteY68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856527 w 12199717"/>
              <a:gd name="connsiteY4" fmla="*/ 121534 h 3750197"/>
              <a:gd name="connsiteX5" fmla="*/ 966486 w 12199717"/>
              <a:gd name="connsiteY5" fmla="*/ 104172 h 3750197"/>
              <a:gd name="connsiteX6" fmla="*/ 1070659 w 12199717"/>
              <a:gd name="connsiteY6" fmla="*/ 92597 h 3750197"/>
              <a:gd name="connsiteX7" fmla="*/ 1099595 w 12199717"/>
              <a:gd name="connsiteY7" fmla="*/ 86810 h 3750197"/>
              <a:gd name="connsiteX8" fmla="*/ 1151681 w 12199717"/>
              <a:gd name="connsiteY8" fmla="*/ 75235 h 3750197"/>
              <a:gd name="connsiteX9" fmla="*/ 1261641 w 12199717"/>
              <a:gd name="connsiteY9" fmla="*/ 63660 h 3750197"/>
              <a:gd name="connsiteX10" fmla="*/ 1406324 w 12199717"/>
              <a:gd name="connsiteY10" fmla="*/ 57873 h 3750197"/>
              <a:gd name="connsiteX11" fmla="*/ 2772137 w 12199717"/>
              <a:gd name="connsiteY11" fmla="*/ 0 h 3750197"/>
              <a:gd name="connsiteX12" fmla="*/ 2974694 w 12199717"/>
              <a:gd name="connsiteY12" fmla="*/ 11574 h 3750197"/>
              <a:gd name="connsiteX13" fmla="*/ 3269848 w 12199717"/>
              <a:gd name="connsiteY13" fmla="*/ 17362 h 3750197"/>
              <a:gd name="connsiteX14" fmla="*/ 3975904 w 12199717"/>
              <a:gd name="connsiteY14" fmla="*/ 23149 h 3750197"/>
              <a:gd name="connsiteX15" fmla="*/ 4109013 w 12199717"/>
              <a:gd name="connsiteY15" fmla="*/ 28936 h 3750197"/>
              <a:gd name="connsiteX16" fmla="*/ 4178461 w 12199717"/>
              <a:gd name="connsiteY16" fmla="*/ 34724 h 3750197"/>
              <a:gd name="connsiteX17" fmla="*/ 4508340 w 12199717"/>
              <a:gd name="connsiteY17" fmla="*/ 63660 h 3750197"/>
              <a:gd name="connsiteX18" fmla="*/ 4930816 w 12199717"/>
              <a:gd name="connsiteY18" fmla="*/ 127321 h 3750197"/>
              <a:gd name="connsiteX19" fmla="*/ 5029200 w 12199717"/>
              <a:gd name="connsiteY19" fmla="*/ 138896 h 3750197"/>
              <a:gd name="connsiteX20" fmla="*/ 5104436 w 12199717"/>
              <a:gd name="connsiteY20" fmla="*/ 156258 h 3750197"/>
              <a:gd name="connsiteX21" fmla="*/ 5144947 w 12199717"/>
              <a:gd name="connsiteY21" fmla="*/ 162045 h 3750197"/>
              <a:gd name="connsiteX22" fmla="*/ 5359079 w 12199717"/>
              <a:gd name="connsiteY22" fmla="*/ 190982 h 3750197"/>
              <a:gd name="connsiteX23" fmla="*/ 5451676 w 12199717"/>
              <a:gd name="connsiteY23" fmla="*/ 214131 h 3750197"/>
              <a:gd name="connsiteX24" fmla="*/ 5590572 w 12199717"/>
              <a:gd name="connsiteY24" fmla="*/ 237281 h 3750197"/>
              <a:gd name="connsiteX25" fmla="*/ 5654233 w 12199717"/>
              <a:gd name="connsiteY25" fmla="*/ 254643 h 3750197"/>
              <a:gd name="connsiteX26" fmla="*/ 5746831 w 12199717"/>
              <a:gd name="connsiteY26" fmla="*/ 277792 h 3750197"/>
              <a:gd name="connsiteX27" fmla="*/ 5810491 w 12199717"/>
              <a:gd name="connsiteY27" fmla="*/ 289367 h 3750197"/>
              <a:gd name="connsiteX28" fmla="*/ 5868365 w 12199717"/>
              <a:gd name="connsiteY28" fmla="*/ 300941 h 3750197"/>
              <a:gd name="connsiteX29" fmla="*/ 5955175 w 12199717"/>
              <a:gd name="connsiteY29" fmla="*/ 318303 h 3750197"/>
              <a:gd name="connsiteX30" fmla="*/ 6013048 w 12199717"/>
              <a:gd name="connsiteY30" fmla="*/ 335665 h 3750197"/>
              <a:gd name="connsiteX31" fmla="*/ 6117221 w 12199717"/>
              <a:gd name="connsiteY31" fmla="*/ 347240 h 3750197"/>
              <a:gd name="connsiteX32" fmla="*/ 6140370 w 12199717"/>
              <a:gd name="connsiteY32" fmla="*/ 353027 h 3750197"/>
              <a:gd name="connsiteX33" fmla="*/ 6279266 w 12199717"/>
              <a:gd name="connsiteY33" fmla="*/ 364602 h 3750197"/>
              <a:gd name="connsiteX34" fmla="*/ 6412375 w 12199717"/>
              <a:gd name="connsiteY34" fmla="*/ 370389 h 3750197"/>
              <a:gd name="connsiteX35" fmla="*/ 6585995 w 12199717"/>
              <a:gd name="connsiteY35" fmla="*/ 381964 h 3750197"/>
              <a:gd name="connsiteX36" fmla="*/ 6690167 w 12199717"/>
              <a:gd name="connsiteY36" fmla="*/ 387751 h 3750197"/>
              <a:gd name="connsiteX37" fmla="*/ 7275316 w 12199717"/>
              <a:gd name="connsiteY37" fmla="*/ 410901 h 3750197"/>
              <a:gd name="connsiteX38" fmla="*/ 8165940 w 12199717"/>
              <a:gd name="connsiteY38" fmla="*/ 428263 h 3750197"/>
              <a:gd name="connsiteX39" fmla="*/ 9427580 w 12199717"/>
              <a:gd name="connsiteY39" fmla="*/ 410901 h 3750197"/>
              <a:gd name="connsiteX40" fmla="*/ 9531752 w 12199717"/>
              <a:gd name="connsiteY40" fmla="*/ 399326 h 3750197"/>
              <a:gd name="connsiteX41" fmla="*/ 9647499 w 12199717"/>
              <a:gd name="connsiteY41" fmla="*/ 387751 h 3750197"/>
              <a:gd name="connsiteX42" fmla="*/ 9751671 w 12199717"/>
              <a:gd name="connsiteY42" fmla="*/ 376177 h 3750197"/>
              <a:gd name="connsiteX43" fmla="*/ 9878993 w 12199717"/>
              <a:gd name="connsiteY43" fmla="*/ 364602 h 3750197"/>
              <a:gd name="connsiteX44" fmla="*/ 9925291 w 12199717"/>
              <a:gd name="connsiteY44" fmla="*/ 353027 h 3750197"/>
              <a:gd name="connsiteX45" fmla="*/ 9948441 w 12199717"/>
              <a:gd name="connsiteY45" fmla="*/ 347240 h 3750197"/>
              <a:gd name="connsiteX46" fmla="*/ 9983165 w 12199717"/>
              <a:gd name="connsiteY46" fmla="*/ 335665 h 3750197"/>
              <a:gd name="connsiteX47" fmla="*/ 10017889 w 12199717"/>
              <a:gd name="connsiteY47" fmla="*/ 329878 h 3750197"/>
              <a:gd name="connsiteX48" fmla="*/ 10046826 w 12199717"/>
              <a:gd name="connsiteY48" fmla="*/ 318303 h 3750197"/>
              <a:gd name="connsiteX49" fmla="*/ 10081550 w 12199717"/>
              <a:gd name="connsiteY49" fmla="*/ 312516 h 3750197"/>
              <a:gd name="connsiteX50" fmla="*/ 10098912 w 12199717"/>
              <a:gd name="connsiteY50" fmla="*/ 300941 h 3750197"/>
              <a:gd name="connsiteX51" fmla="*/ 10116274 w 12199717"/>
              <a:gd name="connsiteY51" fmla="*/ 295154 h 3750197"/>
              <a:gd name="connsiteX52" fmla="*/ 10174147 w 12199717"/>
              <a:gd name="connsiteY52" fmla="*/ 289367 h 3750197"/>
              <a:gd name="connsiteX53" fmla="*/ 10781818 w 12199717"/>
              <a:gd name="connsiteY53" fmla="*/ 277792 h 3750197"/>
              <a:gd name="connsiteX54" fmla="*/ 10984375 w 12199717"/>
              <a:gd name="connsiteY54" fmla="*/ 266217 h 3750197"/>
              <a:gd name="connsiteX55" fmla="*/ 11129059 w 12199717"/>
              <a:gd name="connsiteY55" fmla="*/ 260430 h 3750197"/>
              <a:gd name="connsiteX56" fmla="*/ 11308466 w 12199717"/>
              <a:gd name="connsiteY56" fmla="*/ 248855 h 3750197"/>
              <a:gd name="connsiteX57" fmla="*/ 11412638 w 12199717"/>
              <a:gd name="connsiteY57" fmla="*/ 243068 h 3750197"/>
              <a:gd name="connsiteX58" fmla="*/ 11603621 w 12199717"/>
              <a:gd name="connsiteY58" fmla="*/ 231493 h 3750197"/>
              <a:gd name="connsiteX59" fmla="*/ 11719367 w 12199717"/>
              <a:gd name="connsiteY59" fmla="*/ 225706 h 3750197"/>
              <a:gd name="connsiteX60" fmla="*/ 11979798 w 12199717"/>
              <a:gd name="connsiteY60" fmla="*/ 219919 h 3750197"/>
              <a:gd name="connsiteX61" fmla="*/ 12026097 w 12199717"/>
              <a:gd name="connsiteY61" fmla="*/ 214131 h 3750197"/>
              <a:gd name="connsiteX62" fmla="*/ 12130269 w 12199717"/>
              <a:gd name="connsiteY62" fmla="*/ 202557 h 3750197"/>
              <a:gd name="connsiteX63" fmla="*/ 12170780 w 12199717"/>
              <a:gd name="connsiteY63" fmla="*/ 190982 h 3750197"/>
              <a:gd name="connsiteX64" fmla="*/ 12193929 w 12199717"/>
              <a:gd name="connsiteY64" fmla="*/ 185195 h 3750197"/>
              <a:gd name="connsiteX65" fmla="*/ 12199717 w 12199717"/>
              <a:gd name="connsiteY65" fmla="*/ 3750197 h 3750197"/>
              <a:gd name="connsiteX66" fmla="*/ 0 w 12199717"/>
              <a:gd name="connsiteY66" fmla="*/ 3744410 h 3750197"/>
              <a:gd name="connsiteX67" fmla="*/ 0 w 12199717"/>
              <a:gd name="connsiteY67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1070659 w 12199717"/>
              <a:gd name="connsiteY5" fmla="*/ 92597 h 3750197"/>
              <a:gd name="connsiteX6" fmla="*/ 1099595 w 12199717"/>
              <a:gd name="connsiteY6" fmla="*/ 86810 h 3750197"/>
              <a:gd name="connsiteX7" fmla="*/ 1151681 w 12199717"/>
              <a:gd name="connsiteY7" fmla="*/ 75235 h 3750197"/>
              <a:gd name="connsiteX8" fmla="*/ 1261641 w 12199717"/>
              <a:gd name="connsiteY8" fmla="*/ 63660 h 3750197"/>
              <a:gd name="connsiteX9" fmla="*/ 1406324 w 12199717"/>
              <a:gd name="connsiteY9" fmla="*/ 57873 h 3750197"/>
              <a:gd name="connsiteX10" fmla="*/ 2772137 w 12199717"/>
              <a:gd name="connsiteY10" fmla="*/ 0 h 3750197"/>
              <a:gd name="connsiteX11" fmla="*/ 2974694 w 12199717"/>
              <a:gd name="connsiteY11" fmla="*/ 11574 h 3750197"/>
              <a:gd name="connsiteX12" fmla="*/ 3269848 w 12199717"/>
              <a:gd name="connsiteY12" fmla="*/ 17362 h 3750197"/>
              <a:gd name="connsiteX13" fmla="*/ 3975904 w 12199717"/>
              <a:gd name="connsiteY13" fmla="*/ 23149 h 3750197"/>
              <a:gd name="connsiteX14" fmla="*/ 4109013 w 12199717"/>
              <a:gd name="connsiteY14" fmla="*/ 28936 h 3750197"/>
              <a:gd name="connsiteX15" fmla="*/ 4178461 w 12199717"/>
              <a:gd name="connsiteY15" fmla="*/ 34724 h 3750197"/>
              <a:gd name="connsiteX16" fmla="*/ 4508340 w 12199717"/>
              <a:gd name="connsiteY16" fmla="*/ 63660 h 3750197"/>
              <a:gd name="connsiteX17" fmla="*/ 4930816 w 12199717"/>
              <a:gd name="connsiteY17" fmla="*/ 127321 h 3750197"/>
              <a:gd name="connsiteX18" fmla="*/ 5029200 w 12199717"/>
              <a:gd name="connsiteY18" fmla="*/ 138896 h 3750197"/>
              <a:gd name="connsiteX19" fmla="*/ 5104436 w 12199717"/>
              <a:gd name="connsiteY19" fmla="*/ 156258 h 3750197"/>
              <a:gd name="connsiteX20" fmla="*/ 5144947 w 12199717"/>
              <a:gd name="connsiteY20" fmla="*/ 162045 h 3750197"/>
              <a:gd name="connsiteX21" fmla="*/ 5359079 w 12199717"/>
              <a:gd name="connsiteY21" fmla="*/ 190982 h 3750197"/>
              <a:gd name="connsiteX22" fmla="*/ 5451676 w 12199717"/>
              <a:gd name="connsiteY22" fmla="*/ 214131 h 3750197"/>
              <a:gd name="connsiteX23" fmla="*/ 5590572 w 12199717"/>
              <a:gd name="connsiteY23" fmla="*/ 237281 h 3750197"/>
              <a:gd name="connsiteX24" fmla="*/ 5654233 w 12199717"/>
              <a:gd name="connsiteY24" fmla="*/ 254643 h 3750197"/>
              <a:gd name="connsiteX25" fmla="*/ 5746831 w 12199717"/>
              <a:gd name="connsiteY25" fmla="*/ 277792 h 3750197"/>
              <a:gd name="connsiteX26" fmla="*/ 5810491 w 12199717"/>
              <a:gd name="connsiteY26" fmla="*/ 289367 h 3750197"/>
              <a:gd name="connsiteX27" fmla="*/ 5868365 w 12199717"/>
              <a:gd name="connsiteY27" fmla="*/ 300941 h 3750197"/>
              <a:gd name="connsiteX28" fmla="*/ 5955175 w 12199717"/>
              <a:gd name="connsiteY28" fmla="*/ 318303 h 3750197"/>
              <a:gd name="connsiteX29" fmla="*/ 6013048 w 12199717"/>
              <a:gd name="connsiteY29" fmla="*/ 335665 h 3750197"/>
              <a:gd name="connsiteX30" fmla="*/ 6117221 w 12199717"/>
              <a:gd name="connsiteY30" fmla="*/ 347240 h 3750197"/>
              <a:gd name="connsiteX31" fmla="*/ 6140370 w 12199717"/>
              <a:gd name="connsiteY31" fmla="*/ 353027 h 3750197"/>
              <a:gd name="connsiteX32" fmla="*/ 6279266 w 12199717"/>
              <a:gd name="connsiteY32" fmla="*/ 364602 h 3750197"/>
              <a:gd name="connsiteX33" fmla="*/ 6412375 w 12199717"/>
              <a:gd name="connsiteY33" fmla="*/ 370389 h 3750197"/>
              <a:gd name="connsiteX34" fmla="*/ 6585995 w 12199717"/>
              <a:gd name="connsiteY34" fmla="*/ 381964 h 3750197"/>
              <a:gd name="connsiteX35" fmla="*/ 6690167 w 12199717"/>
              <a:gd name="connsiteY35" fmla="*/ 387751 h 3750197"/>
              <a:gd name="connsiteX36" fmla="*/ 7275316 w 12199717"/>
              <a:gd name="connsiteY36" fmla="*/ 410901 h 3750197"/>
              <a:gd name="connsiteX37" fmla="*/ 8165940 w 12199717"/>
              <a:gd name="connsiteY37" fmla="*/ 428263 h 3750197"/>
              <a:gd name="connsiteX38" fmla="*/ 9427580 w 12199717"/>
              <a:gd name="connsiteY38" fmla="*/ 410901 h 3750197"/>
              <a:gd name="connsiteX39" fmla="*/ 9531752 w 12199717"/>
              <a:gd name="connsiteY39" fmla="*/ 399326 h 3750197"/>
              <a:gd name="connsiteX40" fmla="*/ 9647499 w 12199717"/>
              <a:gd name="connsiteY40" fmla="*/ 387751 h 3750197"/>
              <a:gd name="connsiteX41" fmla="*/ 9751671 w 12199717"/>
              <a:gd name="connsiteY41" fmla="*/ 376177 h 3750197"/>
              <a:gd name="connsiteX42" fmla="*/ 9878993 w 12199717"/>
              <a:gd name="connsiteY42" fmla="*/ 364602 h 3750197"/>
              <a:gd name="connsiteX43" fmla="*/ 9925291 w 12199717"/>
              <a:gd name="connsiteY43" fmla="*/ 353027 h 3750197"/>
              <a:gd name="connsiteX44" fmla="*/ 9948441 w 12199717"/>
              <a:gd name="connsiteY44" fmla="*/ 347240 h 3750197"/>
              <a:gd name="connsiteX45" fmla="*/ 9983165 w 12199717"/>
              <a:gd name="connsiteY45" fmla="*/ 335665 h 3750197"/>
              <a:gd name="connsiteX46" fmla="*/ 10017889 w 12199717"/>
              <a:gd name="connsiteY46" fmla="*/ 329878 h 3750197"/>
              <a:gd name="connsiteX47" fmla="*/ 10046826 w 12199717"/>
              <a:gd name="connsiteY47" fmla="*/ 318303 h 3750197"/>
              <a:gd name="connsiteX48" fmla="*/ 10081550 w 12199717"/>
              <a:gd name="connsiteY48" fmla="*/ 312516 h 3750197"/>
              <a:gd name="connsiteX49" fmla="*/ 10098912 w 12199717"/>
              <a:gd name="connsiteY49" fmla="*/ 300941 h 3750197"/>
              <a:gd name="connsiteX50" fmla="*/ 10116274 w 12199717"/>
              <a:gd name="connsiteY50" fmla="*/ 295154 h 3750197"/>
              <a:gd name="connsiteX51" fmla="*/ 10174147 w 12199717"/>
              <a:gd name="connsiteY51" fmla="*/ 289367 h 3750197"/>
              <a:gd name="connsiteX52" fmla="*/ 10781818 w 12199717"/>
              <a:gd name="connsiteY52" fmla="*/ 277792 h 3750197"/>
              <a:gd name="connsiteX53" fmla="*/ 10984375 w 12199717"/>
              <a:gd name="connsiteY53" fmla="*/ 266217 h 3750197"/>
              <a:gd name="connsiteX54" fmla="*/ 11129059 w 12199717"/>
              <a:gd name="connsiteY54" fmla="*/ 260430 h 3750197"/>
              <a:gd name="connsiteX55" fmla="*/ 11308466 w 12199717"/>
              <a:gd name="connsiteY55" fmla="*/ 248855 h 3750197"/>
              <a:gd name="connsiteX56" fmla="*/ 11412638 w 12199717"/>
              <a:gd name="connsiteY56" fmla="*/ 243068 h 3750197"/>
              <a:gd name="connsiteX57" fmla="*/ 11603621 w 12199717"/>
              <a:gd name="connsiteY57" fmla="*/ 231493 h 3750197"/>
              <a:gd name="connsiteX58" fmla="*/ 11719367 w 12199717"/>
              <a:gd name="connsiteY58" fmla="*/ 225706 h 3750197"/>
              <a:gd name="connsiteX59" fmla="*/ 11979798 w 12199717"/>
              <a:gd name="connsiteY59" fmla="*/ 219919 h 3750197"/>
              <a:gd name="connsiteX60" fmla="*/ 12026097 w 12199717"/>
              <a:gd name="connsiteY60" fmla="*/ 214131 h 3750197"/>
              <a:gd name="connsiteX61" fmla="*/ 12130269 w 12199717"/>
              <a:gd name="connsiteY61" fmla="*/ 202557 h 3750197"/>
              <a:gd name="connsiteX62" fmla="*/ 12170780 w 12199717"/>
              <a:gd name="connsiteY62" fmla="*/ 190982 h 3750197"/>
              <a:gd name="connsiteX63" fmla="*/ 12193929 w 12199717"/>
              <a:gd name="connsiteY63" fmla="*/ 185195 h 3750197"/>
              <a:gd name="connsiteX64" fmla="*/ 12199717 w 12199717"/>
              <a:gd name="connsiteY64" fmla="*/ 3750197 h 3750197"/>
              <a:gd name="connsiteX65" fmla="*/ 0 w 12199717"/>
              <a:gd name="connsiteY65" fmla="*/ 3744410 h 3750197"/>
              <a:gd name="connsiteX66" fmla="*/ 0 w 12199717"/>
              <a:gd name="connsiteY66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1099595 w 12199717"/>
              <a:gd name="connsiteY5" fmla="*/ 86810 h 3750197"/>
              <a:gd name="connsiteX6" fmla="*/ 1151681 w 12199717"/>
              <a:gd name="connsiteY6" fmla="*/ 75235 h 3750197"/>
              <a:gd name="connsiteX7" fmla="*/ 1261641 w 12199717"/>
              <a:gd name="connsiteY7" fmla="*/ 63660 h 3750197"/>
              <a:gd name="connsiteX8" fmla="*/ 1406324 w 12199717"/>
              <a:gd name="connsiteY8" fmla="*/ 57873 h 3750197"/>
              <a:gd name="connsiteX9" fmla="*/ 2772137 w 12199717"/>
              <a:gd name="connsiteY9" fmla="*/ 0 h 3750197"/>
              <a:gd name="connsiteX10" fmla="*/ 2974694 w 12199717"/>
              <a:gd name="connsiteY10" fmla="*/ 11574 h 3750197"/>
              <a:gd name="connsiteX11" fmla="*/ 3269848 w 12199717"/>
              <a:gd name="connsiteY11" fmla="*/ 17362 h 3750197"/>
              <a:gd name="connsiteX12" fmla="*/ 3975904 w 12199717"/>
              <a:gd name="connsiteY12" fmla="*/ 23149 h 3750197"/>
              <a:gd name="connsiteX13" fmla="*/ 4109013 w 12199717"/>
              <a:gd name="connsiteY13" fmla="*/ 28936 h 3750197"/>
              <a:gd name="connsiteX14" fmla="*/ 4178461 w 12199717"/>
              <a:gd name="connsiteY14" fmla="*/ 34724 h 3750197"/>
              <a:gd name="connsiteX15" fmla="*/ 4508340 w 12199717"/>
              <a:gd name="connsiteY15" fmla="*/ 63660 h 3750197"/>
              <a:gd name="connsiteX16" fmla="*/ 4930816 w 12199717"/>
              <a:gd name="connsiteY16" fmla="*/ 127321 h 3750197"/>
              <a:gd name="connsiteX17" fmla="*/ 5029200 w 12199717"/>
              <a:gd name="connsiteY17" fmla="*/ 138896 h 3750197"/>
              <a:gd name="connsiteX18" fmla="*/ 5104436 w 12199717"/>
              <a:gd name="connsiteY18" fmla="*/ 156258 h 3750197"/>
              <a:gd name="connsiteX19" fmla="*/ 5144947 w 12199717"/>
              <a:gd name="connsiteY19" fmla="*/ 162045 h 3750197"/>
              <a:gd name="connsiteX20" fmla="*/ 5359079 w 12199717"/>
              <a:gd name="connsiteY20" fmla="*/ 190982 h 3750197"/>
              <a:gd name="connsiteX21" fmla="*/ 5451676 w 12199717"/>
              <a:gd name="connsiteY21" fmla="*/ 214131 h 3750197"/>
              <a:gd name="connsiteX22" fmla="*/ 5590572 w 12199717"/>
              <a:gd name="connsiteY22" fmla="*/ 237281 h 3750197"/>
              <a:gd name="connsiteX23" fmla="*/ 5654233 w 12199717"/>
              <a:gd name="connsiteY23" fmla="*/ 254643 h 3750197"/>
              <a:gd name="connsiteX24" fmla="*/ 5746831 w 12199717"/>
              <a:gd name="connsiteY24" fmla="*/ 277792 h 3750197"/>
              <a:gd name="connsiteX25" fmla="*/ 5810491 w 12199717"/>
              <a:gd name="connsiteY25" fmla="*/ 289367 h 3750197"/>
              <a:gd name="connsiteX26" fmla="*/ 5868365 w 12199717"/>
              <a:gd name="connsiteY26" fmla="*/ 300941 h 3750197"/>
              <a:gd name="connsiteX27" fmla="*/ 5955175 w 12199717"/>
              <a:gd name="connsiteY27" fmla="*/ 318303 h 3750197"/>
              <a:gd name="connsiteX28" fmla="*/ 6013048 w 12199717"/>
              <a:gd name="connsiteY28" fmla="*/ 335665 h 3750197"/>
              <a:gd name="connsiteX29" fmla="*/ 6117221 w 12199717"/>
              <a:gd name="connsiteY29" fmla="*/ 347240 h 3750197"/>
              <a:gd name="connsiteX30" fmla="*/ 6140370 w 12199717"/>
              <a:gd name="connsiteY30" fmla="*/ 353027 h 3750197"/>
              <a:gd name="connsiteX31" fmla="*/ 6279266 w 12199717"/>
              <a:gd name="connsiteY31" fmla="*/ 364602 h 3750197"/>
              <a:gd name="connsiteX32" fmla="*/ 6412375 w 12199717"/>
              <a:gd name="connsiteY32" fmla="*/ 370389 h 3750197"/>
              <a:gd name="connsiteX33" fmla="*/ 6585995 w 12199717"/>
              <a:gd name="connsiteY33" fmla="*/ 381964 h 3750197"/>
              <a:gd name="connsiteX34" fmla="*/ 6690167 w 12199717"/>
              <a:gd name="connsiteY34" fmla="*/ 387751 h 3750197"/>
              <a:gd name="connsiteX35" fmla="*/ 7275316 w 12199717"/>
              <a:gd name="connsiteY35" fmla="*/ 410901 h 3750197"/>
              <a:gd name="connsiteX36" fmla="*/ 8165940 w 12199717"/>
              <a:gd name="connsiteY36" fmla="*/ 428263 h 3750197"/>
              <a:gd name="connsiteX37" fmla="*/ 9427580 w 12199717"/>
              <a:gd name="connsiteY37" fmla="*/ 410901 h 3750197"/>
              <a:gd name="connsiteX38" fmla="*/ 9531752 w 12199717"/>
              <a:gd name="connsiteY38" fmla="*/ 399326 h 3750197"/>
              <a:gd name="connsiteX39" fmla="*/ 9647499 w 12199717"/>
              <a:gd name="connsiteY39" fmla="*/ 387751 h 3750197"/>
              <a:gd name="connsiteX40" fmla="*/ 9751671 w 12199717"/>
              <a:gd name="connsiteY40" fmla="*/ 376177 h 3750197"/>
              <a:gd name="connsiteX41" fmla="*/ 9878993 w 12199717"/>
              <a:gd name="connsiteY41" fmla="*/ 364602 h 3750197"/>
              <a:gd name="connsiteX42" fmla="*/ 9925291 w 12199717"/>
              <a:gd name="connsiteY42" fmla="*/ 353027 h 3750197"/>
              <a:gd name="connsiteX43" fmla="*/ 9948441 w 12199717"/>
              <a:gd name="connsiteY43" fmla="*/ 347240 h 3750197"/>
              <a:gd name="connsiteX44" fmla="*/ 9983165 w 12199717"/>
              <a:gd name="connsiteY44" fmla="*/ 335665 h 3750197"/>
              <a:gd name="connsiteX45" fmla="*/ 10017889 w 12199717"/>
              <a:gd name="connsiteY45" fmla="*/ 329878 h 3750197"/>
              <a:gd name="connsiteX46" fmla="*/ 10046826 w 12199717"/>
              <a:gd name="connsiteY46" fmla="*/ 318303 h 3750197"/>
              <a:gd name="connsiteX47" fmla="*/ 10081550 w 12199717"/>
              <a:gd name="connsiteY47" fmla="*/ 312516 h 3750197"/>
              <a:gd name="connsiteX48" fmla="*/ 10098912 w 12199717"/>
              <a:gd name="connsiteY48" fmla="*/ 300941 h 3750197"/>
              <a:gd name="connsiteX49" fmla="*/ 10116274 w 12199717"/>
              <a:gd name="connsiteY49" fmla="*/ 295154 h 3750197"/>
              <a:gd name="connsiteX50" fmla="*/ 10174147 w 12199717"/>
              <a:gd name="connsiteY50" fmla="*/ 289367 h 3750197"/>
              <a:gd name="connsiteX51" fmla="*/ 10781818 w 12199717"/>
              <a:gd name="connsiteY51" fmla="*/ 277792 h 3750197"/>
              <a:gd name="connsiteX52" fmla="*/ 10984375 w 12199717"/>
              <a:gd name="connsiteY52" fmla="*/ 266217 h 3750197"/>
              <a:gd name="connsiteX53" fmla="*/ 11129059 w 12199717"/>
              <a:gd name="connsiteY53" fmla="*/ 260430 h 3750197"/>
              <a:gd name="connsiteX54" fmla="*/ 11308466 w 12199717"/>
              <a:gd name="connsiteY54" fmla="*/ 248855 h 3750197"/>
              <a:gd name="connsiteX55" fmla="*/ 11412638 w 12199717"/>
              <a:gd name="connsiteY55" fmla="*/ 243068 h 3750197"/>
              <a:gd name="connsiteX56" fmla="*/ 11603621 w 12199717"/>
              <a:gd name="connsiteY56" fmla="*/ 231493 h 3750197"/>
              <a:gd name="connsiteX57" fmla="*/ 11719367 w 12199717"/>
              <a:gd name="connsiteY57" fmla="*/ 225706 h 3750197"/>
              <a:gd name="connsiteX58" fmla="*/ 11979798 w 12199717"/>
              <a:gd name="connsiteY58" fmla="*/ 219919 h 3750197"/>
              <a:gd name="connsiteX59" fmla="*/ 12026097 w 12199717"/>
              <a:gd name="connsiteY59" fmla="*/ 214131 h 3750197"/>
              <a:gd name="connsiteX60" fmla="*/ 12130269 w 12199717"/>
              <a:gd name="connsiteY60" fmla="*/ 202557 h 3750197"/>
              <a:gd name="connsiteX61" fmla="*/ 12170780 w 12199717"/>
              <a:gd name="connsiteY61" fmla="*/ 190982 h 3750197"/>
              <a:gd name="connsiteX62" fmla="*/ 12193929 w 12199717"/>
              <a:gd name="connsiteY62" fmla="*/ 185195 h 3750197"/>
              <a:gd name="connsiteX63" fmla="*/ 12199717 w 12199717"/>
              <a:gd name="connsiteY63" fmla="*/ 3750197 h 3750197"/>
              <a:gd name="connsiteX64" fmla="*/ 0 w 12199717"/>
              <a:gd name="connsiteY64" fmla="*/ 3744410 h 3750197"/>
              <a:gd name="connsiteX65" fmla="*/ 0 w 12199717"/>
              <a:gd name="connsiteY65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1099595 w 12199717"/>
              <a:gd name="connsiteY5" fmla="*/ 86810 h 3750197"/>
              <a:gd name="connsiteX6" fmla="*/ 1261641 w 12199717"/>
              <a:gd name="connsiteY6" fmla="*/ 63660 h 3750197"/>
              <a:gd name="connsiteX7" fmla="*/ 1406324 w 12199717"/>
              <a:gd name="connsiteY7" fmla="*/ 57873 h 3750197"/>
              <a:gd name="connsiteX8" fmla="*/ 2772137 w 12199717"/>
              <a:gd name="connsiteY8" fmla="*/ 0 h 3750197"/>
              <a:gd name="connsiteX9" fmla="*/ 2974694 w 12199717"/>
              <a:gd name="connsiteY9" fmla="*/ 11574 h 3750197"/>
              <a:gd name="connsiteX10" fmla="*/ 3269848 w 12199717"/>
              <a:gd name="connsiteY10" fmla="*/ 17362 h 3750197"/>
              <a:gd name="connsiteX11" fmla="*/ 3975904 w 12199717"/>
              <a:gd name="connsiteY11" fmla="*/ 23149 h 3750197"/>
              <a:gd name="connsiteX12" fmla="*/ 4109013 w 12199717"/>
              <a:gd name="connsiteY12" fmla="*/ 28936 h 3750197"/>
              <a:gd name="connsiteX13" fmla="*/ 4178461 w 12199717"/>
              <a:gd name="connsiteY13" fmla="*/ 34724 h 3750197"/>
              <a:gd name="connsiteX14" fmla="*/ 4508340 w 12199717"/>
              <a:gd name="connsiteY14" fmla="*/ 63660 h 3750197"/>
              <a:gd name="connsiteX15" fmla="*/ 4930816 w 12199717"/>
              <a:gd name="connsiteY15" fmla="*/ 127321 h 3750197"/>
              <a:gd name="connsiteX16" fmla="*/ 5029200 w 12199717"/>
              <a:gd name="connsiteY16" fmla="*/ 138896 h 3750197"/>
              <a:gd name="connsiteX17" fmla="*/ 5104436 w 12199717"/>
              <a:gd name="connsiteY17" fmla="*/ 156258 h 3750197"/>
              <a:gd name="connsiteX18" fmla="*/ 5144947 w 12199717"/>
              <a:gd name="connsiteY18" fmla="*/ 162045 h 3750197"/>
              <a:gd name="connsiteX19" fmla="*/ 5359079 w 12199717"/>
              <a:gd name="connsiteY19" fmla="*/ 190982 h 3750197"/>
              <a:gd name="connsiteX20" fmla="*/ 5451676 w 12199717"/>
              <a:gd name="connsiteY20" fmla="*/ 214131 h 3750197"/>
              <a:gd name="connsiteX21" fmla="*/ 5590572 w 12199717"/>
              <a:gd name="connsiteY21" fmla="*/ 237281 h 3750197"/>
              <a:gd name="connsiteX22" fmla="*/ 5654233 w 12199717"/>
              <a:gd name="connsiteY22" fmla="*/ 254643 h 3750197"/>
              <a:gd name="connsiteX23" fmla="*/ 5746831 w 12199717"/>
              <a:gd name="connsiteY23" fmla="*/ 277792 h 3750197"/>
              <a:gd name="connsiteX24" fmla="*/ 5810491 w 12199717"/>
              <a:gd name="connsiteY24" fmla="*/ 289367 h 3750197"/>
              <a:gd name="connsiteX25" fmla="*/ 5868365 w 12199717"/>
              <a:gd name="connsiteY25" fmla="*/ 300941 h 3750197"/>
              <a:gd name="connsiteX26" fmla="*/ 5955175 w 12199717"/>
              <a:gd name="connsiteY26" fmla="*/ 318303 h 3750197"/>
              <a:gd name="connsiteX27" fmla="*/ 6013048 w 12199717"/>
              <a:gd name="connsiteY27" fmla="*/ 335665 h 3750197"/>
              <a:gd name="connsiteX28" fmla="*/ 6117221 w 12199717"/>
              <a:gd name="connsiteY28" fmla="*/ 347240 h 3750197"/>
              <a:gd name="connsiteX29" fmla="*/ 6140370 w 12199717"/>
              <a:gd name="connsiteY29" fmla="*/ 353027 h 3750197"/>
              <a:gd name="connsiteX30" fmla="*/ 6279266 w 12199717"/>
              <a:gd name="connsiteY30" fmla="*/ 364602 h 3750197"/>
              <a:gd name="connsiteX31" fmla="*/ 6412375 w 12199717"/>
              <a:gd name="connsiteY31" fmla="*/ 370389 h 3750197"/>
              <a:gd name="connsiteX32" fmla="*/ 6585995 w 12199717"/>
              <a:gd name="connsiteY32" fmla="*/ 381964 h 3750197"/>
              <a:gd name="connsiteX33" fmla="*/ 6690167 w 12199717"/>
              <a:gd name="connsiteY33" fmla="*/ 387751 h 3750197"/>
              <a:gd name="connsiteX34" fmla="*/ 7275316 w 12199717"/>
              <a:gd name="connsiteY34" fmla="*/ 410901 h 3750197"/>
              <a:gd name="connsiteX35" fmla="*/ 8165940 w 12199717"/>
              <a:gd name="connsiteY35" fmla="*/ 428263 h 3750197"/>
              <a:gd name="connsiteX36" fmla="*/ 9427580 w 12199717"/>
              <a:gd name="connsiteY36" fmla="*/ 410901 h 3750197"/>
              <a:gd name="connsiteX37" fmla="*/ 9531752 w 12199717"/>
              <a:gd name="connsiteY37" fmla="*/ 399326 h 3750197"/>
              <a:gd name="connsiteX38" fmla="*/ 9647499 w 12199717"/>
              <a:gd name="connsiteY38" fmla="*/ 387751 h 3750197"/>
              <a:gd name="connsiteX39" fmla="*/ 9751671 w 12199717"/>
              <a:gd name="connsiteY39" fmla="*/ 376177 h 3750197"/>
              <a:gd name="connsiteX40" fmla="*/ 9878993 w 12199717"/>
              <a:gd name="connsiteY40" fmla="*/ 364602 h 3750197"/>
              <a:gd name="connsiteX41" fmla="*/ 9925291 w 12199717"/>
              <a:gd name="connsiteY41" fmla="*/ 353027 h 3750197"/>
              <a:gd name="connsiteX42" fmla="*/ 9948441 w 12199717"/>
              <a:gd name="connsiteY42" fmla="*/ 347240 h 3750197"/>
              <a:gd name="connsiteX43" fmla="*/ 9983165 w 12199717"/>
              <a:gd name="connsiteY43" fmla="*/ 335665 h 3750197"/>
              <a:gd name="connsiteX44" fmla="*/ 10017889 w 12199717"/>
              <a:gd name="connsiteY44" fmla="*/ 329878 h 3750197"/>
              <a:gd name="connsiteX45" fmla="*/ 10046826 w 12199717"/>
              <a:gd name="connsiteY45" fmla="*/ 318303 h 3750197"/>
              <a:gd name="connsiteX46" fmla="*/ 10081550 w 12199717"/>
              <a:gd name="connsiteY46" fmla="*/ 312516 h 3750197"/>
              <a:gd name="connsiteX47" fmla="*/ 10098912 w 12199717"/>
              <a:gd name="connsiteY47" fmla="*/ 300941 h 3750197"/>
              <a:gd name="connsiteX48" fmla="*/ 10116274 w 12199717"/>
              <a:gd name="connsiteY48" fmla="*/ 295154 h 3750197"/>
              <a:gd name="connsiteX49" fmla="*/ 10174147 w 12199717"/>
              <a:gd name="connsiteY49" fmla="*/ 289367 h 3750197"/>
              <a:gd name="connsiteX50" fmla="*/ 10781818 w 12199717"/>
              <a:gd name="connsiteY50" fmla="*/ 277792 h 3750197"/>
              <a:gd name="connsiteX51" fmla="*/ 10984375 w 12199717"/>
              <a:gd name="connsiteY51" fmla="*/ 266217 h 3750197"/>
              <a:gd name="connsiteX52" fmla="*/ 11129059 w 12199717"/>
              <a:gd name="connsiteY52" fmla="*/ 260430 h 3750197"/>
              <a:gd name="connsiteX53" fmla="*/ 11308466 w 12199717"/>
              <a:gd name="connsiteY53" fmla="*/ 248855 h 3750197"/>
              <a:gd name="connsiteX54" fmla="*/ 11412638 w 12199717"/>
              <a:gd name="connsiteY54" fmla="*/ 243068 h 3750197"/>
              <a:gd name="connsiteX55" fmla="*/ 11603621 w 12199717"/>
              <a:gd name="connsiteY55" fmla="*/ 231493 h 3750197"/>
              <a:gd name="connsiteX56" fmla="*/ 11719367 w 12199717"/>
              <a:gd name="connsiteY56" fmla="*/ 225706 h 3750197"/>
              <a:gd name="connsiteX57" fmla="*/ 11979798 w 12199717"/>
              <a:gd name="connsiteY57" fmla="*/ 219919 h 3750197"/>
              <a:gd name="connsiteX58" fmla="*/ 12026097 w 12199717"/>
              <a:gd name="connsiteY58" fmla="*/ 214131 h 3750197"/>
              <a:gd name="connsiteX59" fmla="*/ 12130269 w 12199717"/>
              <a:gd name="connsiteY59" fmla="*/ 202557 h 3750197"/>
              <a:gd name="connsiteX60" fmla="*/ 12170780 w 12199717"/>
              <a:gd name="connsiteY60" fmla="*/ 190982 h 3750197"/>
              <a:gd name="connsiteX61" fmla="*/ 12193929 w 12199717"/>
              <a:gd name="connsiteY61" fmla="*/ 185195 h 3750197"/>
              <a:gd name="connsiteX62" fmla="*/ 12199717 w 12199717"/>
              <a:gd name="connsiteY62" fmla="*/ 3750197 h 3750197"/>
              <a:gd name="connsiteX63" fmla="*/ 0 w 12199717"/>
              <a:gd name="connsiteY63" fmla="*/ 3744410 h 3750197"/>
              <a:gd name="connsiteX64" fmla="*/ 0 w 12199717"/>
              <a:gd name="connsiteY64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1099595 w 12199717"/>
              <a:gd name="connsiteY5" fmla="*/ 86810 h 3750197"/>
              <a:gd name="connsiteX6" fmla="*/ 1406324 w 12199717"/>
              <a:gd name="connsiteY6" fmla="*/ 57873 h 3750197"/>
              <a:gd name="connsiteX7" fmla="*/ 2772137 w 12199717"/>
              <a:gd name="connsiteY7" fmla="*/ 0 h 3750197"/>
              <a:gd name="connsiteX8" fmla="*/ 2974694 w 12199717"/>
              <a:gd name="connsiteY8" fmla="*/ 11574 h 3750197"/>
              <a:gd name="connsiteX9" fmla="*/ 3269848 w 12199717"/>
              <a:gd name="connsiteY9" fmla="*/ 17362 h 3750197"/>
              <a:gd name="connsiteX10" fmla="*/ 3975904 w 12199717"/>
              <a:gd name="connsiteY10" fmla="*/ 23149 h 3750197"/>
              <a:gd name="connsiteX11" fmla="*/ 4109013 w 12199717"/>
              <a:gd name="connsiteY11" fmla="*/ 28936 h 3750197"/>
              <a:gd name="connsiteX12" fmla="*/ 4178461 w 12199717"/>
              <a:gd name="connsiteY12" fmla="*/ 34724 h 3750197"/>
              <a:gd name="connsiteX13" fmla="*/ 4508340 w 12199717"/>
              <a:gd name="connsiteY13" fmla="*/ 63660 h 3750197"/>
              <a:gd name="connsiteX14" fmla="*/ 4930816 w 12199717"/>
              <a:gd name="connsiteY14" fmla="*/ 127321 h 3750197"/>
              <a:gd name="connsiteX15" fmla="*/ 5029200 w 12199717"/>
              <a:gd name="connsiteY15" fmla="*/ 138896 h 3750197"/>
              <a:gd name="connsiteX16" fmla="*/ 5104436 w 12199717"/>
              <a:gd name="connsiteY16" fmla="*/ 156258 h 3750197"/>
              <a:gd name="connsiteX17" fmla="*/ 5144947 w 12199717"/>
              <a:gd name="connsiteY17" fmla="*/ 162045 h 3750197"/>
              <a:gd name="connsiteX18" fmla="*/ 5359079 w 12199717"/>
              <a:gd name="connsiteY18" fmla="*/ 190982 h 3750197"/>
              <a:gd name="connsiteX19" fmla="*/ 5451676 w 12199717"/>
              <a:gd name="connsiteY19" fmla="*/ 214131 h 3750197"/>
              <a:gd name="connsiteX20" fmla="*/ 5590572 w 12199717"/>
              <a:gd name="connsiteY20" fmla="*/ 237281 h 3750197"/>
              <a:gd name="connsiteX21" fmla="*/ 5654233 w 12199717"/>
              <a:gd name="connsiteY21" fmla="*/ 254643 h 3750197"/>
              <a:gd name="connsiteX22" fmla="*/ 5746831 w 12199717"/>
              <a:gd name="connsiteY22" fmla="*/ 277792 h 3750197"/>
              <a:gd name="connsiteX23" fmla="*/ 5810491 w 12199717"/>
              <a:gd name="connsiteY23" fmla="*/ 289367 h 3750197"/>
              <a:gd name="connsiteX24" fmla="*/ 5868365 w 12199717"/>
              <a:gd name="connsiteY24" fmla="*/ 300941 h 3750197"/>
              <a:gd name="connsiteX25" fmla="*/ 5955175 w 12199717"/>
              <a:gd name="connsiteY25" fmla="*/ 318303 h 3750197"/>
              <a:gd name="connsiteX26" fmla="*/ 6013048 w 12199717"/>
              <a:gd name="connsiteY26" fmla="*/ 335665 h 3750197"/>
              <a:gd name="connsiteX27" fmla="*/ 6117221 w 12199717"/>
              <a:gd name="connsiteY27" fmla="*/ 347240 h 3750197"/>
              <a:gd name="connsiteX28" fmla="*/ 6140370 w 12199717"/>
              <a:gd name="connsiteY28" fmla="*/ 353027 h 3750197"/>
              <a:gd name="connsiteX29" fmla="*/ 6279266 w 12199717"/>
              <a:gd name="connsiteY29" fmla="*/ 364602 h 3750197"/>
              <a:gd name="connsiteX30" fmla="*/ 6412375 w 12199717"/>
              <a:gd name="connsiteY30" fmla="*/ 370389 h 3750197"/>
              <a:gd name="connsiteX31" fmla="*/ 6585995 w 12199717"/>
              <a:gd name="connsiteY31" fmla="*/ 381964 h 3750197"/>
              <a:gd name="connsiteX32" fmla="*/ 6690167 w 12199717"/>
              <a:gd name="connsiteY32" fmla="*/ 387751 h 3750197"/>
              <a:gd name="connsiteX33" fmla="*/ 7275316 w 12199717"/>
              <a:gd name="connsiteY33" fmla="*/ 410901 h 3750197"/>
              <a:gd name="connsiteX34" fmla="*/ 8165940 w 12199717"/>
              <a:gd name="connsiteY34" fmla="*/ 428263 h 3750197"/>
              <a:gd name="connsiteX35" fmla="*/ 9427580 w 12199717"/>
              <a:gd name="connsiteY35" fmla="*/ 410901 h 3750197"/>
              <a:gd name="connsiteX36" fmla="*/ 9531752 w 12199717"/>
              <a:gd name="connsiteY36" fmla="*/ 399326 h 3750197"/>
              <a:gd name="connsiteX37" fmla="*/ 9647499 w 12199717"/>
              <a:gd name="connsiteY37" fmla="*/ 387751 h 3750197"/>
              <a:gd name="connsiteX38" fmla="*/ 9751671 w 12199717"/>
              <a:gd name="connsiteY38" fmla="*/ 376177 h 3750197"/>
              <a:gd name="connsiteX39" fmla="*/ 9878993 w 12199717"/>
              <a:gd name="connsiteY39" fmla="*/ 364602 h 3750197"/>
              <a:gd name="connsiteX40" fmla="*/ 9925291 w 12199717"/>
              <a:gd name="connsiteY40" fmla="*/ 353027 h 3750197"/>
              <a:gd name="connsiteX41" fmla="*/ 9948441 w 12199717"/>
              <a:gd name="connsiteY41" fmla="*/ 347240 h 3750197"/>
              <a:gd name="connsiteX42" fmla="*/ 9983165 w 12199717"/>
              <a:gd name="connsiteY42" fmla="*/ 335665 h 3750197"/>
              <a:gd name="connsiteX43" fmla="*/ 10017889 w 12199717"/>
              <a:gd name="connsiteY43" fmla="*/ 329878 h 3750197"/>
              <a:gd name="connsiteX44" fmla="*/ 10046826 w 12199717"/>
              <a:gd name="connsiteY44" fmla="*/ 318303 h 3750197"/>
              <a:gd name="connsiteX45" fmla="*/ 10081550 w 12199717"/>
              <a:gd name="connsiteY45" fmla="*/ 312516 h 3750197"/>
              <a:gd name="connsiteX46" fmla="*/ 10098912 w 12199717"/>
              <a:gd name="connsiteY46" fmla="*/ 300941 h 3750197"/>
              <a:gd name="connsiteX47" fmla="*/ 10116274 w 12199717"/>
              <a:gd name="connsiteY47" fmla="*/ 295154 h 3750197"/>
              <a:gd name="connsiteX48" fmla="*/ 10174147 w 12199717"/>
              <a:gd name="connsiteY48" fmla="*/ 289367 h 3750197"/>
              <a:gd name="connsiteX49" fmla="*/ 10781818 w 12199717"/>
              <a:gd name="connsiteY49" fmla="*/ 277792 h 3750197"/>
              <a:gd name="connsiteX50" fmla="*/ 10984375 w 12199717"/>
              <a:gd name="connsiteY50" fmla="*/ 266217 h 3750197"/>
              <a:gd name="connsiteX51" fmla="*/ 11129059 w 12199717"/>
              <a:gd name="connsiteY51" fmla="*/ 260430 h 3750197"/>
              <a:gd name="connsiteX52" fmla="*/ 11308466 w 12199717"/>
              <a:gd name="connsiteY52" fmla="*/ 248855 h 3750197"/>
              <a:gd name="connsiteX53" fmla="*/ 11412638 w 12199717"/>
              <a:gd name="connsiteY53" fmla="*/ 243068 h 3750197"/>
              <a:gd name="connsiteX54" fmla="*/ 11603621 w 12199717"/>
              <a:gd name="connsiteY54" fmla="*/ 231493 h 3750197"/>
              <a:gd name="connsiteX55" fmla="*/ 11719367 w 12199717"/>
              <a:gd name="connsiteY55" fmla="*/ 225706 h 3750197"/>
              <a:gd name="connsiteX56" fmla="*/ 11979798 w 12199717"/>
              <a:gd name="connsiteY56" fmla="*/ 219919 h 3750197"/>
              <a:gd name="connsiteX57" fmla="*/ 12026097 w 12199717"/>
              <a:gd name="connsiteY57" fmla="*/ 214131 h 3750197"/>
              <a:gd name="connsiteX58" fmla="*/ 12130269 w 12199717"/>
              <a:gd name="connsiteY58" fmla="*/ 202557 h 3750197"/>
              <a:gd name="connsiteX59" fmla="*/ 12170780 w 12199717"/>
              <a:gd name="connsiteY59" fmla="*/ 190982 h 3750197"/>
              <a:gd name="connsiteX60" fmla="*/ 12193929 w 12199717"/>
              <a:gd name="connsiteY60" fmla="*/ 185195 h 3750197"/>
              <a:gd name="connsiteX61" fmla="*/ 12199717 w 12199717"/>
              <a:gd name="connsiteY61" fmla="*/ 3750197 h 3750197"/>
              <a:gd name="connsiteX62" fmla="*/ 0 w 12199717"/>
              <a:gd name="connsiteY62" fmla="*/ 3744410 h 3750197"/>
              <a:gd name="connsiteX63" fmla="*/ 0 w 12199717"/>
              <a:gd name="connsiteY63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1099595 w 12199717"/>
              <a:gd name="connsiteY5" fmla="*/ 86810 h 3750197"/>
              <a:gd name="connsiteX6" fmla="*/ 2772137 w 12199717"/>
              <a:gd name="connsiteY6" fmla="*/ 0 h 3750197"/>
              <a:gd name="connsiteX7" fmla="*/ 2974694 w 12199717"/>
              <a:gd name="connsiteY7" fmla="*/ 11574 h 3750197"/>
              <a:gd name="connsiteX8" fmla="*/ 3269848 w 12199717"/>
              <a:gd name="connsiteY8" fmla="*/ 17362 h 3750197"/>
              <a:gd name="connsiteX9" fmla="*/ 3975904 w 12199717"/>
              <a:gd name="connsiteY9" fmla="*/ 23149 h 3750197"/>
              <a:gd name="connsiteX10" fmla="*/ 4109013 w 12199717"/>
              <a:gd name="connsiteY10" fmla="*/ 28936 h 3750197"/>
              <a:gd name="connsiteX11" fmla="*/ 4178461 w 12199717"/>
              <a:gd name="connsiteY11" fmla="*/ 34724 h 3750197"/>
              <a:gd name="connsiteX12" fmla="*/ 4508340 w 12199717"/>
              <a:gd name="connsiteY12" fmla="*/ 63660 h 3750197"/>
              <a:gd name="connsiteX13" fmla="*/ 4930816 w 12199717"/>
              <a:gd name="connsiteY13" fmla="*/ 127321 h 3750197"/>
              <a:gd name="connsiteX14" fmla="*/ 5029200 w 12199717"/>
              <a:gd name="connsiteY14" fmla="*/ 138896 h 3750197"/>
              <a:gd name="connsiteX15" fmla="*/ 5104436 w 12199717"/>
              <a:gd name="connsiteY15" fmla="*/ 156258 h 3750197"/>
              <a:gd name="connsiteX16" fmla="*/ 5144947 w 12199717"/>
              <a:gd name="connsiteY16" fmla="*/ 162045 h 3750197"/>
              <a:gd name="connsiteX17" fmla="*/ 5359079 w 12199717"/>
              <a:gd name="connsiteY17" fmla="*/ 190982 h 3750197"/>
              <a:gd name="connsiteX18" fmla="*/ 5451676 w 12199717"/>
              <a:gd name="connsiteY18" fmla="*/ 214131 h 3750197"/>
              <a:gd name="connsiteX19" fmla="*/ 5590572 w 12199717"/>
              <a:gd name="connsiteY19" fmla="*/ 237281 h 3750197"/>
              <a:gd name="connsiteX20" fmla="*/ 5654233 w 12199717"/>
              <a:gd name="connsiteY20" fmla="*/ 254643 h 3750197"/>
              <a:gd name="connsiteX21" fmla="*/ 5746831 w 12199717"/>
              <a:gd name="connsiteY21" fmla="*/ 277792 h 3750197"/>
              <a:gd name="connsiteX22" fmla="*/ 5810491 w 12199717"/>
              <a:gd name="connsiteY22" fmla="*/ 289367 h 3750197"/>
              <a:gd name="connsiteX23" fmla="*/ 5868365 w 12199717"/>
              <a:gd name="connsiteY23" fmla="*/ 300941 h 3750197"/>
              <a:gd name="connsiteX24" fmla="*/ 5955175 w 12199717"/>
              <a:gd name="connsiteY24" fmla="*/ 318303 h 3750197"/>
              <a:gd name="connsiteX25" fmla="*/ 6013048 w 12199717"/>
              <a:gd name="connsiteY25" fmla="*/ 335665 h 3750197"/>
              <a:gd name="connsiteX26" fmla="*/ 6117221 w 12199717"/>
              <a:gd name="connsiteY26" fmla="*/ 347240 h 3750197"/>
              <a:gd name="connsiteX27" fmla="*/ 6140370 w 12199717"/>
              <a:gd name="connsiteY27" fmla="*/ 353027 h 3750197"/>
              <a:gd name="connsiteX28" fmla="*/ 6279266 w 12199717"/>
              <a:gd name="connsiteY28" fmla="*/ 364602 h 3750197"/>
              <a:gd name="connsiteX29" fmla="*/ 6412375 w 12199717"/>
              <a:gd name="connsiteY29" fmla="*/ 370389 h 3750197"/>
              <a:gd name="connsiteX30" fmla="*/ 6585995 w 12199717"/>
              <a:gd name="connsiteY30" fmla="*/ 381964 h 3750197"/>
              <a:gd name="connsiteX31" fmla="*/ 6690167 w 12199717"/>
              <a:gd name="connsiteY31" fmla="*/ 387751 h 3750197"/>
              <a:gd name="connsiteX32" fmla="*/ 7275316 w 12199717"/>
              <a:gd name="connsiteY32" fmla="*/ 410901 h 3750197"/>
              <a:gd name="connsiteX33" fmla="*/ 8165940 w 12199717"/>
              <a:gd name="connsiteY33" fmla="*/ 428263 h 3750197"/>
              <a:gd name="connsiteX34" fmla="*/ 9427580 w 12199717"/>
              <a:gd name="connsiteY34" fmla="*/ 410901 h 3750197"/>
              <a:gd name="connsiteX35" fmla="*/ 9531752 w 12199717"/>
              <a:gd name="connsiteY35" fmla="*/ 399326 h 3750197"/>
              <a:gd name="connsiteX36" fmla="*/ 9647499 w 12199717"/>
              <a:gd name="connsiteY36" fmla="*/ 387751 h 3750197"/>
              <a:gd name="connsiteX37" fmla="*/ 9751671 w 12199717"/>
              <a:gd name="connsiteY37" fmla="*/ 376177 h 3750197"/>
              <a:gd name="connsiteX38" fmla="*/ 9878993 w 12199717"/>
              <a:gd name="connsiteY38" fmla="*/ 364602 h 3750197"/>
              <a:gd name="connsiteX39" fmla="*/ 9925291 w 12199717"/>
              <a:gd name="connsiteY39" fmla="*/ 353027 h 3750197"/>
              <a:gd name="connsiteX40" fmla="*/ 9948441 w 12199717"/>
              <a:gd name="connsiteY40" fmla="*/ 347240 h 3750197"/>
              <a:gd name="connsiteX41" fmla="*/ 9983165 w 12199717"/>
              <a:gd name="connsiteY41" fmla="*/ 335665 h 3750197"/>
              <a:gd name="connsiteX42" fmla="*/ 10017889 w 12199717"/>
              <a:gd name="connsiteY42" fmla="*/ 329878 h 3750197"/>
              <a:gd name="connsiteX43" fmla="*/ 10046826 w 12199717"/>
              <a:gd name="connsiteY43" fmla="*/ 318303 h 3750197"/>
              <a:gd name="connsiteX44" fmla="*/ 10081550 w 12199717"/>
              <a:gd name="connsiteY44" fmla="*/ 312516 h 3750197"/>
              <a:gd name="connsiteX45" fmla="*/ 10098912 w 12199717"/>
              <a:gd name="connsiteY45" fmla="*/ 300941 h 3750197"/>
              <a:gd name="connsiteX46" fmla="*/ 10116274 w 12199717"/>
              <a:gd name="connsiteY46" fmla="*/ 295154 h 3750197"/>
              <a:gd name="connsiteX47" fmla="*/ 10174147 w 12199717"/>
              <a:gd name="connsiteY47" fmla="*/ 289367 h 3750197"/>
              <a:gd name="connsiteX48" fmla="*/ 10781818 w 12199717"/>
              <a:gd name="connsiteY48" fmla="*/ 277792 h 3750197"/>
              <a:gd name="connsiteX49" fmla="*/ 10984375 w 12199717"/>
              <a:gd name="connsiteY49" fmla="*/ 266217 h 3750197"/>
              <a:gd name="connsiteX50" fmla="*/ 11129059 w 12199717"/>
              <a:gd name="connsiteY50" fmla="*/ 260430 h 3750197"/>
              <a:gd name="connsiteX51" fmla="*/ 11308466 w 12199717"/>
              <a:gd name="connsiteY51" fmla="*/ 248855 h 3750197"/>
              <a:gd name="connsiteX52" fmla="*/ 11412638 w 12199717"/>
              <a:gd name="connsiteY52" fmla="*/ 243068 h 3750197"/>
              <a:gd name="connsiteX53" fmla="*/ 11603621 w 12199717"/>
              <a:gd name="connsiteY53" fmla="*/ 231493 h 3750197"/>
              <a:gd name="connsiteX54" fmla="*/ 11719367 w 12199717"/>
              <a:gd name="connsiteY54" fmla="*/ 225706 h 3750197"/>
              <a:gd name="connsiteX55" fmla="*/ 11979798 w 12199717"/>
              <a:gd name="connsiteY55" fmla="*/ 219919 h 3750197"/>
              <a:gd name="connsiteX56" fmla="*/ 12026097 w 12199717"/>
              <a:gd name="connsiteY56" fmla="*/ 214131 h 3750197"/>
              <a:gd name="connsiteX57" fmla="*/ 12130269 w 12199717"/>
              <a:gd name="connsiteY57" fmla="*/ 202557 h 3750197"/>
              <a:gd name="connsiteX58" fmla="*/ 12170780 w 12199717"/>
              <a:gd name="connsiteY58" fmla="*/ 190982 h 3750197"/>
              <a:gd name="connsiteX59" fmla="*/ 12193929 w 12199717"/>
              <a:gd name="connsiteY59" fmla="*/ 185195 h 3750197"/>
              <a:gd name="connsiteX60" fmla="*/ 12199717 w 12199717"/>
              <a:gd name="connsiteY60" fmla="*/ 3750197 h 3750197"/>
              <a:gd name="connsiteX61" fmla="*/ 0 w 12199717"/>
              <a:gd name="connsiteY61" fmla="*/ 3744410 h 3750197"/>
              <a:gd name="connsiteX62" fmla="*/ 0 w 12199717"/>
              <a:gd name="connsiteY62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2772137 w 12199717"/>
              <a:gd name="connsiteY5" fmla="*/ 0 h 3750197"/>
              <a:gd name="connsiteX6" fmla="*/ 2974694 w 12199717"/>
              <a:gd name="connsiteY6" fmla="*/ 11574 h 3750197"/>
              <a:gd name="connsiteX7" fmla="*/ 3269848 w 12199717"/>
              <a:gd name="connsiteY7" fmla="*/ 17362 h 3750197"/>
              <a:gd name="connsiteX8" fmla="*/ 3975904 w 12199717"/>
              <a:gd name="connsiteY8" fmla="*/ 23149 h 3750197"/>
              <a:gd name="connsiteX9" fmla="*/ 4109013 w 12199717"/>
              <a:gd name="connsiteY9" fmla="*/ 28936 h 3750197"/>
              <a:gd name="connsiteX10" fmla="*/ 4178461 w 12199717"/>
              <a:gd name="connsiteY10" fmla="*/ 34724 h 3750197"/>
              <a:gd name="connsiteX11" fmla="*/ 4508340 w 12199717"/>
              <a:gd name="connsiteY11" fmla="*/ 63660 h 3750197"/>
              <a:gd name="connsiteX12" fmla="*/ 4930816 w 12199717"/>
              <a:gd name="connsiteY12" fmla="*/ 127321 h 3750197"/>
              <a:gd name="connsiteX13" fmla="*/ 5029200 w 12199717"/>
              <a:gd name="connsiteY13" fmla="*/ 138896 h 3750197"/>
              <a:gd name="connsiteX14" fmla="*/ 5104436 w 12199717"/>
              <a:gd name="connsiteY14" fmla="*/ 156258 h 3750197"/>
              <a:gd name="connsiteX15" fmla="*/ 5144947 w 12199717"/>
              <a:gd name="connsiteY15" fmla="*/ 162045 h 3750197"/>
              <a:gd name="connsiteX16" fmla="*/ 5359079 w 12199717"/>
              <a:gd name="connsiteY16" fmla="*/ 190982 h 3750197"/>
              <a:gd name="connsiteX17" fmla="*/ 5451676 w 12199717"/>
              <a:gd name="connsiteY17" fmla="*/ 214131 h 3750197"/>
              <a:gd name="connsiteX18" fmla="*/ 5590572 w 12199717"/>
              <a:gd name="connsiteY18" fmla="*/ 237281 h 3750197"/>
              <a:gd name="connsiteX19" fmla="*/ 5654233 w 12199717"/>
              <a:gd name="connsiteY19" fmla="*/ 254643 h 3750197"/>
              <a:gd name="connsiteX20" fmla="*/ 5746831 w 12199717"/>
              <a:gd name="connsiteY20" fmla="*/ 277792 h 3750197"/>
              <a:gd name="connsiteX21" fmla="*/ 5810491 w 12199717"/>
              <a:gd name="connsiteY21" fmla="*/ 289367 h 3750197"/>
              <a:gd name="connsiteX22" fmla="*/ 5868365 w 12199717"/>
              <a:gd name="connsiteY22" fmla="*/ 300941 h 3750197"/>
              <a:gd name="connsiteX23" fmla="*/ 5955175 w 12199717"/>
              <a:gd name="connsiteY23" fmla="*/ 318303 h 3750197"/>
              <a:gd name="connsiteX24" fmla="*/ 6013048 w 12199717"/>
              <a:gd name="connsiteY24" fmla="*/ 335665 h 3750197"/>
              <a:gd name="connsiteX25" fmla="*/ 6117221 w 12199717"/>
              <a:gd name="connsiteY25" fmla="*/ 347240 h 3750197"/>
              <a:gd name="connsiteX26" fmla="*/ 6140370 w 12199717"/>
              <a:gd name="connsiteY26" fmla="*/ 353027 h 3750197"/>
              <a:gd name="connsiteX27" fmla="*/ 6279266 w 12199717"/>
              <a:gd name="connsiteY27" fmla="*/ 364602 h 3750197"/>
              <a:gd name="connsiteX28" fmla="*/ 6412375 w 12199717"/>
              <a:gd name="connsiteY28" fmla="*/ 370389 h 3750197"/>
              <a:gd name="connsiteX29" fmla="*/ 6585995 w 12199717"/>
              <a:gd name="connsiteY29" fmla="*/ 381964 h 3750197"/>
              <a:gd name="connsiteX30" fmla="*/ 6690167 w 12199717"/>
              <a:gd name="connsiteY30" fmla="*/ 387751 h 3750197"/>
              <a:gd name="connsiteX31" fmla="*/ 7275316 w 12199717"/>
              <a:gd name="connsiteY31" fmla="*/ 410901 h 3750197"/>
              <a:gd name="connsiteX32" fmla="*/ 8165940 w 12199717"/>
              <a:gd name="connsiteY32" fmla="*/ 428263 h 3750197"/>
              <a:gd name="connsiteX33" fmla="*/ 9427580 w 12199717"/>
              <a:gd name="connsiteY33" fmla="*/ 410901 h 3750197"/>
              <a:gd name="connsiteX34" fmla="*/ 9531752 w 12199717"/>
              <a:gd name="connsiteY34" fmla="*/ 399326 h 3750197"/>
              <a:gd name="connsiteX35" fmla="*/ 9647499 w 12199717"/>
              <a:gd name="connsiteY35" fmla="*/ 387751 h 3750197"/>
              <a:gd name="connsiteX36" fmla="*/ 9751671 w 12199717"/>
              <a:gd name="connsiteY36" fmla="*/ 376177 h 3750197"/>
              <a:gd name="connsiteX37" fmla="*/ 9878993 w 12199717"/>
              <a:gd name="connsiteY37" fmla="*/ 364602 h 3750197"/>
              <a:gd name="connsiteX38" fmla="*/ 9925291 w 12199717"/>
              <a:gd name="connsiteY38" fmla="*/ 353027 h 3750197"/>
              <a:gd name="connsiteX39" fmla="*/ 9948441 w 12199717"/>
              <a:gd name="connsiteY39" fmla="*/ 347240 h 3750197"/>
              <a:gd name="connsiteX40" fmla="*/ 9983165 w 12199717"/>
              <a:gd name="connsiteY40" fmla="*/ 335665 h 3750197"/>
              <a:gd name="connsiteX41" fmla="*/ 10017889 w 12199717"/>
              <a:gd name="connsiteY41" fmla="*/ 329878 h 3750197"/>
              <a:gd name="connsiteX42" fmla="*/ 10046826 w 12199717"/>
              <a:gd name="connsiteY42" fmla="*/ 318303 h 3750197"/>
              <a:gd name="connsiteX43" fmla="*/ 10081550 w 12199717"/>
              <a:gd name="connsiteY43" fmla="*/ 312516 h 3750197"/>
              <a:gd name="connsiteX44" fmla="*/ 10098912 w 12199717"/>
              <a:gd name="connsiteY44" fmla="*/ 300941 h 3750197"/>
              <a:gd name="connsiteX45" fmla="*/ 10116274 w 12199717"/>
              <a:gd name="connsiteY45" fmla="*/ 295154 h 3750197"/>
              <a:gd name="connsiteX46" fmla="*/ 10174147 w 12199717"/>
              <a:gd name="connsiteY46" fmla="*/ 289367 h 3750197"/>
              <a:gd name="connsiteX47" fmla="*/ 10781818 w 12199717"/>
              <a:gd name="connsiteY47" fmla="*/ 277792 h 3750197"/>
              <a:gd name="connsiteX48" fmla="*/ 10984375 w 12199717"/>
              <a:gd name="connsiteY48" fmla="*/ 266217 h 3750197"/>
              <a:gd name="connsiteX49" fmla="*/ 11129059 w 12199717"/>
              <a:gd name="connsiteY49" fmla="*/ 260430 h 3750197"/>
              <a:gd name="connsiteX50" fmla="*/ 11308466 w 12199717"/>
              <a:gd name="connsiteY50" fmla="*/ 248855 h 3750197"/>
              <a:gd name="connsiteX51" fmla="*/ 11412638 w 12199717"/>
              <a:gd name="connsiteY51" fmla="*/ 243068 h 3750197"/>
              <a:gd name="connsiteX52" fmla="*/ 11603621 w 12199717"/>
              <a:gd name="connsiteY52" fmla="*/ 231493 h 3750197"/>
              <a:gd name="connsiteX53" fmla="*/ 11719367 w 12199717"/>
              <a:gd name="connsiteY53" fmla="*/ 225706 h 3750197"/>
              <a:gd name="connsiteX54" fmla="*/ 11979798 w 12199717"/>
              <a:gd name="connsiteY54" fmla="*/ 219919 h 3750197"/>
              <a:gd name="connsiteX55" fmla="*/ 12026097 w 12199717"/>
              <a:gd name="connsiteY55" fmla="*/ 214131 h 3750197"/>
              <a:gd name="connsiteX56" fmla="*/ 12130269 w 12199717"/>
              <a:gd name="connsiteY56" fmla="*/ 202557 h 3750197"/>
              <a:gd name="connsiteX57" fmla="*/ 12170780 w 12199717"/>
              <a:gd name="connsiteY57" fmla="*/ 190982 h 3750197"/>
              <a:gd name="connsiteX58" fmla="*/ 12193929 w 12199717"/>
              <a:gd name="connsiteY58" fmla="*/ 185195 h 3750197"/>
              <a:gd name="connsiteX59" fmla="*/ 12199717 w 12199717"/>
              <a:gd name="connsiteY59" fmla="*/ 3750197 h 3750197"/>
              <a:gd name="connsiteX60" fmla="*/ 0 w 12199717"/>
              <a:gd name="connsiteY60" fmla="*/ 3744410 h 3750197"/>
              <a:gd name="connsiteX61" fmla="*/ 0 w 12199717"/>
              <a:gd name="connsiteY61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966486 w 12199717"/>
              <a:gd name="connsiteY3" fmla="*/ 104172 h 3750197"/>
              <a:gd name="connsiteX4" fmla="*/ 2772137 w 12199717"/>
              <a:gd name="connsiteY4" fmla="*/ 0 h 3750197"/>
              <a:gd name="connsiteX5" fmla="*/ 2974694 w 12199717"/>
              <a:gd name="connsiteY5" fmla="*/ 11574 h 3750197"/>
              <a:gd name="connsiteX6" fmla="*/ 3269848 w 12199717"/>
              <a:gd name="connsiteY6" fmla="*/ 17362 h 3750197"/>
              <a:gd name="connsiteX7" fmla="*/ 3975904 w 12199717"/>
              <a:gd name="connsiteY7" fmla="*/ 23149 h 3750197"/>
              <a:gd name="connsiteX8" fmla="*/ 4109013 w 12199717"/>
              <a:gd name="connsiteY8" fmla="*/ 28936 h 3750197"/>
              <a:gd name="connsiteX9" fmla="*/ 4178461 w 12199717"/>
              <a:gd name="connsiteY9" fmla="*/ 34724 h 3750197"/>
              <a:gd name="connsiteX10" fmla="*/ 4508340 w 12199717"/>
              <a:gd name="connsiteY10" fmla="*/ 63660 h 3750197"/>
              <a:gd name="connsiteX11" fmla="*/ 4930816 w 12199717"/>
              <a:gd name="connsiteY11" fmla="*/ 127321 h 3750197"/>
              <a:gd name="connsiteX12" fmla="*/ 5029200 w 12199717"/>
              <a:gd name="connsiteY12" fmla="*/ 138896 h 3750197"/>
              <a:gd name="connsiteX13" fmla="*/ 5104436 w 12199717"/>
              <a:gd name="connsiteY13" fmla="*/ 156258 h 3750197"/>
              <a:gd name="connsiteX14" fmla="*/ 5144947 w 12199717"/>
              <a:gd name="connsiteY14" fmla="*/ 162045 h 3750197"/>
              <a:gd name="connsiteX15" fmla="*/ 5359079 w 12199717"/>
              <a:gd name="connsiteY15" fmla="*/ 190982 h 3750197"/>
              <a:gd name="connsiteX16" fmla="*/ 5451676 w 12199717"/>
              <a:gd name="connsiteY16" fmla="*/ 214131 h 3750197"/>
              <a:gd name="connsiteX17" fmla="*/ 5590572 w 12199717"/>
              <a:gd name="connsiteY17" fmla="*/ 237281 h 3750197"/>
              <a:gd name="connsiteX18" fmla="*/ 5654233 w 12199717"/>
              <a:gd name="connsiteY18" fmla="*/ 254643 h 3750197"/>
              <a:gd name="connsiteX19" fmla="*/ 5746831 w 12199717"/>
              <a:gd name="connsiteY19" fmla="*/ 277792 h 3750197"/>
              <a:gd name="connsiteX20" fmla="*/ 5810491 w 12199717"/>
              <a:gd name="connsiteY20" fmla="*/ 289367 h 3750197"/>
              <a:gd name="connsiteX21" fmla="*/ 5868365 w 12199717"/>
              <a:gd name="connsiteY21" fmla="*/ 300941 h 3750197"/>
              <a:gd name="connsiteX22" fmla="*/ 5955175 w 12199717"/>
              <a:gd name="connsiteY22" fmla="*/ 318303 h 3750197"/>
              <a:gd name="connsiteX23" fmla="*/ 6013048 w 12199717"/>
              <a:gd name="connsiteY23" fmla="*/ 335665 h 3750197"/>
              <a:gd name="connsiteX24" fmla="*/ 6117221 w 12199717"/>
              <a:gd name="connsiteY24" fmla="*/ 347240 h 3750197"/>
              <a:gd name="connsiteX25" fmla="*/ 6140370 w 12199717"/>
              <a:gd name="connsiteY25" fmla="*/ 353027 h 3750197"/>
              <a:gd name="connsiteX26" fmla="*/ 6279266 w 12199717"/>
              <a:gd name="connsiteY26" fmla="*/ 364602 h 3750197"/>
              <a:gd name="connsiteX27" fmla="*/ 6412375 w 12199717"/>
              <a:gd name="connsiteY27" fmla="*/ 370389 h 3750197"/>
              <a:gd name="connsiteX28" fmla="*/ 6585995 w 12199717"/>
              <a:gd name="connsiteY28" fmla="*/ 381964 h 3750197"/>
              <a:gd name="connsiteX29" fmla="*/ 6690167 w 12199717"/>
              <a:gd name="connsiteY29" fmla="*/ 387751 h 3750197"/>
              <a:gd name="connsiteX30" fmla="*/ 7275316 w 12199717"/>
              <a:gd name="connsiteY30" fmla="*/ 410901 h 3750197"/>
              <a:gd name="connsiteX31" fmla="*/ 8165940 w 12199717"/>
              <a:gd name="connsiteY31" fmla="*/ 428263 h 3750197"/>
              <a:gd name="connsiteX32" fmla="*/ 9427580 w 12199717"/>
              <a:gd name="connsiteY32" fmla="*/ 410901 h 3750197"/>
              <a:gd name="connsiteX33" fmla="*/ 9531752 w 12199717"/>
              <a:gd name="connsiteY33" fmla="*/ 399326 h 3750197"/>
              <a:gd name="connsiteX34" fmla="*/ 9647499 w 12199717"/>
              <a:gd name="connsiteY34" fmla="*/ 387751 h 3750197"/>
              <a:gd name="connsiteX35" fmla="*/ 9751671 w 12199717"/>
              <a:gd name="connsiteY35" fmla="*/ 376177 h 3750197"/>
              <a:gd name="connsiteX36" fmla="*/ 9878993 w 12199717"/>
              <a:gd name="connsiteY36" fmla="*/ 364602 h 3750197"/>
              <a:gd name="connsiteX37" fmla="*/ 9925291 w 12199717"/>
              <a:gd name="connsiteY37" fmla="*/ 353027 h 3750197"/>
              <a:gd name="connsiteX38" fmla="*/ 9948441 w 12199717"/>
              <a:gd name="connsiteY38" fmla="*/ 347240 h 3750197"/>
              <a:gd name="connsiteX39" fmla="*/ 9983165 w 12199717"/>
              <a:gd name="connsiteY39" fmla="*/ 335665 h 3750197"/>
              <a:gd name="connsiteX40" fmla="*/ 10017889 w 12199717"/>
              <a:gd name="connsiteY40" fmla="*/ 329878 h 3750197"/>
              <a:gd name="connsiteX41" fmla="*/ 10046826 w 12199717"/>
              <a:gd name="connsiteY41" fmla="*/ 318303 h 3750197"/>
              <a:gd name="connsiteX42" fmla="*/ 10081550 w 12199717"/>
              <a:gd name="connsiteY42" fmla="*/ 312516 h 3750197"/>
              <a:gd name="connsiteX43" fmla="*/ 10098912 w 12199717"/>
              <a:gd name="connsiteY43" fmla="*/ 300941 h 3750197"/>
              <a:gd name="connsiteX44" fmla="*/ 10116274 w 12199717"/>
              <a:gd name="connsiteY44" fmla="*/ 295154 h 3750197"/>
              <a:gd name="connsiteX45" fmla="*/ 10174147 w 12199717"/>
              <a:gd name="connsiteY45" fmla="*/ 289367 h 3750197"/>
              <a:gd name="connsiteX46" fmla="*/ 10781818 w 12199717"/>
              <a:gd name="connsiteY46" fmla="*/ 277792 h 3750197"/>
              <a:gd name="connsiteX47" fmla="*/ 10984375 w 12199717"/>
              <a:gd name="connsiteY47" fmla="*/ 266217 h 3750197"/>
              <a:gd name="connsiteX48" fmla="*/ 11129059 w 12199717"/>
              <a:gd name="connsiteY48" fmla="*/ 260430 h 3750197"/>
              <a:gd name="connsiteX49" fmla="*/ 11308466 w 12199717"/>
              <a:gd name="connsiteY49" fmla="*/ 248855 h 3750197"/>
              <a:gd name="connsiteX50" fmla="*/ 11412638 w 12199717"/>
              <a:gd name="connsiteY50" fmla="*/ 243068 h 3750197"/>
              <a:gd name="connsiteX51" fmla="*/ 11603621 w 12199717"/>
              <a:gd name="connsiteY51" fmla="*/ 231493 h 3750197"/>
              <a:gd name="connsiteX52" fmla="*/ 11719367 w 12199717"/>
              <a:gd name="connsiteY52" fmla="*/ 225706 h 3750197"/>
              <a:gd name="connsiteX53" fmla="*/ 11979798 w 12199717"/>
              <a:gd name="connsiteY53" fmla="*/ 219919 h 3750197"/>
              <a:gd name="connsiteX54" fmla="*/ 12026097 w 12199717"/>
              <a:gd name="connsiteY54" fmla="*/ 214131 h 3750197"/>
              <a:gd name="connsiteX55" fmla="*/ 12130269 w 12199717"/>
              <a:gd name="connsiteY55" fmla="*/ 202557 h 3750197"/>
              <a:gd name="connsiteX56" fmla="*/ 12170780 w 12199717"/>
              <a:gd name="connsiteY56" fmla="*/ 190982 h 3750197"/>
              <a:gd name="connsiteX57" fmla="*/ 12193929 w 12199717"/>
              <a:gd name="connsiteY57" fmla="*/ 185195 h 3750197"/>
              <a:gd name="connsiteX58" fmla="*/ 12199717 w 12199717"/>
              <a:gd name="connsiteY58" fmla="*/ 3750197 h 3750197"/>
              <a:gd name="connsiteX59" fmla="*/ 0 w 12199717"/>
              <a:gd name="connsiteY59" fmla="*/ 3744410 h 3750197"/>
              <a:gd name="connsiteX60" fmla="*/ 0 w 12199717"/>
              <a:gd name="connsiteY60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2772137 w 12199717"/>
              <a:gd name="connsiteY3" fmla="*/ 0 h 3750197"/>
              <a:gd name="connsiteX4" fmla="*/ 2974694 w 12199717"/>
              <a:gd name="connsiteY4" fmla="*/ 11574 h 3750197"/>
              <a:gd name="connsiteX5" fmla="*/ 3269848 w 12199717"/>
              <a:gd name="connsiteY5" fmla="*/ 17362 h 3750197"/>
              <a:gd name="connsiteX6" fmla="*/ 3975904 w 12199717"/>
              <a:gd name="connsiteY6" fmla="*/ 23149 h 3750197"/>
              <a:gd name="connsiteX7" fmla="*/ 4109013 w 12199717"/>
              <a:gd name="connsiteY7" fmla="*/ 28936 h 3750197"/>
              <a:gd name="connsiteX8" fmla="*/ 4178461 w 12199717"/>
              <a:gd name="connsiteY8" fmla="*/ 34724 h 3750197"/>
              <a:gd name="connsiteX9" fmla="*/ 4508340 w 12199717"/>
              <a:gd name="connsiteY9" fmla="*/ 63660 h 3750197"/>
              <a:gd name="connsiteX10" fmla="*/ 4930816 w 12199717"/>
              <a:gd name="connsiteY10" fmla="*/ 127321 h 3750197"/>
              <a:gd name="connsiteX11" fmla="*/ 5029200 w 12199717"/>
              <a:gd name="connsiteY11" fmla="*/ 138896 h 3750197"/>
              <a:gd name="connsiteX12" fmla="*/ 5104436 w 12199717"/>
              <a:gd name="connsiteY12" fmla="*/ 156258 h 3750197"/>
              <a:gd name="connsiteX13" fmla="*/ 5144947 w 12199717"/>
              <a:gd name="connsiteY13" fmla="*/ 162045 h 3750197"/>
              <a:gd name="connsiteX14" fmla="*/ 5359079 w 12199717"/>
              <a:gd name="connsiteY14" fmla="*/ 190982 h 3750197"/>
              <a:gd name="connsiteX15" fmla="*/ 5451676 w 12199717"/>
              <a:gd name="connsiteY15" fmla="*/ 214131 h 3750197"/>
              <a:gd name="connsiteX16" fmla="*/ 5590572 w 12199717"/>
              <a:gd name="connsiteY16" fmla="*/ 237281 h 3750197"/>
              <a:gd name="connsiteX17" fmla="*/ 5654233 w 12199717"/>
              <a:gd name="connsiteY17" fmla="*/ 254643 h 3750197"/>
              <a:gd name="connsiteX18" fmla="*/ 5746831 w 12199717"/>
              <a:gd name="connsiteY18" fmla="*/ 277792 h 3750197"/>
              <a:gd name="connsiteX19" fmla="*/ 5810491 w 12199717"/>
              <a:gd name="connsiteY19" fmla="*/ 289367 h 3750197"/>
              <a:gd name="connsiteX20" fmla="*/ 5868365 w 12199717"/>
              <a:gd name="connsiteY20" fmla="*/ 300941 h 3750197"/>
              <a:gd name="connsiteX21" fmla="*/ 5955175 w 12199717"/>
              <a:gd name="connsiteY21" fmla="*/ 318303 h 3750197"/>
              <a:gd name="connsiteX22" fmla="*/ 6013048 w 12199717"/>
              <a:gd name="connsiteY22" fmla="*/ 335665 h 3750197"/>
              <a:gd name="connsiteX23" fmla="*/ 6117221 w 12199717"/>
              <a:gd name="connsiteY23" fmla="*/ 347240 h 3750197"/>
              <a:gd name="connsiteX24" fmla="*/ 6140370 w 12199717"/>
              <a:gd name="connsiteY24" fmla="*/ 353027 h 3750197"/>
              <a:gd name="connsiteX25" fmla="*/ 6279266 w 12199717"/>
              <a:gd name="connsiteY25" fmla="*/ 364602 h 3750197"/>
              <a:gd name="connsiteX26" fmla="*/ 6412375 w 12199717"/>
              <a:gd name="connsiteY26" fmla="*/ 370389 h 3750197"/>
              <a:gd name="connsiteX27" fmla="*/ 6585995 w 12199717"/>
              <a:gd name="connsiteY27" fmla="*/ 381964 h 3750197"/>
              <a:gd name="connsiteX28" fmla="*/ 6690167 w 12199717"/>
              <a:gd name="connsiteY28" fmla="*/ 387751 h 3750197"/>
              <a:gd name="connsiteX29" fmla="*/ 7275316 w 12199717"/>
              <a:gd name="connsiteY29" fmla="*/ 410901 h 3750197"/>
              <a:gd name="connsiteX30" fmla="*/ 8165940 w 12199717"/>
              <a:gd name="connsiteY30" fmla="*/ 428263 h 3750197"/>
              <a:gd name="connsiteX31" fmla="*/ 9427580 w 12199717"/>
              <a:gd name="connsiteY31" fmla="*/ 410901 h 3750197"/>
              <a:gd name="connsiteX32" fmla="*/ 9531752 w 12199717"/>
              <a:gd name="connsiteY32" fmla="*/ 399326 h 3750197"/>
              <a:gd name="connsiteX33" fmla="*/ 9647499 w 12199717"/>
              <a:gd name="connsiteY33" fmla="*/ 387751 h 3750197"/>
              <a:gd name="connsiteX34" fmla="*/ 9751671 w 12199717"/>
              <a:gd name="connsiteY34" fmla="*/ 376177 h 3750197"/>
              <a:gd name="connsiteX35" fmla="*/ 9878993 w 12199717"/>
              <a:gd name="connsiteY35" fmla="*/ 364602 h 3750197"/>
              <a:gd name="connsiteX36" fmla="*/ 9925291 w 12199717"/>
              <a:gd name="connsiteY36" fmla="*/ 353027 h 3750197"/>
              <a:gd name="connsiteX37" fmla="*/ 9948441 w 12199717"/>
              <a:gd name="connsiteY37" fmla="*/ 347240 h 3750197"/>
              <a:gd name="connsiteX38" fmla="*/ 9983165 w 12199717"/>
              <a:gd name="connsiteY38" fmla="*/ 335665 h 3750197"/>
              <a:gd name="connsiteX39" fmla="*/ 10017889 w 12199717"/>
              <a:gd name="connsiteY39" fmla="*/ 329878 h 3750197"/>
              <a:gd name="connsiteX40" fmla="*/ 10046826 w 12199717"/>
              <a:gd name="connsiteY40" fmla="*/ 318303 h 3750197"/>
              <a:gd name="connsiteX41" fmla="*/ 10081550 w 12199717"/>
              <a:gd name="connsiteY41" fmla="*/ 312516 h 3750197"/>
              <a:gd name="connsiteX42" fmla="*/ 10098912 w 12199717"/>
              <a:gd name="connsiteY42" fmla="*/ 300941 h 3750197"/>
              <a:gd name="connsiteX43" fmla="*/ 10116274 w 12199717"/>
              <a:gd name="connsiteY43" fmla="*/ 295154 h 3750197"/>
              <a:gd name="connsiteX44" fmla="*/ 10174147 w 12199717"/>
              <a:gd name="connsiteY44" fmla="*/ 289367 h 3750197"/>
              <a:gd name="connsiteX45" fmla="*/ 10781818 w 12199717"/>
              <a:gd name="connsiteY45" fmla="*/ 277792 h 3750197"/>
              <a:gd name="connsiteX46" fmla="*/ 10984375 w 12199717"/>
              <a:gd name="connsiteY46" fmla="*/ 266217 h 3750197"/>
              <a:gd name="connsiteX47" fmla="*/ 11129059 w 12199717"/>
              <a:gd name="connsiteY47" fmla="*/ 260430 h 3750197"/>
              <a:gd name="connsiteX48" fmla="*/ 11308466 w 12199717"/>
              <a:gd name="connsiteY48" fmla="*/ 248855 h 3750197"/>
              <a:gd name="connsiteX49" fmla="*/ 11412638 w 12199717"/>
              <a:gd name="connsiteY49" fmla="*/ 243068 h 3750197"/>
              <a:gd name="connsiteX50" fmla="*/ 11603621 w 12199717"/>
              <a:gd name="connsiteY50" fmla="*/ 231493 h 3750197"/>
              <a:gd name="connsiteX51" fmla="*/ 11719367 w 12199717"/>
              <a:gd name="connsiteY51" fmla="*/ 225706 h 3750197"/>
              <a:gd name="connsiteX52" fmla="*/ 11979798 w 12199717"/>
              <a:gd name="connsiteY52" fmla="*/ 219919 h 3750197"/>
              <a:gd name="connsiteX53" fmla="*/ 12026097 w 12199717"/>
              <a:gd name="connsiteY53" fmla="*/ 214131 h 3750197"/>
              <a:gd name="connsiteX54" fmla="*/ 12130269 w 12199717"/>
              <a:gd name="connsiteY54" fmla="*/ 202557 h 3750197"/>
              <a:gd name="connsiteX55" fmla="*/ 12170780 w 12199717"/>
              <a:gd name="connsiteY55" fmla="*/ 190982 h 3750197"/>
              <a:gd name="connsiteX56" fmla="*/ 12193929 w 12199717"/>
              <a:gd name="connsiteY56" fmla="*/ 185195 h 3750197"/>
              <a:gd name="connsiteX57" fmla="*/ 12199717 w 12199717"/>
              <a:gd name="connsiteY57" fmla="*/ 3750197 h 3750197"/>
              <a:gd name="connsiteX58" fmla="*/ 0 w 12199717"/>
              <a:gd name="connsiteY58" fmla="*/ 3744410 h 3750197"/>
              <a:gd name="connsiteX59" fmla="*/ 0 w 12199717"/>
              <a:gd name="connsiteY5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2772137 w 12199717"/>
              <a:gd name="connsiteY2" fmla="*/ 0 h 3750197"/>
              <a:gd name="connsiteX3" fmla="*/ 2974694 w 12199717"/>
              <a:gd name="connsiteY3" fmla="*/ 11574 h 3750197"/>
              <a:gd name="connsiteX4" fmla="*/ 3269848 w 12199717"/>
              <a:gd name="connsiteY4" fmla="*/ 17362 h 3750197"/>
              <a:gd name="connsiteX5" fmla="*/ 3975904 w 12199717"/>
              <a:gd name="connsiteY5" fmla="*/ 23149 h 3750197"/>
              <a:gd name="connsiteX6" fmla="*/ 4109013 w 12199717"/>
              <a:gd name="connsiteY6" fmla="*/ 28936 h 3750197"/>
              <a:gd name="connsiteX7" fmla="*/ 4178461 w 12199717"/>
              <a:gd name="connsiteY7" fmla="*/ 34724 h 3750197"/>
              <a:gd name="connsiteX8" fmla="*/ 4508340 w 12199717"/>
              <a:gd name="connsiteY8" fmla="*/ 63660 h 3750197"/>
              <a:gd name="connsiteX9" fmla="*/ 4930816 w 12199717"/>
              <a:gd name="connsiteY9" fmla="*/ 127321 h 3750197"/>
              <a:gd name="connsiteX10" fmla="*/ 5029200 w 12199717"/>
              <a:gd name="connsiteY10" fmla="*/ 138896 h 3750197"/>
              <a:gd name="connsiteX11" fmla="*/ 5104436 w 12199717"/>
              <a:gd name="connsiteY11" fmla="*/ 156258 h 3750197"/>
              <a:gd name="connsiteX12" fmla="*/ 5144947 w 12199717"/>
              <a:gd name="connsiteY12" fmla="*/ 162045 h 3750197"/>
              <a:gd name="connsiteX13" fmla="*/ 5359079 w 12199717"/>
              <a:gd name="connsiteY13" fmla="*/ 190982 h 3750197"/>
              <a:gd name="connsiteX14" fmla="*/ 5451676 w 12199717"/>
              <a:gd name="connsiteY14" fmla="*/ 214131 h 3750197"/>
              <a:gd name="connsiteX15" fmla="*/ 5590572 w 12199717"/>
              <a:gd name="connsiteY15" fmla="*/ 237281 h 3750197"/>
              <a:gd name="connsiteX16" fmla="*/ 5654233 w 12199717"/>
              <a:gd name="connsiteY16" fmla="*/ 254643 h 3750197"/>
              <a:gd name="connsiteX17" fmla="*/ 5746831 w 12199717"/>
              <a:gd name="connsiteY17" fmla="*/ 277792 h 3750197"/>
              <a:gd name="connsiteX18" fmla="*/ 5810491 w 12199717"/>
              <a:gd name="connsiteY18" fmla="*/ 289367 h 3750197"/>
              <a:gd name="connsiteX19" fmla="*/ 5868365 w 12199717"/>
              <a:gd name="connsiteY19" fmla="*/ 300941 h 3750197"/>
              <a:gd name="connsiteX20" fmla="*/ 5955175 w 12199717"/>
              <a:gd name="connsiteY20" fmla="*/ 318303 h 3750197"/>
              <a:gd name="connsiteX21" fmla="*/ 6013048 w 12199717"/>
              <a:gd name="connsiteY21" fmla="*/ 335665 h 3750197"/>
              <a:gd name="connsiteX22" fmla="*/ 6117221 w 12199717"/>
              <a:gd name="connsiteY22" fmla="*/ 347240 h 3750197"/>
              <a:gd name="connsiteX23" fmla="*/ 6140370 w 12199717"/>
              <a:gd name="connsiteY23" fmla="*/ 353027 h 3750197"/>
              <a:gd name="connsiteX24" fmla="*/ 6279266 w 12199717"/>
              <a:gd name="connsiteY24" fmla="*/ 364602 h 3750197"/>
              <a:gd name="connsiteX25" fmla="*/ 6412375 w 12199717"/>
              <a:gd name="connsiteY25" fmla="*/ 370389 h 3750197"/>
              <a:gd name="connsiteX26" fmla="*/ 6585995 w 12199717"/>
              <a:gd name="connsiteY26" fmla="*/ 381964 h 3750197"/>
              <a:gd name="connsiteX27" fmla="*/ 6690167 w 12199717"/>
              <a:gd name="connsiteY27" fmla="*/ 387751 h 3750197"/>
              <a:gd name="connsiteX28" fmla="*/ 7275316 w 12199717"/>
              <a:gd name="connsiteY28" fmla="*/ 410901 h 3750197"/>
              <a:gd name="connsiteX29" fmla="*/ 8165940 w 12199717"/>
              <a:gd name="connsiteY29" fmla="*/ 428263 h 3750197"/>
              <a:gd name="connsiteX30" fmla="*/ 9427580 w 12199717"/>
              <a:gd name="connsiteY30" fmla="*/ 410901 h 3750197"/>
              <a:gd name="connsiteX31" fmla="*/ 9531752 w 12199717"/>
              <a:gd name="connsiteY31" fmla="*/ 399326 h 3750197"/>
              <a:gd name="connsiteX32" fmla="*/ 9647499 w 12199717"/>
              <a:gd name="connsiteY32" fmla="*/ 387751 h 3750197"/>
              <a:gd name="connsiteX33" fmla="*/ 9751671 w 12199717"/>
              <a:gd name="connsiteY33" fmla="*/ 376177 h 3750197"/>
              <a:gd name="connsiteX34" fmla="*/ 9878993 w 12199717"/>
              <a:gd name="connsiteY34" fmla="*/ 364602 h 3750197"/>
              <a:gd name="connsiteX35" fmla="*/ 9925291 w 12199717"/>
              <a:gd name="connsiteY35" fmla="*/ 353027 h 3750197"/>
              <a:gd name="connsiteX36" fmla="*/ 9948441 w 12199717"/>
              <a:gd name="connsiteY36" fmla="*/ 347240 h 3750197"/>
              <a:gd name="connsiteX37" fmla="*/ 9983165 w 12199717"/>
              <a:gd name="connsiteY37" fmla="*/ 335665 h 3750197"/>
              <a:gd name="connsiteX38" fmla="*/ 10017889 w 12199717"/>
              <a:gd name="connsiteY38" fmla="*/ 329878 h 3750197"/>
              <a:gd name="connsiteX39" fmla="*/ 10046826 w 12199717"/>
              <a:gd name="connsiteY39" fmla="*/ 318303 h 3750197"/>
              <a:gd name="connsiteX40" fmla="*/ 10081550 w 12199717"/>
              <a:gd name="connsiteY40" fmla="*/ 312516 h 3750197"/>
              <a:gd name="connsiteX41" fmla="*/ 10098912 w 12199717"/>
              <a:gd name="connsiteY41" fmla="*/ 300941 h 3750197"/>
              <a:gd name="connsiteX42" fmla="*/ 10116274 w 12199717"/>
              <a:gd name="connsiteY42" fmla="*/ 295154 h 3750197"/>
              <a:gd name="connsiteX43" fmla="*/ 10174147 w 12199717"/>
              <a:gd name="connsiteY43" fmla="*/ 289367 h 3750197"/>
              <a:gd name="connsiteX44" fmla="*/ 10781818 w 12199717"/>
              <a:gd name="connsiteY44" fmla="*/ 277792 h 3750197"/>
              <a:gd name="connsiteX45" fmla="*/ 10984375 w 12199717"/>
              <a:gd name="connsiteY45" fmla="*/ 266217 h 3750197"/>
              <a:gd name="connsiteX46" fmla="*/ 11129059 w 12199717"/>
              <a:gd name="connsiteY46" fmla="*/ 260430 h 3750197"/>
              <a:gd name="connsiteX47" fmla="*/ 11308466 w 12199717"/>
              <a:gd name="connsiteY47" fmla="*/ 248855 h 3750197"/>
              <a:gd name="connsiteX48" fmla="*/ 11412638 w 12199717"/>
              <a:gd name="connsiteY48" fmla="*/ 243068 h 3750197"/>
              <a:gd name="connsiteX49" fmla="*/ 11603621 w 12199717"/>
              <a:gd name="connsiteY49" fmla="*/ 231493 h 3750197"/>
              <a:gd name="connsiteX50" fmla="*/ 11719367 w 12199717"/>
              <a:gd name="connsiteY50" fmla="*/ 225706 h 3750197"/>
              <a:gd name="connsiteX51" fmla="*/ 11979798 w 12199717"/>
              <a:gd name="connsiteY51" fmla="*/ 219919 h 3750197"/>
              <a:gd name="connsiteX52" fmla="*/ 12026097 w 12199717"/>
              <a:gd name="connsiteY52" fmla="*/ 214131 h 3750197"/>
              <a:gd name="connsiteX53" fmla="*/ 12130269 w 12199717"/>
              <a:gd name="connsiteY53" fmla="*/ 202557 h 3750197"/>
              <a:gd name="connsiteX54" fmla="*/ 12170780 w 12199717"/>
              <a:gd name="connsiteY54" fmla="*/ 190982 h 3750197"/>
              <a:gd name="connsiteX55" fmla="*/ 12193929 w 12199717"/>
              <a:gd name="connsiteY55" fmla="*/ 185195 h 3750197"/>
              <a:gd name="connsiteX56" fmla="*/ 12199717 w 12199717"/>
              <a:gd name="connsiteY56" fmla="*/ 3750197 h 3750197"/>
              <a:gd name="connsiteX57" fmla="*/ 0 w 12199717"/>
              <a:gd name="connsiteY57" fmla="*/ 3744410 h 3750197"/>
              <a:gd name="connsiteX58" fmla="*/ 0 w 12199717"/>
              <a:gd name="connsiteY58" fmla="*/ 231493 h 3750197"/>
              <a:gd name="connsiteX0" fmla="*/ 0 w 12199717"/>
              <a:gd name="connsiteY0" fmla="*/ 244406 h 3763110"/>
              <a:gd name="connsiteX1" fmla="*/ 0 w 12199717"/>
              <a:gd name="connsiteY1" fmla="*/ 244406 h 3763110"/>
              <a:gd name="connsiteX2" fmla="*/ 2772137 w 12199717"/>
              <a:gd name="connsiteY2" fmla="*/ 12913 h 3763110"/>
              <a:gd name="connsiteX3" fmla="*/ 3269848 w 12199717"/>
              <a:gd name="connsiteY3" fmla="*/ 30275 h 3763110"/>
              <a:gd name="connsiteX4" fmla="*/ 3975904 w 12199717"/>
              <a:gd name="connsiteY4" fmla="*/ 36062 h 3763110"/>
              <a:gd name="connsiteX5" fmla="*/ 4109013 w 12199717"/>
              <a:gd name="connsiteY5" fmla="*/ 41849 h 3763110"/>
              <a:gd name="connsiteX6" fmla="*/ 4178461 w 12199717"/>
              <a:gd name="connsiteY6" fmla="*/ 47637 h 3763110"/>
              <a:gd name="connsiteX7" fmla="*/ 4508340 w 12199717"/>
              <a:gd name="connsiteY7" fmla="*/ 76573 h 3763110"/>
              <a:gd name="connsiteX8" fmla="*/ 4930816 w 12199717"/>
              <a:gd name="connsiteY8" fmla="*/ 140234 h 3763110"/>
              <a:gd name="connsiteX9" fmla="*/ 5029200 w 12199717"/>
              <a:gd name="connsiteY9" fmla="*/ 151809 h 3763110"/>
              <a:gd name="connsiteX10" fmla="*/ 5104436 w 12199717"/>
              <a:gd name="connsiteY10" fmla="*/ 169171 h 3763110"/>
              <a:gd name="connsiteX11" fmla="*/ 5144947 w 12199717"/>
              <a:gd name="connsiteY11" fmla="*/ 174958 h 3763110"/>
              <a:gd name="connsiteX12" fmla="*/ 5359079 w 12199717"/>
              <a:gd name="connsiteY12" fmla="*/ 203895 h 3763110"/>
              <a:gd name="connsiteX13" fmla="*/ 5451676 w 12199717"/>
              <a:gd name="connsiteY13" fmla="*/ 227044 h 3763110"/>
              <a:gd name="connsiteX14" fmla="*/ 5590572 w 12199717"/>
              <a:gd name="connsiteY14" fmla="*/ 250194 h 3763110"/>
              <a:gd name="connsiteX15" fmla="*/ 5654233 w 12199717"/>
              <a:gd name="connsiteY15" fmla="*/ 267556 h 3763110"/>
              <a:gd name="connsiteX16" fmla="*/ 5746831 w 12199717"/>
              <a:gd name="connsiteY16" fmla="*/ 290705 h 3763110"/>
              <a:gd name="connsiteX17" fmla="*/ 5810491 w 12199717"/>
              <a:gd name="connsiteY17" fmla="*/ 302280 h 3763110"/>
              <a:gd name="connsiteX18" fmla="*/ 5868365 w 12199717"/>
              <a:gd name="connsiteY18" fmla="*/ 313854 h 3763110"/>
              <a:gd name="connsiteX19" fmla="*/ 5955175 w 12199717"/>
              <a:gd name="connsiteY19" fmla="*/ 331216 h 3763110"/>
              <a:gd name="connsiteX20" fmla="*/ 6013048 w 12199717"/>
              <a:gd name="connsiteY20" fmla="*/ 348578 h 3763110"/>
              <a:gd name="connsiteX21" fmla="*/ 6117221 w 12199717"/>
              <a:gd name="connsiteY21" fmla="*/ 360153 h 3763110"/>
              <a:gd name="connsiteX22" fmla="*/ 6140370 w 12199717"/>
              <a:gd name="connsiteY22" fmla="*/ 365940 h 3763110"/>
              <a:gd name="connsiteX23" fmla="*/ 6279266 w 12199717"/>
              <a:gd name="connsiteY23" fmla="*/ 377515 h 3763110"/>
              <a:gd name="connsiteX24" fmla="*/ 6412375 w 12199717"/>
              <a:gd name="connsiteY24" fmla="*/ 383302 h 3763110"/>
              <a:gd name="connsiteX25" fmla="*/ 6585995 w 12199717"/>
              <a:gd name="connsiteY25" fmla="*/ 394877 h 3763110"/>
              <a:gd name="connsiteX26" fmla="*/ 6690167 w 12199717"/>
              <a:gd name="connsiteY26" fmla="*/ 400664 h 3763110"/>
              <a:gd name="connsiteX27" fmla="*/ 7275316 w 12199717"/>
              <a:gd name="connsiteY27" fmla="*/ 423814 h 3763110"/>
              <a:gd name="connsiteX28" fmla="*/ 8165940 w 12199717"/>
              <a:gd name="connsiteY28" fmla="*/ 441176 h 3763110"/>
              <a:gd name="connsiteX29" fmla="*/ 9427580 w 12199717"/>
              <a:gd name="connsiteY29" fmla="*/ 423814 h 3763110"/>
              <a:gd name="connsiteX30" fmla="*/ 9531752 w 12199717"/>
              <a:gd name="connsiteY30" fmla="*/ 412239 h 3763110"/>
              <a:gd name="connsiteX31" fmla="*/ 9647499 w 12199717"/>
              <a:gd name="connsiteY31" fmla="*/ 400664 h 3763110"/>
              <a:gd name="connsiteX32" fmla="*/ 9751671 w 12199717"/>
              <a:gd name="connsiteY32" fmla="*/ 389090 h 3763110"/>
              <a:gd name="connsiteX33" fmla="*/ 9878993 w 12199717"/>
              <a:gd name="connsiteY33" fmla="*/ 377515 h 3763110"/>
              <a:gd name="connsiteX34" fmla="*/ 9925291 w 12199717"/>
              <a:gd name="connsiteY34" fmla="*/ 365940 h 3763110"/>
              <a:gd name="connsiteX35" fmla="*/ 9948441 w 12199717"/>
              <a:gd name="connsiteY35" fmla="*/ 360153 h 3763110"/>
              <a:gd name="connsiteX36" fmla="*/ 9983165 w 12199717"/>
              <a:gd name="connsiteY36" fmla="*/ 348578 h 3763110"/>
              <a:gd name="connsiteX37" fmla="*/ 10017889 w 12199717"/>
              <a:gd name="connsiteY37" fmla="*/ 342791 h 3763110"/>
              <a:gd name="connsiteX38" fmla="*/ 10046826 w 12199717"/>
              <a:gd name="connsiteY38" fmla="*/ 331216 h 3763110"/>
              <a:gd name="connsiteX39" fmla="*/ 10081550 w 12199717"/>
              <a:gd name="connsiteY39" fmla="*/ 325429 h 3763110"/>
              <a:gd name="connsiteX40" fmla="*/ 10098912 w 12199717"/>
              <a:gd name="connsiteY40" fmla="*/ 313854 h 3763110"/>
              <a:gd name="connsiteX41" fmla="*/ 10116274 w 12199717"/>
              <a:gd name="connsiteY41" fmla="*/ 308067 h 3763110"/>
              <a:gd name="connsiteX42" fmla="*/ 10174147 w 12199717"/>
              <a:gd name="connsiteY42" fmla="*/ 302280 h 3763110"/>
              <a:gd name="connsiteX43" fmla="*/ 10781818 w 12199717"/>
              <a:gd name="connsiteY43" fmla="*/ 290705 h 3763110"/>
              <a:gd name="connsiteX44" fmla="*/ 10984375 w 12199717"/>
              <a:gd name="connsiteY44" fmla="*/ 279130 h 3763110"/>
              <a:gd name="connsiteX45" fmla="*/ 11129059 w 12199717"/>
              <a:gd name="connsiteY45" fmla="*/ 273343 h 3763110"/>
              <a:gd name="connsiteX46" fmla="*/ 11308466 w 12199717"/>
              <a:gd name="connsiteY46" fmla="*/ 261768 h 3763110"/>
              <a:gd name="connsiteX47" fmla="*/ 11412638 w 12199717"/>
              <a:gd name="connsiteY47" fmla="*/ 255981 h 3763110"/>
              <a:gd name="connsiteX48" fmla="*/ 11603621 w 12199717"/>
              <a:gd name="connsiteY48" fmla="*/ 244406 h 3763110"/>
              <a:gd name="connsiteX49" fmla="*/ 11719367 w 12199717"/>
              <a:gd name="connsiteY49" fmla="*/ 238619 h 3763110"/>
              <a:gd name="connsiteX50" fmla="*/ 11979798 w 12199717"/>
              <a:gd name="connsiteY50" fmla="*/ 232832 h 3763110"/>
              <a:gd name="connsiteX51" fmla="*/ 12026097 w 12199717"/>
              <a:gd name="connsiteY51" fmla="*/ 227044 h 3763110"/>
              <a:gd name="connsiteX52" fmla="*/ 12130269 w 12199717"/>
              <a:gd name="connsiteY52" fmla="*/ 215470 h 3763110"/>
              <a:gd name="connsiteX53" fmla="*/ 12170780 w 12199717"/>
              <a:gd name="connsiteY53" fmla="*/ 203895 h 3763110"/>
              <a:gd name="connsiteX54" fmla="*/ 12193929 w 12199717"/>
              <a:gd name="connsiteY54" fmla="*/ 198108 h 3763110"/>
              <a:gd name="connsiteX55" fmla="*/ 12199717 w 12199717"/>
              <a:gd name="connsiteY55" fmla="*/ 3763110 h 3763110"/>
              <a:gd name="connsiteX56" fmla="*/ 0 w 12199717"/>
              <a:gd name="connsiteY56" fmla="*/ 3757323 h 3763110"/>
              <a:gd name="connsiteX57" fmla="*/ 0 w 12199717"/>
              <a:gd name="connsiteY57" fmla="*/ 244406 h 3763110"/>
              <a:gd name="connsiteX0" fmla="*/ 0 w 12199717"/>
              <a:gd name="connsiteY0" fmla="*/ 243210 h 3761914"/>
              <a:gd name="connsiteX1" fmla="*/ 0 w 12199717"/>
              <a:gd name="connsiteY1" fmla="*/ 243210 h 3761914"/>
              <a:gd name="connsiteX2" fmla="*/ 2772137 w 12199717"/>
              <a:gd name="connsiteY2" fmla="*/ 11717 h 3761914"/>
              <a:gd name="connsiteX3" fmla="*/ 3975904 w 12199717"/>
              <a:gd name="connsiteY3" fmla="*/ 34866 h 3761914"/>
              <a:gd name="connsiteX4" fmla="*/ 4109013 w 12199717"/>
              <a:gd name="connsiteY4" fmla="*/ 40653 h 3761914"/>
              <a:gd name="connsiteX5" fmla="*/ 4178461 w 12199717"/>
              <a:gd name="connsiteY5" fmla="*/ 46441 h 3761914"/>
              <a:gd name="connsiteX6" fmla="*/ 4508340 w 12199717"/>
              <a:gd name="connsiteY6" fmla="*/ 75377 h 3761914"/>
              <a:gd name="connsiteX7" fmla="*/ 4930816 w 12199717"/>
              <a:gd name="connsiteY7" fmla="*/ 139038 h 3761914"/>
              <a:gd name="connsiteX8" fmla="*/ 5029200 w 12199717"/>
              <a:gd name="connsiteY8" fmla="*/ 150613 h 3761914"/>
              <a:gd name="connsiteX9" fmla="*/ 5104436 w 12199717"/>
              <a:gd name="connsiteY9" fmla="*/ 167975 h 3761914"/>
              <a:gd name="connsiteX10" fmla="*/ 5144947 w 12199717"/>
              <a:gd name="connsiteY10" fmla="*/ 173762 h 3761914"/>
              <a:gd name="connsiteX11" fmla="*/ 5359079 w 12199717"/>
              <a:gd name="connsiteY11" fmla="*/ 202699 h 3761914"/>
              <a:gd name="connsiteX12" fmla="*/ 5451676 w 12199717"/>
              <a:gd name="connsiteY12" fmla="*/ 225848 h 3761914"/>
              <a:gd name="connsiteX13" fmla="*/ 5590572 w 12199717"/>
              <a:gd name="connsiteY13" fmla="*/ 248998 h 3761914"/>
              <a:gd name="connsiteX14" fmla="*/ 5654233 w 12199717"/>
              <a:gd name="connsiteY14" fmla="*/ 266360 h 3761914"/>
              <a:gd name="connsiteX15" fmla="*/ 5746831 w 12199717"/>
              <a:gd name="connsiteY15" fmla="*/ 289509 h 3761914"/>
              <a:gd name="connsiteX16" fmla="*/ 5810491 w 12199717"/>
              <a:gd name="connsiteY16" fmla="*/ 301084 h 3761914"/>
              <a:gd name="connsiteX17" fmla="*/ 5868365 w 12199717"/>
              <a:gd name="connsiteY17" fmla="*/ 312658 h 3761914"/>
              <a:gd name="connsiteX18" fmla="*/ 5955175 w 12199717"/>
              <a:gd name="connsiteY18" fmla="*/ 330020 h 3761914"/>
              <a:gd name="connsiteX19" fmla="*/ 6013048 w 12199717"/>
              <a:gd name="connsiteY19" fmla="*/ 347382 h 3761914"/>
              <a:gd name="connsiteX20" fmla="*/ 6117221 w 12199717"/>
              <a:gd name="connsiteY20" fmla="*/ 358957 h 3761914"/>
              <a:gd name="connsiteX21" fmla="*/ 6140370 w 12199717"/>
              <a:gd name="connsiteY21" fmla="*/ 364744 h 3761914"/>
              <a:gd name="connsiteX22" fmla="*/ 6279266 w 12199717"/>
              <a:gd name="connsiteY22" fmla="*/ 376319 h 3761914"/>
              <a:gd name="connsiteX23" fmla="*/ 6412375 w 12199717"/>
              <a:gd name="connsiteY23" fmla="*/ 382106 h 3761914"/>
              <a:gd name="connsiteX24" fmla="*/ 6585995 w 12199717"/>
              <a:gd name="connsiteY24" fmla="*/ 393681 h 3761914"/>
              <a:gd name="connsiteX25" fmla="*/ 6690167 w 12199717"/>
              <a:gd name="connsiteY25" fmla="*/ 399468 h 3761914"/>
              <a:gd name="connsiteX26" fmla="*/ 7275316 w 12199717"/>
              <a:gd name="connsiteY26" fmla="*/ 422618 h 3761914"/>
              <a:gd name="connsiteX27" fmla="*/ 8165940 w 12199717"/>
              <a:gd name="connsiteY27" fmla="*/ 439980 h 3761914"/>
              <a:gd name="connsiteX28" fmla="*/ 9427580 w 12199717"/>
              <a:gd name="connsiteY28" fmla="*/ 422618 h 3761914"/>
              <a:gd name="connsiteX29" fmla="*/ 9531752 w 12199717"/>
              <a:gd name="connsiteY29" fmla="*/ 411043 h 3761914"/>
              <a:gd name="connsiteX30" fmla="*/ 9647499 w 12199717"/>
              <a:gd name="connsiteY30" fmla="*/ 399468 h 3761914"/>
              <a:gd name="connsiteX31" fmla="*/ 9751671 w 12199717"/>
              <a:gd name="connsiteY31" fmla="*/ 387894 h 3761914"/>
              <a:gd name="connsiteX32" fmla="*/ 9878993 w 12199717"/>
              <a:gd name="connsiteY32" fmla="*/ 376319 h 3761914"/>
              <a:gd name="connsiteX33" fmla="*/ 9925291 w 12199717"/>
              <a:gd name="connsiteY33" fmla="*/ 364744 h 3761914"/>
              <a:gd name="connsiteX34" fmla="*/ 9948441 w 12199717"/>
              <a:gd name="connsiteY34" fmla="*/ 358957 h 3761914"/>
              <a:gd name="connsiteX35" fmla="*/ 9983165 w 12199717"/>
              <a:gd name="connsiteY35" fmla="*/ 347382 h 3761914"/>
              <a:gd name="connsiteX36" fmla="*/ 10017889 w 12199717"/>
              <a:gd name="connsiteY36" fmla="*/ 341595 h 3761914"/>
              <a:gd name="connsiteX37" fmla="*/ 10046826 w 12199717"/>
              <a:gd name="connsiteY37" fmla="*/ 330020 h 3761914"/>
              <a:gd name="connsiteX38" fmla="*/ 10081550 w 12199717"/>
              <a:gd name="connsiteY38" fmla="*/ 324233 h 3761914"/>
              <a:gd name="connsiteX39" fmla="*/ 10098912 w 12199717"/>
              <a:gd name="connsiteY39" fmla="*/ 312658 h 3761914"/>
              <a:gd name="connsiteX40" fmla="*/ 10116274 w 12199717"/>
              <a:gd name="connsiteY40" fmla="*/ 306871 h 3761914"/>
              <a:gd name="connsiteX41" fmla="*/ 10174147 w 12199717"/>
              <a:gd name="connsiteY41" fmla="*/ 301084 h 3761914"/>
              <a:gd name="connsiteX42" fmla="*/ 10781818 w 12199717"/>
              <a:gd name="connsiteY42" fmla="*/ 289509 h 3761914"/>
              <a:gd name="connsiteX43" fmla="*/ 10984375 w 12199717"/>
              <a:gd name="connsiteY43" fmla="*/ 277934 h 3761914"/>
              <a:gd name="connsiteX44" fmla="*/ 11129059 w 12199717"/>
              <a:gd name="connsiteY44" fmla="*/ 272147 h 3761914"/>
              <a:gd name="connsiteX45" fmla="*/ 11308466 w 12199717"/>
              <a:gd name="connsiteY45" fmla="*/ 260572 h 3761914"/>
              <a:gd name="connsiteX46" fmla="*/ 11412638 w 12199717"/>
              <a:gd name="connsiteY46" fmla="*/ 254785 h 3761914"/>
              <a:gd name="connsiteX47" fmla="*/ 11603621 w 12199717"/>
              <a:gd name="connsiteY47" fmla="*/ 243210 h 3761914"/>
              <a:gd name="connsiteX48" fmla="*/ 11719367 w 12199717"/>
              <a:gd name="connsiteY48" fmla="*/ 237423 h 3761914"/>
              <a:gd name="connsiteX49" fmla="*/ 11979798 w 12199717"/>
              <a:gd name="connsiteY49" fmla="*/ 231636 h 3761914"/>
              <a:gd name="connsiteX50" fmla="*/ 12026097 w 12199717"/>
              <a:gd name="connsiteY50" fmla="*/ 225848 h 3761914"/>
              <a:gd name="connsiteX51" fmla="*/ 12130269 w 12199717"/>
              <a:gd name="connsiteY51" fmla="*/ 214274 h 3761914"/>
              <a:gd name="connsiteX52" fmla="*/ 12170780 w 12199717"/>
              <a:gd name="connsiteY52" fmla="*/ 202699 h 3761914"/>
              <a:gd name="connsiteX53" fmla="*/ 12193929 w 12199717"/>
              <a:gd name="connsiteY53" fmla="*/ 196912 h 3761914"/>
              <a:gd name="connsiteX54" fmla="*/ 12199717 w 12199717"/>
              <a:gd name="connsiteY54" fmla="*/ 3761914 h 3761914"/>
              <a:gd name="connsiteX55" fmla="*/ 0 w 12199717"/>
              <a:gd name="connsiteY55" fmla="*/ 3756127 h 3761914"/>
              <a:gd name="connsiteX56" fmla="*/ 0 w 12199717"/>
              <a:gd name="connsiteY56" fmla="*/ 243210 h 3761914"/>
              <a:gd name="connsiteX0" fmla="*/ 0 w 12199717"/>
              <a:gd name="connsiteY0" fmla="*/ 482026 h 4000730"/>
              <a:gd name="connsiteX1" fmla="*/ 0 w 12199717"/>
              <a:gd name="connsiteY1" fmla="*/ 482026 h 4000730"/>
              <a:gd name="connsiteX2" fmla="*/ 2749615 w 12199717"/>
              <a:gd name="connsiteY2" fmla="*/ 2789 h 4000730"/>
              <a:gd name="connsiteX3" fmla="*/ 3975904 w 12199717"/>
              <a:gd name="connsiteY3" fmla="*/ 273682 h 4000730"/>
              <a:gd name="connsiteX4" fmla="*/ 4109013 w 12199717"/>
              <a:gd name="connsiteY4" fmla="*/ 279469 h 4000730"/>
              <a:gd name="connsiteX5" fmla="*/ 4178461 w 12199717"/>
              <a:gd name="connsiteY5" fmla="*/ 285257 h 4000730"/>
              <a:gd name="connsiteX6" fmla="*/ 4508340 w 12199717"/>
              <a:gd name="connsiteY6" fmla="*/ 314193 h 4000730"/>
              <a:gd name="connsiteX7" fmla="*/ 4930816 w 12199717"/>
              <a:gd name="connsiteY7" fmla="*/ 377854 h 4000730"/>
              <a:gd name="connsiteX8" fmla="*/ 5029200 w 12199717"/>
              <a:gd name="connsiteY8" fmla="*/ 389429 h 4000730"/>
              <a:gd name="connsiteX9" fmla="*/ 5104436 w 12199717"/>
              <a:gd name="connsiteY9" fmla="*/ 406791 h 4000730"/>
              <a:gd name="connsiteX10" fmla="*/ 5144947 w 12199717"/>
              <a:gd name="connsiteY10" fmla="*/ 412578 h 4000730"/>
              <a:gd name="connsiteX11" fmla="*/ 5359079 w 12199717"/>
              <a:gd name="connsiteY11" fmla="*/ 441515 h 4000730"/>
              <a:gd name="connsiteX12" fmla="*/ 5451676 w 12199717"/>
              <a:gd name="connsiteY12" fmla="*/ 464664 h 4000730"/>
              <a:gd name="connsiteX13" fmla="*/ 5590572 w 12199717"/>
              <a:gd name="connsiteY13" fmla="*/ 487814 h 4000730"/>
              <a:gd name="connsiteX14" fmla="*/ 5654233 w 12199717"/>
              <a:gd name="connsiteY14" fmla="*/ 505176 h 4000730"/>
              <a:gd name="connsiteX15" fmla="*/ 5746831 w 12199717"/>
              <a:gd name="connsiteY15" fmla="*/ 528325 h 4000730"/>
              <a:gd name="connsiteX16" fmla="*/ 5810491 w 12199717"/>
              <a:gd name="connsiteY16" fmla="*/ 539900 h 4000730"/>
              <a:gd name="connsiteX17" fmla="*/ 5868365 w 12199717"/>
              <a:gd name="connsiteY17" fmla="*/ 551474 h 4000730"/>
              <a:gd name="connsiteX18" fmla="*/ 5955175 w 12199717"/>
              <a:gd name="connsiteY18" fmla="*/ 568836 h 4000730"/>
              <a:gd name="connsiteX19" fmla="*/ 6013048 w 12199717"/>
              <a:gd name="connsiteY19" fmla="*/ 586198 h 4000730"/>
              <a:gd name="connsiteX20" fmla="*/ 6117221 w 12199717"/>
              <a:gd name="connsiteY20" fmla="*/ 597773 h 4000730"/>
              <a:gd name="connsiteX21" fmla="*/ 6140370 w 12199717"/>
              <a:gd name="connsiteY21" fmla="*/ 603560 h 4000730"/>
              <a:gd name="connsiteX22" fmla="*/ 6279266 w 12199717"/>
              <a:gd name="connsiteY22" fmla="*/ 615135 h 4000730"/>
              <a:gd name="connsiteX23" fmla="*/ 6412375 w 12199717"/>
              <a:gd name="connsiteY23" fmla="*/ 620922 h 4000730"/>
              <a:gd name="connsiteX24" fmla="*/ 6585995 w 12199717"/>
              <a:gd name="connsiteY24" fmla="*/ 632497 h 4000730"/>
              <a:gd name="connsiteX25" fmla="*/ 6690167 w 12199717"/>
              <a:gd name="connsiteY25" fmla="*/ 638284 h 4000730"/>
              <a:gd name="connsiteX26" fmla="*/ 7275316 w 12199717"/>
              <a:gd name="connsiteY26" fmla="*/ 661434 h 4000730"/>
              <a:gd name="connsiteX27" fmla="*/ 8165940 w 12199717"/>
              <a:gd name="connsiteY27" fmla="*/ 678796 h 4000730"/>
              <a:gd name="connsiteX28" fmla="*/ 9427580 w 12199717"/>
              <a:gd name="connsiteY28" fmla="*/ 661434 h 4000730"/>
              <a:gd name="connsiteX29" fmla="*/ 9531752 w 12199717"/>
              <a:gd name="connsiteY29" fmla="*/ 649859 h 4000730"/>
              <a:gd name="connsiteX30" fmla="*/ 9647499 w 12199717"/>
              <a:gd name="connsiteY30" fmla="*/ 638284 h 4000730"/>
              <a:gd name="connsiteX31" fmla="*/ 9751671 w 12199717"/>
              <a:gd name="connsiteY31" fmla="*/ 626710 h 4000730"/>
              <a:gd name="connsiteX32" fmla="*/ 9878993 w 12199717"/>
              <a:gd name="connsiteY32" fmla="*/ 615135 h 4000730"/>
              <a:gd name="connsiteX33" fmla="*/ 9925291 w 12199717"/>
              <a:gd name="connsiteY33" fmla="*/ 603560 h 4000730"/>
              <a:gd name="connsiteX34" fmla="*/ 9948441 w 12199717"/>
              <a:gd name="connsiteY34" fmla="*/ 597773 h 4000730"/>
              <a:gd name="connsiteX35" fmla="*/ 9983165 w 12199717"/>
              <a:gd name="connsiteY35" fmla="*/ 586198 h 4000730"/>
              <a:gd name="connsiteX36" fmla="*/ 10017889 w 12199717"/>
              <a:gd name="connsiteY36" fmla="*/ 580411 h 4000730"/>
              <a:gd name="connsiteX37" fmla="*/ 10046826 w 12199717"/>
              <a:gd name="connsiteY37" fmla="*/ 568836 h 4000730"/>
              <a:gd name="connsiteX38" fmla="*/ 10081550 w 12199717"/>
              <a:gd name="connsiteY38" fmla="*/ 563049 h 4000730"/>
              <a:gd name="connsiteX39" fmla="*/ 10098912 w 12199717"/>
              <a:gd name="connsiteY39" fmla="*/ 551474 h 4000730"/>
              <a:gd name="connsiteX40" fmla="*/ 10116274 w 12199717"/>
              <a:gd name="connsiteY40" fmla="*/ 545687 h 4000730"/>
              <a:gd name="connsiteX41" fmla="*/ 10174147 w 12199717"/>
              <a:gd name="connsiteY41" fmla="*/ 539900 h 4000730"/>
              <a:gd name="connsiteX42" fmla="*/ 10781818 w 12199717"/>
              <a:gd name="connsiteY42" fmla="*/ 528325 h 4000730"/>
              <a:gd name="connsiteX43" fmla="*/ 10984375 w 12199717"/>
              <a:gd name="connsiteY43" fmla="*/ 516750 h 4000730"/>
              <a:gd name="connsiteX44" fmla="*/ 11129059 w 12199717"/>
              <a:gd name="connsiteY44" fmla="*/ 510963 h 4000730"/>
              <a:gd name="connsiteX45" fmla="*/ 11308466 w 12199717"/>
              <a:gd name="connsiteY45" fmla="*/ 499388 h 4000730"/>
              <a:gd name="connsiteX46" fmla="*/ 11412638 w 12199717"/>
              <a:gd name="connsiteY46" fmla="*/ 493601 h 4000730"/>
              <a:gd name="connsiteX47" fmla="*/ 11603621 w 12199717"/>
              <a:gd name="connsiteY47" fmla="*/ 482026 h 4000730"/>
              <a:gd name="connsiteX48" fmla="*/ 11719367 w 12199717"/>
              <a:gd name="connsiteY48" fmla="*/ 476239 h 4000730"/>
              <a:gd name="connsiteX49" fmla="*/ 11979798 w 12199717"/>
              <a:gd name="connsiteY49" fmla="*/ 470452 h 4000730"/>
              <a:gd name="connsiteX50" fmla="*/ 12026097 w 12199717"/>
              <a:gd name="connsiteY50" fmla="*/ 464664 h 4000730"/>
              <a:gd name="connsiteX51" fmla="*/ 12130269 w 12199717"/>
              <a:gd name="connsiteY51" fmla="*/ 453090 h 4000730"/>
              <a:gd name="connsiteX52" fmla="*/ 12170780 w 12199717"/>
              <a:gd name="connsiteY52" fmla="*/ 441515 h 4000730"/>
              <a:gd name="connsiteX53" fmla="*/ 12193929 w 12199717"/>
              <a:gd name="connsiteY53" fmla="*/ 435728 h 4000730"/>
              <a:gd name="connsiteX54" fmla="*/ 12199717 w 12199717"/>
              <a:gd name="connsiteY54" fmla="*/ 4000730 h 4000730"/>
              <a:gd name="connsiteX55" fmla="*/ 0 w 12199717"/>
              <a:gd name="connsiteY55" fmla="*/ 3994943 h 4000730"/>
              <a:gd name="connsiteX56" fmla="*/ 0 w 12199717"/>
              <a:gd name="connsiteY56" fmla="*/ 482026 h 4000730"/>
              <a:gd name="connsiteX0" fmla="*/ 0 w 12199717"/>
              <a:gd name="connsiteY0" fmla="*/ 482026 h 4000730"/>
              <a:gd name="connsiteX1" fmla="*/ 0 w 12199717"/>
              <a:gd name="connsiteY1" fmla="*/ 482026 h 4000730"/>
              <a:gd name="connsiteX2" fmla="*/ 2749615 w 12199717"/>
              <a:gd name="connsiteY2" fmla="*/ 2789 h 4000730"/>
              <a:gd name="connsiteX3" fmla="*/ 3975904 w 12199717"/>
              <a:gd name="connsiteY3" fmla="*/ 273682 h 4000730"/>
              <a:gd name="connsiteX4" fmla="*/ 4109013 w 12199717"/>
              <a:gd name="connsiteY4" fmla="*/ 279469 h 4000730"/>
              <a:gd name="connsiteX5" fmla="*/ 4178461 w 12199717"/>
              <a:gd name="connsiteY5" fmla="*/ 285257 h 4000730"/>
              <a:gd name="connsiteX6" fmla="*/ 4508340 w 12199717"/>
              <a:gd name="connsiteY6" fmla="*/ 314193 h 4000730"/>
              <a:gd name="connsiteX7" fmla="*/ 4930816 w 12199717"/>
              <a:gd name="connsiteY7" fmla="*/ 377854 h 4000730"/>
              <a:gd name="connsiteX8" fmla="*/ 5029200 w 12199717"/>
              <a:gd name="connsiteY8" fmla="*/ 389429 h 4000730"/>
              <a:gd name="connsiteX9" fmla="*/ 5104436 w 12199717"/>
              <a:gd name="connsiteY9" fmla="*/ 406791 h 4000730"/>
              <a:gd name="connsiteX10" fmla="*/ 5144947 w 12199717"/>
              <a:gd name="connsiteY10" fmla="*/ 412578 h 4000730"/>
              <a:gd name="connsiteX11" fmla="*/ 5359079 w 12199717"/>
              <a:gd name="connsiteY11" fmla="*/ 441515 h 4000730"/>
              <a:gd name="connsiteX12" fmla="*/ 5451676 w 12199717"/>
              <a:gd name="connsiteY12" fmla="*/ 464664 h 4000730"/>
              <a:gd name="connsiteX13" fmla="*/ 5590572 w 12199717"/>
              <a:gd name="connsiteY13" fmla="*/ 487814 h 4000730"/>
              <a:gd name="connsiteX14" fmla="*/ 5654233 w 12199717"/>
              <a:gd name="connsiteY14" fmla="*/ 505176 h 4000730"/>
              <a:gd name="connsiteX15" fmla="*/ 5746831 w 12199717"/>
              <a:gd name="connsiteY15" fmla="*/ 528325 h 4000730"/>
              <a:gd name="connsiteX16" fmla="*/ 5810491 w 12199717"/>
              <a:gd name="connsiteY16" fmla="*/ 539900 h 4000730"/>
              <a:gd name="connsiteX17" fmla="*/ 5868365 w 12199717"/>
              <a:gd name="connsiteY17" fmla="*/ 551474 h 4000730"/>
              <a:gd name="connsiteX18" fmla="*/ 5955175 w 12199717"/>
              <a:gd name="connsiteY18" fmla="*/ 568836 h 4000730"/>
              <a:gd name="connsiteX19" fmla="*/ 6013048 w 12199717"/>
              <a:gd name="connsiteY19" fmla="*/ 586198 h 4000730"/>
              <a:gd name="connsiteX20" fmla="*/ 6117221 w 12199717"/>
              <a:gd name="connsiteY20" fmla="*/ 597773 h 4000730"/>
              <a:gd name="connsiteX21" fmla="*/ 6140370 w 12199717"/>
              <a:gd name="connsiteY21" fmla="*/ 603560 h 4000730"/>
              <a:gd name="connsiteX22" fmla="*/ 6279266 w 12199717"/>
              <a:gd name="connsiteY22" fmla="*/ 615135 h 4000730"/>
              <a:gd name="connsiteX23" fmla="*/ 6412375 w 12199717"/>
              <a:gd name="connsiteY23" fmla="*/ 620922 h 4000730"/>
              <a:gd name="connsiteX24" fmla="*/ 6585995 w 12199717"/>
              <a:gd name="connsiteY24" fmla="*/ 632497 h 4000730"/>
              <a:gd name="connsiteX25" fmla="*/ 6690167 w 12199717"/>
              <a:gd name="connsiteY25" fmla="*/ 638284 h 4000730"/>
              <a:gd name="connsiteX26" fmla="*/ 7275316 w 12199717"/>
              <a:gd name="connsiteY26" fmla="*/ 661434 h 4000730"/>
              <a:gd name="connsiteX27" fmla="*/ 8165940 w 12199717"/>
              <a:gd name="connsiteY27" fmla="*/ 678796 h 4000730"/>
              <a:gd name="connsiteX28" fmla="*/ 9427580 w 12199717"/>
              <a:gd name="connsiteY28" fmla="*/ 661434 h 4000730"/>
              <a:gd name="connsiteX29" fmla="*/ 9531752 w 12199717"/>
              <a:gd name="connsiteY29" fmla="*/ 649859 h 4000730"/>
              <a:gd name="connsiteX30" fmla="*/ 9647499 w 12199717"/>
              <a:gd name="connsiteY30" fmla="*/ 638284 h 4000730"/>
              <a:gd name="connsiteX31" fmla="*/ 9751671 w 12199717"/>
              <a:gd name="connsiteY31" fmla="*/ 626710 h 4000730"/>
              <a:gd name="connsiteX32" fmla="*/ 9878993 w 12199717"/>
              <a:gd name="connsiteY32" fmla="*/ 615135 h 4000730"/>
              <a:gd name="connsiteX33" fmla="*/ 9925291 w 12199717"/>
              <a:gd name="connsiteY33" fmla="*/ 603560 h 4000730"/>
              <a:gd name="connsiteX34" fmla="*/ 9948441 w 12199717"/>
              <a:gd name="connsiteY34" fmla="*/ 597773 h 4000730"/>
              <a:gd name="connsiteX35" fmla="*/ 9983165 w 12199717"/>
              <a:gd name="connsiteY35" fmla="*/ 586198 h 4000730"/>
              <a:gd name="connsiteX36" fmla="*/ 10017889 w 12199717"/>
              <a:gd name="connsiteY36" fmla="*/ 580411 h 4000730"/>
              <a:gd name="connsiteX37" fmla="*/ 10046826 w 12199717"/>
              <a:gd name="connsiteY37" fmla="*/ 568836 h 4000730"/>
              <a:gd name="connsiteX38" fmla="*/ 10081550 w 12199717"/>
              <a:gd name="connsiteY38" fmla="*/ 563049 h 4000730"/>
              <a:gd name="connsiteX39" fmla="*/ 10098912 w 12199717"/>
              <a:gd name="connsiteY39" fmla="*/ 551474 h 4000730"/>
              <a:gd name="connsiteX40" fmla="*/ 10116274 w 12199717"/>
              <a:gd name="connsiteY40" fmla="*/ 545687 h 4000730"/>
              <a:gd name="connsiteX41" fmla="*/ 10174147 w 12199717"/>
              <a:gd name="connsiteY41" fmla="*/ 539900 h 4000730"/>
              <a:gd name="connsiteX42" fmla="*/ 10781818 w 12199717"/>
              <a:gd name="connsiteY42" fmla="*/ 528325 h 4000730"/>
              <a:gd name="connsiteX43" fmla="*/ 10984375 w 12199717"/>
              <a:gd name="connsiteY43" fmla="*/ 516750 h 4000730"/>
              <a:gd name="connsiteX44" fmla="*/ 11129059 w 12199717"/>
              <a:gd name="connsiteY44" fmla="*/ 510963 h 4000730"/>
              <a:gd name="connsiteX45" fmla="*/ 11308466 w 12199717"/>
              <a:gd name="connsiteY45" fmla="*/ 499388 h 4000730"/>
              <a:gd name="connsiteX46" fmla="*/ 11412638 w 12199717"/>
              <a:gd name="connsiteY46" fmla="*/ 493601 h 4000730"/>
              <a:gd name="connsiteX47" fmla="*/ 11603621 w 12199717"/>
              <a:gd name="connsiteY47" fmla="*/ 482026 h 4000730"/>
              <a:gd name="connsiteX48" fmla="*/ 11719367 w 12199717"/>
              <a:gd name="connsiteY48" fmla="*/ 476239 h 4000730"/>
              <a:gd name="connsiteX49" fmla="*/ 11979798 w 12199717"/>
              <a:gd name="connsiteY49" fmla="*/ 470452 h 4000730"/>
              <a:gd name="connsiteX50" fmla="*/ 12026097 w 12199717"/>
              <a:gd name="connsiteY50" fmla="*/ 464664 h 4000730"/>
              <a:gd name="connsiteX51" fmla="*/ 12130269 w 12199717"/>
              <a:gd name="connsiteY51" fmla="*/ 453090 h 4000730"/>
              <a:gd name="connsiteX52" fmla="*/ 12170780 w 12199717"/>
              <a:gd name="connsiteY52" fmla="*/ 441515 h 4000730"/>
              <a:gd name="connsiteX53" fmla="*/ 12193929 w 12199717"/>
              <a:gd name="connsiteY53" fmla="*/ 435728 h 4000730"/>
              <a:gd name="connsiteX54" fmla="*/ 12199717 w 12199717"/>
              <a:gd name="connsiteY54" fmla="*/ 4000730 h 4000730"/>
              <a:gd name="connsiteX55" fmla="*/ 0 w 12199717"/>
              <a:gd name="connsiteY55" fmla="*/ 3994943 h 4000730"/>
              <a:gd name="connsiteX56" fmla="*/ 0 w 12199717"/>
              <a:gd name="connsiteY56" fmla="*/ 482026 h 4000730"/>
              <a:gd name="connsiteX0" fmla="*/ 0 w 12199717"/>
              <a:gd name="connsiteY0" fmla="*/ 482215 h 4000919"/>
              <a:gd name="connsiteX1" fmla="*/ 0 w 12199717"/>
              <a:gd name="connsiteY1" fmla="*/ 482215 h 4000919"/>
              <a:gd name="connsiteX2" fmla="*/ 2749615 w 12199717"/>
              <a:gd name="connsiteY2" fmla="*/ 2978 h 4000919"/>
              <a:gd name="connsiteX3" fmla="*/ 4109013 w 12199717"/>
              <a:gd name="connsiteY3" fmla="*/ 279658 h 4000919"/>
              <a:gd name="connsiteX4" fmla="*/ 4178461 w 12199717"/>
              <a:gd name="connsiteY4" fmla="*/ 285446 h 4000919"/>
              <a:gd name="connsiteX5" fmla="*/ 4508340 w 12199717"/>
              <a:gd name="connsiteY5" fmla="*/ 314382 h 4000919"/>
              <a:gd name="connsiteX6" fmla="*/ 4930816 w 12199717"/>
              <a:gd name="connsiteY6" fmla="*/ 378043 h 4000919"/>
              <a:gd name="connsiteX7" fmla="*/ 5029200 w 12199717"/>
              <a:gd name="connsiteY7" fmla="*/ 389618 h 4000919"/>
              <a:gd name="connsiteX8" fmla="*/ 5104436 w 12199717"/>
              <a:gd name="connsiteY8" fmla="*/ 406980 h 4000919"/>
              <a:gd name="connsiteX9" fmla="*/ 5144947 w 12199717"/>
              <a:gd name="connsiteY9" fmla="*/ 412767 h 4000919"/>
              <a:gd name="connsiteX10" fmla="*/ 5359079 w 12199717"/>
              <a:gd name="connsiteY10" fmla="*/ 441704 h 4000919"/>
              <a:gd name="connsiteX11" fmla="*/ 5451676 w 12199717"/>
              <a:gd name="connsiteY11" fmla="*/ 464853 h 4000919"/>
              <a:gd name="connsiteX12" fmla="*/ 5590572 w 12199717"/>
              <a:gd name="connsiteY12" fmla="*/ 488003 h 4000919"/>
              <a:gd name="connsiteX13" fmla="*/ 5654233 w 12199717"/>
              <a:gd name="connsiteY13" fmla="*/ 505365 h 4000919"/>
              <a:gd name="connsiteX14" fmla="*/ 5746831 w 12199717"/>
              <a:gd name="connsiteY14" fmla="*/ 528514 h 4000919"/>
              <a:gd name="connsiteX15" fmla="*/ 5810491 w 12199717"/>
              <a:gd name="connsiteY15" fmla="*/ 540089 h 4000919"/>
              <a:gd name="connsiteX16" fmla="*/ 5868365 w 12199717"/>
              <a:gd name="connsiteY16" fmla="*/ 551663 h 4000919"/>
              <a:gd name="connsiteX17" fmla="*/ 5955175 w 12199717"/>
              <a:gd name="connsiteY17" fmla="*/ 569025 h 4000919"/>
              <a:gd name="connsiteX18" fmla="*/ 6013048 w 12199717"/>
              <a:gd name="connsiteY18" fmla="*/ 586387 h 4000919"/>
              <a:gd name="connsiteX19" fmla="*/ 6117221 w 12199717"/>
              <a:gd name="connsiteY19" fmla="*/ 597962 h 4000919"/>
              <a:gd name="connsiteX20" fmla="*/ 6140370 w 12199717"/>
              <a:gd name="connsiteY20" fmla="*/ 603749 h 4000919"/>
              <a:gd name="connsiteX21" fmla="*/ 6279266 w 12199717"/>
              <a:gd name="connsiteY21" fmla="*/ 615324 h 4000919"/>
              <a:gd name="connsiteX22" fmla="*/ 6412375 w 12199717"/>
              <a:gd name="connsiteY22" fmla="*/ 621111 h 4000919"/>
              <a:gd name="connsiteX23" fmla="*/ 6585995 w 12199717"/>
              <a:gd name="connsiteY23" fmla="*/ 632686 h 4000919"/>
              <a:gd name="connsiteX24" fmla="*/ 6690167 w 12199717"/>
              <a:gd name="connsiteY24" fmla="*/ 638473 h 4000919"/>
              <a:gd name="connsiteX25" fmla="*/ 7275316 w 12199717"/>
              <a:gd name="connsiteY25" fmla="*/ 661623 h 4000919"/>
              <a:gd name="connsiteX26" fmla="*/ 8165940 w 12199717"/>
              <a:gd name="connsiteY26" fmla="*/ 678985 h 4000919"/>
              <a:gd name="connsiteX27" fmla="*/ 9427580 w 12199717"/>
              <a:gd name="connsiteY27" fmla="*/ 661623 h 4000919"/>
              <a:gd name="connsiteX28" fmla="*/ 9531752 w 12199717"/>
              <a:gd name="connsiteY28" fmla="*/ 650048 h 4000919"/>
              <a:gd name="connsiteX29" fmla="*/ 9647499 w 12199717"/>
              <a:gd name="connsiteY29" fmla="*/ 638473 h 4000919"/>
              <a:gd name="connsiteX30" fmla="*/ 9751671 w 12199717"/>
              <a:gd name="connsiteY30" fmla="*/ 626899 h 4000919"/>
              <a:gd name="connsiteX31" fmla="*/ 9878993 w 12199717"/>
              <a:gd name="connsiteY31" fmla="*/ 615324 h 4000919"/>
              <a:gd name="connsiteX32" fmla="*/ 9925291 w 12199717"/>
              <a:gd name="connsiteY32" fmla="*/ 603749 h 4000919"/>
              <a:gd name="connsiteX33" fmla="*/ 9948441 w 12199717"/>
              <a:gd name="connsiteY33" fmla="*/ 597962 h 4000919"/>
              <a:gd name="connsiteX34" fmla="*/ 9983165 w 12199717"/>
              <a:gd name="connsiteY34" fmla="*/ 586387 h 4000919"/>
              <a:gd name="connsiteX35" fmla="*/ 10017889 w 12199717"/>
              <a:gd name="connsiteY35" fmla="*/ 580600 h 4000919"/>
              <a:gd name="connsiteX36" fmla="*/ 10046826 w 12199717"/>
              <a:gd name="connsiteY36" fmla="*/ 569025 h 4000919"/>
              <a:gd name="connsiteX37" fmla="*/ 10081550 w 12199717"/>
              <a:gd name="connsiteY37" fmla="*/ 563238 h 4000919"/>
              <a:gd name="connsiteX38" fmla="*/ 10098912 w 12199717"/>
              <a:gd name="connsiteY38" fmla="*/ 551663 h 4000919"/>
              <a:gd name="connsiteX39" fmla="*/ 10116274 w 12199717"/>
              <a:gd name="connsiteY39" fmla="*/ 545876 h 4000919"/>
              <a:gd name="connsiteX40" fmla="*/ 10174147 w 12199717"/>
              <a:gd name="connsiteY40" fmla="*/ 540089 h 4000919"/>
              <a:gd name="connsiteX41" fmla="*/ 10781818 w 12199717"/>
              <a:gd name="connsiteY41" fmla="*/ 528514 h 4000919"/>
              <a:gd name="connsiteX42" fmla="*/ 10984375 w 12199717"/>
              <a:gd name="connsiteY42" fmla="*/ 516939 h 4000919"/>
              <a:gd name="connsiteX43" fmla="*/ 11129059 w 12199717"/>
              <a:gd name="connsiteY43" fmla="*/ 511152 h 4000919"/>
              <a:gd name="connsiteX44" fmla="*/ 11308466 w 12199717"/>
              <a:gd name="connsiteY44" fmla="*/ 499577 h 4000919"/>
              <a:gd name="connsiteX45" fmla="*/ 11412638 w 12199717"/>
              <a:gd name="connsiteY45" fmla="*/ 493790 h 4000919"/>
              <a:gd name="connsiteX46" fmla="*/ 11603621 w 12199717"/>
              <a:gd name="connsiteY46" fmla="*/ 482215 h 4000919"/>
              <a:gd name="connsiteX47" fmla="*/ 11719367 w 12199717"/>
              <a:gd name="connsiteY47" fmla="*/ 476428 h 4000919"/>
              <a:gd name="connsiteX48" fmla="*/ 11979798 w 12199717"/>
              <a:gd name="connsiteY48" fmla="*/ 470641 h 4000919"/>
              <a:gd name="connsiteX49" fmla="*/ 12026097 w 12199717"/>
              <a:gd name="connsiteY49" fmla="*/ 464853 h 4000919"/>
              <a:gd name="connsiteX50" fmla="*/ 12130269 w 12199717"/>
              <a:gd name="connsiteY50" fmla="*/ 453279 h 4000919"/>
              <a:gd name="connsiteX51" fmla="*/ 12170780 w 12199717"/>
              <a:gd name="connsiteY51" fmla="*/ 441704 h 4000919"/>
              <a:gd name="connsiteX52" fmla="*/ 12193929 w 12199717"/>
              <a:gd name="connsiteY52" fmla="*/ 435917 h 4000919"/>
              <a:gd name="connsiteX53" fmla="*/ 12199717 w 12199717"/>
              <a:gd name="connsiteY53" fmla="*/ 4000919 h 4000919"/>
              <a:gd name="connsiteX54" fmla="*/ 0 w 12199717"/>
              <a:gd name="connsiteY54" fmla="*/ 3995132 h 4000919"/>
              <a:gd name="connsiteX55" fmla="*/ 0 w 12199717"/>
              <a:gd name="connsiteY55" fmla="*/ 482215 h 4000919"/>
              <a:gd name="connsiteX0" fmla="*/ 67567 w 12199717"/>
              <a:gd name="connsiteY0" fmla="*/ 1009234 h 4000919"/>
              <a:gd name="connsiteX1" fmla="*/ 0 w 12199717"/>
              <a:gd name="connsiteY1" fmla="*/ 482215 h 4000919"/>
              <a:gd name="connsiteX2" fmla="*/ 2749615 w 12199717"/>
              <a:gd name="connsiteY2" fmla="*/ 2978 h 4000919"/>
              <a:gd name="connsiteX3" fmla="*/ 4109013 w 12199717"/>
              <a:gd name="connsiteY3" fmla="*/ 279658 h 4000919"/>
              <a:gd name="connsiteX4" fmla="*/ 4178461 w 12199717"/>
              <a:gd name="connsiteY4" fmla="*/ 285446 h 4000919"/>
              <a:gd name="connsiteX5" fmla="*/ 4508340 w 12199717"/>
              <a:gd name="connsiteY5" fmla="*/ 314382 h 4000919"/>
              <a:gd name="connsiteX6" fmla="*/ 4930816 w 12199717"/>
              <a:gd name="connsiteY6" fmla="*/ 378043 h 4000919"/>
              <a:gd name="connsiteX7" fmla="*/ 5029200 w 12199717"/>
              <a:gd name="connsiteY7" fmla="*/ 389618 h 4000919"/>
              <a:gd name="connsiteX8" fmla="*/ 5104436 w 12199717"/>
              <a:gd name="connsiteY8" fmla="*/ 406980 h 4000919"/>
              <a:gd name="connsiteX9" fmla="*/ 5144947 w 12199717"/>
              <a:gd name="connsiteY9" fmla="*/ 412767 h 4000919"/>
              <a:gd name="connsiteX10" fmla="*/ 5359079 w 12199717"/>
              <a:gd name="connsiteY10" fmla="*/ 441704 h 4000919"/>
              <a:gd name="connsiteX11" fmla="*/ 5451676 w 12199717"/>
              <a:gd name="connsiteY11" fmla="*/ 464853 h 4000919"/>
              <a:gd name="connsiteX12" fmla="*/ 5590572 w 12199717"/>
              <a:gd name="connsiteY12" fmla="*/ 488003 h 4000919"/>
              <a:gd name="connsiteX13" fmla="*/ 5654233 w 12199717"/>
              <a:gd name="connsiteY13" fmla="*/ 505365 h 4000919"/>
              <a:gd name="connsiteX14" fmla="*/ 5746831 w 12199717"/>
              <a:gd name="connsiteY14" fmla="*/ 528514 h 4000919"/>
              <a:gd name="connsiteX15" fmla="*/ 5810491 w 12199717"/>
              <a:gd name="connsiteY15" fmla="*/ 540089 h 4000919"/>
              <a:gd name="connsiteX16" fmla="*/ 5868365 w 12199717"/>
              <a:gd name="connsiteY16" fmla="*/ 551663 h 4000919"/>
              <a:gd name="connsiteX17" fmla="*/ 5955175 w 12199717"/>
              <a:gd name="connsiteY17" fmla="*/ 569025 h 4000919"/>
              <a:gd name="connsiteX18" fmla="*/ 6013048 w 12199717"/>
              <a:gd name="connsiteY18" fmla="*/ 586387 h 4000919"/>
              <a:gd name="connsiteX19" fmla="*/ 6117221 w 12199717"/>
              <a:gd name="connsiteY19" fmla="*/ 597962 h 4000919"/>
              <a:gd name="connsiteX20" fmla="*/ 6140370 w 12199717"/>
              <a:gd name="connsiteY20" fmla="*/ 603749 h 4000919"/>
              <a:gd name="connsiteX21" fmla="*/ 6279266 w 12199717"/>
              <a:gd name="connsiteY21" fmla="*/ 615324 h 4000919"/>
              <a:gd name="connsiteX22" fmla="*/ 6412375 w 12199717"/>
              <a:gd name="connsiteY22" fmla="*/ 621111 h 4000919"/>
              <a:gd name="connsiteX23" fmla="*/ 6585995 w 12199717"/>
              <a:gd name="connsiteY23" fmla="*/ 632686 h 4000919"/>
              <a:gd name="connsiteX24" fmla="*/ 6690167 w 12199717"/>
              <a:gd name="connsiteY24" fmla="*/ 638473 h 4000919"/>
              <a:gd name="connsiteX25" fmla="*/ 7275316 w 12199717"/>
              <a:gd name="connsiteY25" fmla="*/ 661623 h 4000919"/>
              <a:gd name="connsiteX26" fmla="*/ 8165940 w 12199717"/>
              <a:gd name="connsiteY26" fmla="*/ 678985 h 4000919"/>
              <a:gd name="connsiteX27" fmla="*/ 9427580 w 12199717"/>
              <a:gd name="connsiteY27" fmla="*/ 661623 h 4000919"/>
              <a:gd name="connsiteX28" fmla="*/ 9531752 w 12199717"/>
              <a:gd name="connsiteY28" fmla="*/ 650048 h 4000919"/>
              <a:gd name="connsiteX29" fmla="*/ 9647499 w 12199717"/>
              <a:gd name="connsiteY29" fmla="*/ 638473 h 4000919"/>
              <a:gd name="connsiteX30" fmla="*/ 9751671 w 12199717"/>
              <a:gd name="connsiteY30" fmla="*/ 626899 h 4000919"/>
              <a:gd name="connsiteX31" fmla="*/ 9878993 w 12199717"/>
              <a:gd name="connsiteY31" fmla="*/ 615324 h 4000919"/>
              <a:gd name="connsiteX32" fmla="*/ 9925291 w 12199717"/>
              <a:gd name="connsiteY32" fmla="*/ 603749 h 4000919"/>
              <a:gd name="connsiteX33" fmla="*/ 9948441 w 12199717"/>
              <a:gd name="connsiteY33" fmla="*/ 597962 h 4000919"/>
              <a:gd name="connsiteX34" fmla="*/ 9983165 w 12199717"/>
              <a:gd name="connsiteY34" fmla="*/ 586387 h 4000919"/>
              <a:gd name="connsiteX35" fmla="*/ 10017889 w 12199717"/>
              <a:gd name="connsiteY35" fmla="*/ 580600 h 4000919"/>
              <a:gd name="connsiteX36" fmla="*/ 10046826 w 12199717"/>
              <a:gd name="connsiteY36" fmla="*/ 569025 h 4000919"/>
              <a:gd name="connsiteX37" fmla="*/ 10081550 w 12199717"/>
              <a:gd name="connsiteY37" fmla="*/ 563238 h 4000919"/>
              <a:gd name="connsiteX38" fmla="*/ 10098912 w 12199717"/>
              <a:gd name="connsiteY38" fmla="*/ 551663 h 4000919"/>
              <a:gd name="connsiteX39" fmla="*/ 10116274 w 12199717"/>
              <a:gd name="connsiteY39" fmla="*/ 545876 h 4000919"/>
              <a:gd name="connsiteX40" fmla="*/ 10174147 w 12199717"/>
              <a:gd name="connsiteY40" fmla="*/ 540089 h 4000919"/>
              <a:gd name="connsiteX41" fmla="*/ 10781818 w 12199717"/>
              <a:gd name="connsiteY41" fmla="*/ 528514 h 4000919"/>
              <a:gd name="connsiteX42" fmla="*/ 10984375 w 12199717"/>
              <a:gd name="connsiteY42" fmla="*/ 516939 h 4000919"/>
              <a:gd name="connsiteX43" fmla="*/ 11129059 w 12199717"/>
              <a:gd name="connsiteY43" fmla="*/ 511152 h 4000919"/>
              <a:gd name="connsiteX44" fmla="*/ 11308466 w 12199717"/>
              <a:gd name="connsiteY44" fmla="*/ 499577 h 4000919"/>
              <a:gd name="connsiteX45" fmla="*/ 11412638 w 12199717"/>
              <a:gd name="connsiteY45" fmla="*/ 493790 h 4000919"/>
              <a:gd name="connsiteX46" fmla="*/ 11603621 w 12199717"/>
              <a:gd name="connsiteY46" fmla="*/ 482215 h 4000919"/>
              <a:gd name="connsiteX47" fmla="*/ 11719367 w 12199717"/>
              <a:gd name="connsiteY47" fmla="*/ 476428 h 4000919"/>
              <a:gd name="connsiteX48" fmla="*/ 11979798 w 12199717"/>
              <a:gd name="connsiteY48" fmla="*/ 470641 h 4000919"/>
              <a:gd name="connsiteX49" fmla="*/ 12026097 w 12199717"/>
              <a:gd name="connsiteY49" fmla="*/ 464853 h 4000919"/>
              <a:gd name="connsiteX50" fmla="*/ 12130269 w 12199717"/>
              <a:gd name="connsiteY50" fmla="*/ 453279 h 4000919"/>
              <a:gd name="connsiteX51" fmla="*/ 12170780 w 12199717"/>
              <a:gd name="connsiteY51" fmla="*/ 441704 h 4000919"/>
              <a:gd name="connsiteX52" fmla="*/ 12193929 w 12199717"/>
              <a:gd name="connsiteY52" fmla="*/ 435917 h 4000919"/>
              <a:gd name="connsiteX53" fmla="*/ 12199717 w 12199717"/>
              <a:gd name="connsiteY53" fmla="*/ 4000919 h 4000919"/>
              <a:gd name="connsiteX54" fmla="*/ 0 w 12199717"/>
              <a:gd name="connsiteY54" fmla="*/ 3995132 h 4000919"/>
              <a:gd name="connsiteX55" fmla="*/ 67567 w 12199717"/>
              <a:gd name="connsiteY55" fmla="*/ 1009234 h 4000919"/>
              <a:gd name="connsiteX0" fmla="*/ 1014395 w 13214112"/>
              <a:gd name="connsiteY0" fmla="*/ 3995132 h 4000919"/>
              <a:gd name="connsiteX1" fmla="*/ 1014395 w 13214112"/>
              <a:gd name="connsiteY1" fmla="*/ 482215 h 4000919"/>
              <a:gd name="connsiteX2" fmla="*/ 3764010 w 13214112"/>
              <a:gd name="connsiteY2" fmla="*/ 2978 h 4000919"/>
              <a:gd name="connsiteX3" fmla="*/ 5123408 w 13214112"/>
              <a:gd name="connsiteY3" fmla="*/ 279658 h 4000919"/>
              <a:gd name="connsiteX4" fmla="*/ 5192856 w 13214112"/>
              <a:gd name="connsiteY4" fmla="*/ 285446 h 4000919"/>
              <a:gd name="connsiteX5" fmla="*/ 5522735 w 13214112"/>
              <a:gd name="connsiteY5" fmla="*/ 314382 h 4000919"/>
              <a:gd name="connsiteX6" fmla="*/ 5945211 w 13214112"/>
              <a:gd name="connsiteY6" fmla="*/ 378043 h 4000919"/>
              <a:gd name="connsiteX7" fmla="*/ 6043595 w 13214112"/>
              <a:gd name="connsiteY7" fmla="*/ 389618 h 4000919"/>
              <a:gd name="connsiteX8" fmla="*/ 6118831 w 13214112"/>
              <a:gd name="connsiteY8" fmla="*/ 406980 h 4000919"/>
              <a:gd name="connsiteX9" fmla="*/ 6159342 w 13214112"/>
              <a:gd name="connsiteY9" fmla="*/ 412767 h 4000919"/>
              <a:gd name="connsiteX10" fmla="*/ 6373474 w 13214112"/>
              <a:gd name="connsiteY10" fmla="*/ 441704 h 4000919"/>
              <a:gd name="connsiteX11" fmla="*/ 6466071 w 13214112"/>
              <a:gd name="connsiteY11" fmla="*/ 464853 h 4000919"/>
              <a:gd name="connsiteX12" fmla="*/ 6604967 w 13214112"/>
              <a:gd name="connsiteY12" fmla="*/ 488003 h 4000919"/>
              <a:gd name="connsiteX13" fmla="*/ 6668628 w 13214112"/>
              <a:gd name="connsiteY13" fmla="*/ 505365 h 4000919"/>
              <a:gd name="connsiteX14" fmla="*/ 6761226 w 13214112"/>
              <a:gd name="connsiteY14" fmla="*/ 528514 h 4000919"/>
              <a:gd name="connsiteX15" fmla="*/ 6824886 w 13214112"/>
              <a:gd name="connsiteY15" fmla="*/ 540089 h 4000919"/>
              <a:gd name="connsiteX16" fmla="*/ 6882760 w 13214112"/>
              <a:gd name="connsiteY16" fmla="*/ 551663 h 4000919"/>
              <a:gd name="connsiteX17" fmla="*/ 6969570 w 13214112"/>
              <a:gd name="connsiteY17" fmla="*/ 569025 h 4000919"/>
              <a:gd name="connsiteX18" fmla="*/ 7027443 w 13214112"/>
              <a:gd name="connsiteY18" fmla="*/ 586387 h 4000919"/>
              <a:gd name="connsiteX19" fmla="*/ 7131616 w 13214112"/>
              <a:gd name="connsiteY19" fmla="*/ 597962 h 4000919"/>
              <a:gd name="connsiteX20" fmla="*/ 7154765 w 13214112"/>
              <a:gd name="connsiteY20" fmla="*/ 603749 h 4000919"/>
              <a:gd name="connsiteX21" fmla="*/ 7293661 w 13214112"/>
              <a:gd name="connsiteY21" fmla="*/ 615324 h 4000919"/>
              <a:gd name="connsiteX22" fmla="*/ 7426770 w 13214112"/>
              <a:gd name="connsiteY22" fmla="*/ 621111 h 4000919"/>
              <a:gd name="connsiteX23" fmla="*/ 7600390 w 13214112"/>
              <a:gd name="connsiteY23" fmla="*/ 632686 h 4000919"/>
              <a:gd name="connsiteX24" fmla="*/ 7704562 w 13214112"/>
              <a:gd name="connsiteY24" fmla="*/ 638473 h 4000919"/>
              <a:gd name="connsiteX25" fmla="*/ 8289711 w 13214112"/>
              <a:gd name="connsiteY25" fmla="*/ 661623 h 4000919"/>
              <a:gd name="connsiteX26" fmla="*/ 9180335 w 13214112"/>
              <a:gd name="connsiteY26" fmla="*/ 678985 h 4000919"/>
              <a:gd name="connsiteX27" fmla="*/ 10441975 w 13214112"/>
              <a:gd name="connsiteY27" fmla="*/ 661623 h 4000919"/>
              <a:gd name="connsiteX28" fmla="*/ 10546147 w 13214112"/>
              <a:gd name="connsiteY28" fmla="*/ 650048 h 4000919"/>
              <a:gd name="connsiteX29" fmla="*/ 10661894 w 13214112"/>
              <a:gd name="connsiteY29" fmla="*/ 638473 h 4000919"/>
              <a:gd name="connsiteX30" fmla="*/ 10766066 w 13214112"/>
              <a:gd name="connsiteY30" fmla="*/ 626899 h 4000919"/>
              <a:gd name="connsiteX31" fmla="*/ 10893388 w 13214112"/>
              <a:gd name="connsiteY31" fmla="*/ 615324 h 4000919"/>
              <a:gd name="connsiteX32" fmla="*/ 10939686 w 13214112"/>
              <a:gd name="connsiteY32" fmla="*/ 603749 h 4000919"/>
              <a:gd name="connsiteX33" fmla="*/ 10962836 w 13214112"/>
              <a:gd name="connsiteY33" fmla="*/ 597962 h 4000919"/>
              <a:gd name="connsiteX34" fmla="*/ 10997560 w 13214112"/>
              <a:gd name="connsiteY34" fmla="*/ 586387 h 4000919"/>
              <a:gd name="connsiteX35" fmla="*/ 11032284 w 13214112"/>
              <a:gd name="connsiteY35" fmla="*/ 580600 h 4000919"/>
              <a:gd name="connsiteX36" fmla="*/ 11061221 w 13214112"/>
              <a:gd name="connsiteY36" fmla="*/ 569025 h 4000919"/>
              <a:gd name="connsiteX37" fmla="*/ 11095945 w 13214112"/>
              <a:gd name="connsiteY37" fmla="*/ 563238 h 4000919"/>
              <a:gd name="connsiteX38" fmla="*/ 11113307 w 13214112"/>
              <a:gd name="connsiteY38" fmla="*/ 551663 h 4000919"/>
              <a:gd name="connsiteX39" fmla="*/ 11130669 w 13214112"/>
              <a:gd name="connsiteY39" fmla="*/ 545876 h 4000919"/>
              <a:gd name="connsiteX40" fmla="*/ 11188542 w 13214112"/>
              <a:gd name="connsiteY40" fmla="*/ 540089 h 4000919"/>
              <a:gd name="connsiteX41" fmla="*/ 11796213 w 13214112"/>
              <a:gd name="connsiteY41" fmla="*/ 528514 h 4000919"/>
              <a:gd name="connsiteX42" fmla="*/ 11998770 w 13214112"/>
              <a:gd name="connsiteY42" fmla="*/ 516939 h 4000919"/>
              <a:gd name="connsiteX43" fmla="*/ 12143454 w 13214112"/>
              <a:gd name="connsiteY43" fmla="*/ 511152 h 4000919"/>
              <a:gd name="connsiteX44" fmla="*/ 12322861 w 13214112"/>
              <a:gd name="connsiteY44" fmla="*/ 499577 h 4000919"/>
              <a:gd name="connsiteX45" fmla="*/ 12427033 w 13214112"/>
              <a:gd name="connsiteY45" fmla="*/ 493790 h 4000919"/>
              <a:gd name="connsiteX46" fmla="*/ 12618016 w 13214112"/>
              <a:gd name="connsiteY46" fmla="*/ 482215 h 4000919"/>
              <a:gd name="connsiteX47" fmla="*/ 12733762 w 13214112"/>
              <a:gd name="connsiteY47" fmla="*/ 476428 h 4000919"/>
              <a:gd name="connsiteX48" fmla="*/ 12994193 w 13214112"/>
              <a:gd name="connsiteY48" fmla="*/ 470641 h 4000919"/>
              <a:gd name="connsiteX49" fmla="*/ 13040492 w 13214112"/>
              <a:gd name="connsiteY49" fmla="*/ 464853 h 4000919"/>
              <a:gd name="connsiteX50" fmla="*/ 13144664 w 13214112"/>
              <a:gd name="connsiteY50" fmla="*/ 453279 h 4000919"/>
              <a:gd name="connsiteX51" fmla="*/ 13185175 w 13214112"/>
              <a:gd name="connsiteY51" fmla="*/ 441704 h 4000919"/>
              <a:gd name="connsiteX52" fmla="*/ 13208324 w 13214112"/>
              <a:gd name="connsiteY52" fmla="*/ 435917 h 4000919"/>
              <a:gd name="connsiteX53" fmla="*/ 13214112 w 13214112"/>
              <a:gd name="connsiteY53" fmla="*/ 4000919 h 4000919"/>
              <a:gd name="connsiteX54" fmla="*/ 1014395 w 13214112"/>
              <a:gd name="connsiteY54" fmla="*/ 3995132 h 4000919"/>
              <a:gd name="connsiteX0" fmla="*/ 1014395 w 13214112"/>
              <a:gd name="connsiteY0" fmla="*/ 3995132 h 4000919"/>
              <a:gd name="connsiteX1" fmla="*/ 1014395 w 13214112"/>
              <a:gd name="connsiteY1" fmla="*/ 306542 h 4000919"/>
              <a:gd name="connsiteX2" fmla="*/ 3764010 w 13214112"/>
              <a:gd name="connsiteY2" fmla="*/ 2978 h 4000919"/>
              <a:gd name="connsiteX3" fmla="*/ 5123408 w 13214112"/>
              <a:gd name="connsiteY3" fmla="*/ 279658 h 4000919"/>
              <a:gd name="connsiteX4" fmla="*/ 5192856 w 13214112"/>
              <a:gd name="connsiteY4" fmla="*/ 285446 h 4000919"/>
              <a:gd name="connsiteX5" fmla="*/ 5522735 w 13214112"/>
              <a:gd name="connsiteY5" fmla="*/ 314382 h 4000919"/>
              <a:gd name="connsiteX6" fmla="*/ 5945211 w 13214112"/>
              <a:gd name="connsiteY6" fmla="*/ 378043 h 4000919"/>
              <a:gd name="connsiteX7" fmla="*/ 6043595 w 13214112"/>
              <a:gd name="connsiteY7" fmla="*/ 389618 h 4000919"/>
              <a:gd name="connsiteX8" fmla="*/ 6118831 w 13214112"/>
              <a:gd name="connsiteY8" fmla="*/ 406980 h 4000919"/>
              <a:gd name="connsiteX9" fmla="*/ 6159342 w 13214112"/>
              <a:gd name="connsiteY9" fmla="*/ 412767 h 4000919"/>
              <a:gd name="connsiteX10" fmla="*/ 6373474 w 13214112"/>
              <a:gd name="connsiteY10" fmla="*/ 441704 h 4000919"/>
              <a:gd name="connsiteX11" fmla="*/ 6466071 w 13214112"/>
              <a:gd name="connsiteY11" fmla="*/ 464853 h 4000919"/>
              <a:gd name="connsiteX12" fmla="*/ 6604967 w 13214112"/>
              <a:gd name="connsiteY12" fmla="*/ 488003 h 4000919"/>
              <a:gd name="connsiteX13" fmla="*/ 6668628 w 13214112"/>
              <a:gd name="connsiteY13" fmla="*/ 505365 h 4000919"/>
              <a:gd name="connsiteX14" fmla="*/ 6761226 w 13214112"/>
              <a:gd name="connsiteY14" fmla="*/ 528514 h 4000919"/>
              <a:gd name="connsiteX15" fmla="*/ 6824886 w 13214112"/>
              <a:gd name="connsiteY15" fmla="*/ 540089 h 4000919"/>
              <a:gd name="connsiteX16" fmla="*/ 6882760 w 13214112"/>
              <a:gd name="connsiteY16" fmla="*/ 551663 h 4000919"/>
              <a:gd name="connsiteX17" fmla="*/ 6969570 w 13214112"/>
              <a:gd name="connsiteY17" fmla="*/ 569025 h 4000919"/>
              <a:gd name="connsiteX18" fmla="*/ 7027443 w 13214112"/>
              <a:gd name="connsiteY18" fmla="*/ 586387 h 4000919"/>
              <a:gd name="connsiteX19" fmla="*/ 7131616 w 13214112"/>
              <a:gd name="connsiteY19" fmla="*/ 597962 h 4000919"/>
              <a:gd name="connsiteX20" fmla="*/ 7154765 w 13214112"/>
              <a:gd name="connsiteY20" fmla="*/ 603749 h 4000919"/>
              <a:gd name="connsiteX21" fmla="*/ 7293661 w 13214112"/>
              <a:gd name="connsiteY21" fmla="*/ 615324 h 4000919"/>
              <a:gd name="connsiteX22" fmla="*/ 7426770 w 13214112"/>
              <a:gd name="connsiteY22" fmla="*/ 621111 h 4000919"/>
              <a:gd name="connsiteX23" fmla="*/ 7600390 w 13214112"/>
              <a:gd name="connsiteY23" fmla="*/ 632686 h 4000919"/>
              <a:gd name="connsiteX24" fmla="*/ 7704562 w 13214112"/>
              <a:gd name="connsiteY24" fmla="*/ 638473 h 4000919"/>
              <a:gd name="connsiteX25" fmla="*/ 8289711 w 13214112"/>
              <a:gd name="connsiteY25" fmla="*/ 661623 h 4000919"/>
              <a:gd name="connsiteX26" fmla="*/ 9180335 w 13214112"/>
              <a:gd name="connsiteY26" fmla="*/ 678985 h 4000919"/>
              <a:gd name="connsiteX27" fmla="*/ 10441975 w 13214112"/>
              <a:gd name="connsiteY27" fmla="*/ 661623 h 4000919"/>
              <a:gd name="connsiteX28" fmla="*/ 10546147 w 13214112"/>
              <a:gd name="connsiteY28" fmla="*/ 650048 h 4000919"/>
              <a:gd name="connsiteX29" fmla="*/ 10661894 w 13214112"/>
              <a:gd name="connsiteY29" fmla="*/ 638473 h 4000919"/>
              <a:gd name="connsiteX30" fmla="*/ 10766066 w 13214112"/>
              <a:gd name="connsiteY30" fmla="*/ 626899 h 4000919"/>
              <a:gd name="connsiteX31" fmla="*/ 10893388 w 13214112"/>
              <a:gd name="connsiteY31" fmla="*/ 615324 h 4000919"/>
              <a:gd name="connsiteX32" fmla="*/ 10939686 w 13214112"/>
              <a:gd name="connsiteY32" fmla="*/ 603749 h 4000919"/>
              <a:gd name="connsiteX33" fmla="*/ 10962836 w 13214112"/>
              <a:gd name="connsiteY33" fmla="*/ 597962 h 4000919"/>
              <a:gd name="connsiteX34" fmla="*/ 10997560 w 13214112"/>
              <a:gd name="connsiteY34" fmla="*/ 586387 h 4000919"/>
              <a:gd name="connsiteX35" fmla="*/ 11032284 w 13214112"/>
              <a:gd name="connsiteY35" fmla="*/ 580600 h 4000919"/>
              <a:gd name="connsiteX36" fmla="*/ 11061221 w 13214112"/>
              <a:gd name="connsiteY36" fmla="*/ 569025 h 4000919"/>
              <a:gd name="connsiteX37" fmla="*/ 11095945 w 13214112"/>
              <a:gd name="connsiteY37" fmla="*/ 563238 h 4000919"/>
              <a:gd name="connsiteX38" fmla="*/ 11113307 w 13214112"/>
              <a:gd name="connsiteY38" fmla="*/ 551663 h 4000919"/>
              <a:gd name="connsiteX39" fmla="*/ 11130669 w 13214112"/>
              <a:gd name="connsiteY39" fmla="*/ 545876 h 4000919"/>
              <a:gd name="connsiteX40" fmla="*/ 11188542 w 13214112"/>
              <a:gd name="connsiteY40" fmla="*/ 540089 h 4000919"/>
              <a:gd name="connsiteX41" fmla="*/ 11796213 w 13214112"/>
              <a:gd name="connsiteY41" fmla="*/ 528514 h 4000919"/>
              <a:gd name="connsiteX42" fmla="*/ 11998770 w 13214112"/>
              <a:gd name="connsiteY42" fmla="*/ 516939 h 4000919"/>
              <a:gd name="connsiteX43" fmla="*/ 12143454 w 13214112"/>
              <a:gd name="connsiteY43" fmla="*/ 511152 h 4000919"/>
              <a:gd name="connsiteX44" fmla="*/ 12322861 w 13214112"/>
              <a:gd name="connsiteY44" fmla="*/ 499577 h 4000919"/>
              <a:gd name="connsiteX45" fmla="*/ 12427033 w 13214112"/>
              <a:gd name="connsiteY45" fmla="*/ 493790 h 4000919"/>
              <a:gd name="connsiteX46" fmla="*/ 12618016 w 13214112"/>
              <a:gd name="connsiteY46" fmla="*/ 482215 h 4000919"/>
              <a:gd name="connsiteX47" fmla="*/ 12733762 w 13214112"/>
              <a:gd name="connsiteY47" fmla="*/ 476428 h 4000919"/>
              <a:gd name="connsiteX48" fmla="*/ 12994193 w 13214112"/>
              <a:gd name="connsiteY48" fmla="*/ 470641 h 4000919"/>
              <a:gd name="connsiteX49" fmla="*/ 13040492 w 13214112"/>
              <a:gd name="connsiteY49" fmla="*/ 464853 h 4000919"/>
              <a:gd name="connsiteX50" fmla="*/ 13144664 w 13214112"/>
              <a:gd name="connsiteY50" fmla="*/ 453279 h 4000919"/>
              <a:gd name="connsiteX51" fmla="*/ 13185175 w 13214112"/>
              <a:gd name="connsiteY51" fmla="*/ 441704 h 4000919"/>
              <a:gd name="connsiteX52" fmla="*/ 13208324 w 13214112"/>
              <a:gd name="connsiteY52" fmla="*/ 435917 h 4000919"/>
              <a:gd name="connsiteX53" fmla="*/ 13214112 w 13214112"/>
              <a:gd name="connsiteY53" fmla="*/ 4000919 h 4000919"/>
              <a:gd name="connsiteX54" fmla="*/ 1014395 w 13214112"/>
              <a:gd name="connsiteY54" fmla="*/ 3995132 h 4000919"/>
              <a:gd name="connsiteX0" fmla="*/ 901422 w 13101139"/>
              <a:gd name="connsiteY0" fmla="*/ 3995132 h 4000919"/>
              <a:gd name="connsiteX1" fmla="*/ 901422 w 13101139"/>
              <a:gd name="connsiteY1" fmla="*/ 306542 h 4000919"/>
              <a:gd name="connsiteX2" fmla="*/ 3651037 w 13101139"/>
              <a:gd name="connsiteY2" fmla="*/ 2978 h 4000919"/>
              <a:gd name="connsiteX3" fmla="*/ 5010435 w 13101139"/>
              <a:gd name="connsiteY3" fmla="*/ 279658 h 4000919"/>
              <a:gd name="connsiteX4" fmla="*/ 5079883 w 13101139"/>
              <a:gd name="connsiteY4" fmla="*/ 285446 h 4000919"/>
              <a:gd name="connsiteX5" fmla="*/ 5409762 w 13101139"/>
              <a:gd name="connsiteY5" fmla="*/ 314382 h 4000919"/>
              <a:gd name="connsiteX6" fmla="*/ 5832238 w 13101139"/>
              <a:gd name="connsiteY6" fmla="*/ 378043 h 4000919"/>
              <a:gd name="connsiteX7" fmla="*/ 5930622 w 13101139"/>
              <a:gd name="connsiteY7" fmla="*/ 389618 h 4000919"/>
              <a:gd name="connsiteX8" fmla="*/ 6005858 w 13101139"/>
              <a:gd name="connsiteY8" fmla="*/ 406980 h 4000919"/>
              <a:gd name="connsiteX9" fmla="*/ 6046369 w 13101139"/>
              <a:gd name="connsiteY9" fmla="*/ 412767 h 4000919"/>
              <a:gd name="connsiteX10" fmla="*/ 6260501 w 13101139"/>
              <a:gd name="connsiteY10" fmla="*/ 441704 h 4000919"/>
              <a:gd name="connsiteX11" fmla="*/ 6353098 w 13101139"/>
              <a:gd name="connsiteY11" fmla="*/ 464853 h 4000919"/>
              <a:gd name="connsiteX12" fmla="*/ 6491994 w 13101139"/>
              <a:gd name="connsiteY12" fmla="*/ 488003 h 4000919"/>
              <a:gd name="connsiteX13" fmla="*/ 6555655 w 13101139"/>
              <a:gd name="connsiteY13" fmla="*/ 505365 h 4000919"/>
              <a:gd name="connsiteX14" fmla="*/ 6648253 w 13101139"/>
              <a:gd name="connsiteY14" fmla="*/ 528514 h 4000919"/>
              <a:gd name="connsiteX15" fmla="*/ 6711913 w 13101139"/>
              <a:gd name="connsiteY15" fmla="*/ 540089 h 4000919"/>
              <a:gd name="connsiteX16" fmla="*/ 6769787 w 13101139"/>
              <a:gd name="connsiteY16" fmla="*/ 551663 h 4000919"/>
              <a:gd name="connsiteX17" fmla="*/ 6856597 w 13101139"/>
              <a:gd name="connsiteY17" fmla="*/ 569025 h 4000919"/>
              <a:gd name="connsiteX18" fmla="*/ 6914470 w 13101139"/>
              <a:gd name="connsiteY18" fmla="*/ 586387 h 4000919"/>
              <a:gd name="connsiteX19" fmla="*/ 7018643 w 13101139"/>
              <a:gd name="connsiteY19" fmla="*/ 597962 h 4000919"/>
              <a:gd name="connsiteX20" fmla="*/ 7041792 w 13101139"/>
              <a:gd name="connsiteY20" fmla="*/ 603749 h 4000919"/>
              <a:gd name="connsiteX21" fmla="*/ 7180688 w 13101139"/>
              <a:gd name="connsiteY21" fmla="*/ 615324 h 4000919"/>
              <a:gd name="connsiteX22" fmla="*/ 7313797 w 13101139"/>
              <a:gd name="connsiteY22" fmla="*/ 621111 h 4000919"/>
              <a:gd name="connsiteX23" fmla="*/ 7487417 w 13101139"/>
              <a:gd name="connsiteY23" fmla="*/ 632686 h 4000919"/>
              <a:gd name="connsiteX24" fmla="*/ 7591589 w 13101139"/>
              <a:gd name="connsiteY24" fmla="*/ 638473 h 4000919"/>
              <a:gd name="connsiteX25" fmla="*/ 8176738 w 13101139"/>
              <a:gd name="connsiteY25" fmla="*/ 661623 h 4000919"/>
              <a:gd name="connsiteX26" fmla="*/ 9067362 w 13101139"/>
              <a:gd name="connsiteY26" fmla="*/ 678985 h 4000919"/>
              <a:gd name="connsiteX27" fmla="*/ 10329002 w 13101139"/>
              <a:gd name="connsiteY27" fmla="*/ 661623 h 4000919"/>
              <a:gd name="connsiteX28" fmla="*/ 10433174 w 13101139"/>
              <a:gd name="connsiteY28" fmla="*/ 650048 h 4000919"/>
              <a:gd name="connsiteX29" fmla="*/ 10548921 w 13101139"/>
              <a:gd name="connsiteY29" fmla="*/ 638473 h 4000919"/>
              <a:gd name="connsiteX30" fmla="*/ 10653093 w 13101139"/>
              <a:gd name="connsiteY30" fmla="*/ 626899 h 4000919"/>
              <a:gd name="connsiteX31" fmla="*/ 10780415 w 13101139"/>
              <a:gd name="connsiteY31" fmla="*/ 615324 h 4000919"/>
              <a:gd name="connsiteX32" fmla="*/ 10826713 w 13101139"/>
              <a:gd name="connsiteY32" fmla="*/ 603749 h 4000919"/>
              <a:gd name="connsiteX33" fmla="*/ 10849863 w 13101139"/>
              <a:gd name="connsiteY33" fmla="*/ 597962 h 4000919"/>
              <a:gd name="connsiteX34" fmla="*/ 10884587 w 13101139"/>
              <a:gd name="connsiteY34" fmla="*/ 586387 h 4000919"/>
              <a:gd name="connsiteX35" fmla="*/ 10919311 w 13101139"/>
              <a:gd name="connsiteY35" fmla="*/ 580600 h 4000919"/>
              <a:gd name="connsiteX36" fmla="*/ 10948248 w 13101139"/>
              <a:gd name="connsiteY36" fmla="*/ 569025 h 4000919"/>
              <a:gd name="connsiteX37" fmla="*/ 10982972 w 13101139"/>
              <a:gd name="connsiteY37" fmla="*/ 563238 h 4000919"/>
              <a:gd name="connsiteX38" fmla="*/ 11000334 w 13101139"/>
              <a:gd name="connsiteY38" fmla="*/ 551663 h 4000919"/>
              <a:gd name="connsiteX39" fmla="*/ 11017696 w 13101139"/>
              <a:gd name="connsiteY39" fmla="*/ 545876 h 4000919"/>
              <a:gd name="connsiteX40" fmla="*/ 11075569 w 13101139"/>
              <a:gd name="connsiteY40" fmla="*/ 540089 h 4000919"/>
              <a:gd name="connsiteX41" fmla="*/ 11683240 w 13101139"/>
              <a:gd name="connsiteY41" fmla="*/ 528514 h 4000919"/>
              <a:gd name="connsiteX42" fmla="*/ 11885797 w 13101139"/>
              <a:gd name="connsiteY42" fmla="*/ 516939 h 4000919"/>
              <a:gd name="connsiteX43" fmla="*/ 12030481 w 13101139"/>
              <a:gd name="connsiteY43" fmla="*/ 511152 h 4000919"/>
              <a:gd name="connsiteX44" fmla="*/ 12209888 w 13101139"/>
              <a:gd name="connsiteY44" fmla="*/ 499577 h 4000919"/>
              <a:gd name="connsiteX45" fmla="*/ 12314060 w 13101139"/>
              <a:gd name="connsiteY45" fmla="*/ 493790 h 4000919"/>
              <a:gd name="connsiteX46" fmla="*/ 12505043 w 13101139"/>
              <a:gd name="connsiteY46" fmla="*/ 482215 h 4000919"/>
              <a:gd name="connsiteX47" fmla="*/ 12620789 w 13101139"/>
              <a:gd name="connsiteY47" fmla="*/ 476428 h 4000919"/>
              <a:gd name="connsiteX48" fmla="*/ 12881220 w 13101139"/>
              <a:gd name="connsiteY48" fmla="*/ 470641 h 4000919"/>
              <a:gd name="connsiteX49" fmla="*/ 12927519 w 13101139"/>
              <a:gd name="connsiteY49" fmla="*/ 464853 h 4000919"/>
              <a:gd name="connsiteX50" fmla="*/ 13031691 w 13101139"/>
              <a:gd name="connsiteY50" fmla="*/ 453279 h 4000919"/>
              <a:gd name="connsiteX51" fmla="*/ 13072202 w 13101139"/>
              <a:gd name="connsiteY51" fmla="*/ 441704 h 4000919"/>
              <a:gd name="connsiteX52" fmla="*/ 13095351 w 13101139"/>
              <a:gd name="connsiteY52" fmla="*/ 435917 h 4000919"/>
              <a:gd name="connsiteX53" fmla="*/ 13101139 w 13101139"/>
              <a:gd name="connsiteY53" fmla="*/ 4000919 h 4000919"/>
              <a:gd name="connsiteX54" fmla="*/ 901422 w 13101139"/>
              <a:gd name="connsiteY54" fmla="*/ 3995132 h 4000919"/>
              <a:gd name="connsiteX0" fmla="*/ 901422 w 13101139"/>
              <a:gd name="connsiteY0" fmla="*/ 3999636 h 4000919"/>
              <a:gd name="connsiteX1" fmla="*/ 901422 w 13101139"/>
              <a:gd name="connsiteY1" fmla="*/ 306542 h 4000919"/>
              <a:gd name="connsiteX2" fmla="*/ 3651037 w 13101139"/>
              <a:gd name="connsiteY2" fmla="*/ 2978 h 4000919"/>
              <a:gd name="connsiteX3" fmla="*/ 5010435 w 13101139"/>
              <a:gd name="connsiteY3" fmla="*/ 279658 h 4000919"/>
              <a:gd name="connsiteX4" fmla="*/ 5079883 w 13101139"/>
              <a:gd name="connsiteY4" fmla="*/ 285446 h 4000919"/>
              <a:gd name="connsiteX5" fmla="*/ 5409762 w 13101139"/>
              <a:gd name="connsiteY5" fmla="*/ 314382 h 4000919"/>
              <a:gd name="connsiteX6" fmla="*/ 5832238 w 13101139"/>
              <a:gd name="connsiteY6" fmla="*/ 378043 h 4000919"/>
              <a:gd name="connsiteX7" fmla="*/ 5930622 w 13101139"/>
              <a:gd name="connsiteY7" fmla="*/ 389618 h 4000919"/>
              <a:gd name="connsiteX8" fmla="*/ 6005858 w 13101139"/>
              <a:gd name="connsiteY8" fmla="*/ 406980 h 4000919"/>
              <a:gd name="connsiteX9" fmla="*/ 6046369 w 13101139"/>
              <a:gd name="connsiteY9" fmla="*/ 412767 h 4000919"/>
              <a:gd name="connsiteX10" fmla="*/ 6260501 w 13101139"/>
              <a:gd name="connsiteY10" fmla="*/ 441704 h 4000919"/>
              <a:gd name="connsiteX11" fmla="*/ 6353098 w 13101139"/>
              <a:gd name="connsiteY11" fmla="*/ 464853 h 4000919"/>
              <a:gd name="connsiteX12" fmla="*/ 6491994 w 13101139"/>
              <a:gd name="connsiteY12" fmla="*/ 488003 h 4000919"/>
              <a:gd name="connsiteX13" fmla="*/ 6555655 w 13101139"/>
              <a:gd name="connsiteY13" fmla="*/ 505365 h 4000919"/>
              <a:gd name="connsiteX14" fmla="*/ 6648253 w 13101139"/>
              <a:gd name="connsiteY14" fmla="*/ 528514 h 4000919"/>
              <a:gd name="connsiteX15" fmla="*/ 6711913 w 13101139"/>
              <a:gd name="connsiteY15" fmla="*/ 540089 h 4000919"/>
              <a:gd name="connsiteX16" fmla="*/ 6769787 w 13101139"/>
              <a:gd name="connsiteY16" fmla="*/ 551663 h 4000919"/>
              <a:gd name="connsiteX17" fmla="*/ 6856597 w 13101139"/>
              <a:gd name="connsiteY17" fmla="*/ 569025 h 4000919"/>
              <a:gd name="connsiteX18" fmla="*/ 6914470 w 13101139"/>
              <a:gd name="connsiteY18" fmla="*/ 586387 h 4000919"/>
              <a:gd name="connsiteX19" fmla="*/ 7018643 w 13101139"/>
              <a:gd name="connsiteY19" fmla="*/ 597962 h 4000919"/>
              <a:gd name="connsiteX20" fmla="*/ 7041792 w 13101139"/>
              <a:gd name="connsiteY20" fmla="*/ 603749 h 4000919"/>
              <a:gd name="connsiteX21" fmla="*/ 7180688 w 13101139"/>
              <a:gd name="connsiteY21" fmla="*/ 615324 h 4000919"/>
              <a:gd name="connsiteX22" fmla="*/ 7313797 w 13101139"/>
              <a:gd name="connsiteY22" fmla="*/ 621111 h 4000919"/>
              <a:gd name="connsiteX23" fmla="*/ 7487417 w 13101139"/>
              <a:gd name="connsiteY23" fmla="*/ 632686 h 4000919"/>
              <a:gd name="connsiteX24" fmla="*/ 7591589 w 13101139"/>
              <a:gd name="connsiteY24" fmla="*/ 638473 h 4000919"/>
              <a:gd name="connsiteX25" fmla="*/ 8176738 w 13101139"/>
              <a:gd name="connsiteY25" fmla="*/ 661623 h 4000919"/>
              <a:gd name="connsiteX26" fmla="*/ 9067362 w 13101139"/>
              <a:gd name="connsiteY26" fmla="*/ 678985 h 4000919"/>
              <a:gd name="connsiteX27" fmla="*/ 10329002 w 13101139"/>
              <a:gd name="connsiteY27" fmla="*/ 661623 h 4000919"/>
              <a:gd name="connsiteX28" fmla="*/ 10433174 w 13101139"/>
              <a:gd name="connsiteY28" fmla="*/ 650048 h 4000919"/>
              <a:gd name="connsiteX29" fmla="*/ 10548921 w 13101139"/>
              <a:gd name="connsiteY29" fmla="*/ 638473 h 4000919"/>
              <a:gd name="connsiteX30" fmla="*/ 10653093 w 13101139"/>
              <a:gd name="connsiteY30" fmla="*/ 626899 h 4000919"/>
              <a:gd name="connsiteX31" fmla="*/ 10780415 w 13101139"/>
              <a:gd name="connsiteY31" fmla="*/ 615324 h 4000919"/>
              <a:gd name="connsiteX32" fmla="*/ 10826713 w 13101139"/>
              <a:gd name="connsiteY32" fmla="*/ 603749 h 4000919"/>
              <a:gd name="connsiteX33" fmla="*/ 10849863 w 13101139"/>
              <a:gd name="connsiteY33" fmla="*/ 597962 h 4000919"/>
              <a:gd name="connsiteX34" fmla="*/ 10884587 w 13101139"/>
              <a:gd name="connsiteY34" fmla="*/ 586387 h 4000919"/>
              <a:gd name="connsiteX35" fmla="*/ 10919311 w 13101139"/>
              <a:gd name="connsiteY35" fmla="*/ 580600 h 4000919"/>
              <a:gd name="connsiteX36" fmla="*/ 10948248 w 13101139"/>
              <a:gd name="connsiteY36" fmla="*/ 569025 h 4000919"/>
              <a:gd name="connsiteX37" fmla="*/ 10982972 w 13101139"/>
              <a:gd name="connsiteY37" fmla="*/ 563238 h 4000919"/>
              <a:gd name="connsiteX38" fmla="*/ 11000334 w 13101139"/>
              <a:gd name="connsiteY38" fmla="*/ 551663 h 4000919"/>
              <a:gd name="connsiteX39" fmla="*/ 11017696 w 13101139"/>
              <a:gd name="connsiteY39" fmla="*/ 545876 h 4000919"/>
              <a:gd name="connsiteX40" fmla="*/ 11075569 w 13101139"/>
              <a:gd name="connsiteY40" fmla="*/ 540089 h 4000919"/>
              <a:gd name="connsiteX41" fmla="*/ 11683240 w 13101139"/>
              <a:gd name="connsiteY41" fmla="*/ 528514 h 4000919"/>
              <a:gd name="connsiteX42" fmla="*/ 11885797 w 13101139"/>
              <a:gd name="connsiteY42" fmla="*/ 516939 h 4000919"/>
              <a:gd name="connsiteX43" fmla="*/ 12030481 w 13101139"/>
              <a:gd name="connsiteY43" fmla="*/ 511152 h 4000919"/>
              <a:gd name="connsiteX44" fmla="*/ 12209888 w 13101139"/>
              <a:gd name="connsiteY44" fmla="*/ 499577 h 4000919"/>
              <a:gd name="connsiteX45" fmla="*/ 12314060 w 13101139"/>
              <a:gd name="connsiteY45" fmla="*/ 493790 h 4000919"/>
              <a:gd name="connsiteX46" fmla="*/ 12505043 w 13101139"/>
              <a:gd name="connsiteY46" fmla="*/ 482215 h 4000919"/>
              <a:gd name="connsiteX47" fmla="*/ 12620789 w 13101139"/>
              <a:gd name="connsiteY47" fmla="*/ 476428 h 4000919"/>
              <a:gd name="connsiteX48" fmla="*/ 12881220 w 13101139"/>
              <a:gd name="connsiteY48" fmla="*/ 470641 h 4000919"/>
              <a:gd name="connsiteX49" fmla="*/ 12927519 w 13101139"/>
              <a:gd name="connsiteY49" fmla="*/ 464853 h 4000919"/>
              <a:gd name="connsiteX50" fmla="*/ 13031691 w 13101139"/>
              <a:gd name="connsiteY50" fmla="*/ 453279 h 4000919"/>
              <a:gd name="connsiteX51" fmla="*/ 13072202 w 13101139"/>
              <a:gd name="connsiteY51" fmla="*/ 441704 h 4000919"/>
              <a:gd name="connsiteX52" fmla="*/ 13095351 w 13101139"/>
              <a:gd name="connsiteY52" fmla="*/ 435917 h 4000919"/>
              <a:gd name="connsiteX53" fmla="*/ 13101139 w 13101139"/>
              <a:gd name="connsiteY53" fmla="*/ 4000919 h 4000919"/>
              <a:gd name="connsiteX54" fmla="*/ 901422 w 13101139"/>
              <a:gd name="connsiteY54" fmla="*/ 3999636 h 4000919"/>
              <a:gd name="connsiteX0" fmla="*/ 0 w 12199717"/>
              <a:gd name="connsiteY0" fmla="*/ 3999636 h 4000919"/>
              <a:gd name="connsiteX1" fmla="*/ 0 w 12199717"/>
              <a:gd name="connsiteY1" fmla="*/ 306542 h 4000919"/>
              <a:gd name="connsiteX2" fmla="*/ 2749615 w 12199717"/>
              <a:gd name="connsiteY2" fmla="*/ 2978 h 4000919"/>
              <a:gd name="connsiteX3" fmla="*/ 4109013 w 12199717"/>
              <a:gd name="connsiteY3" fmla="*/ 279658 h 4000919"/>
              <a:gd name="connsiteX4" fmla="*/ 4178461 w 12199717"/>
              <a:gd name="connsiteY4" fmla="*/ 285446 h 4000919"/>
              <a:gd name="connsiteX5" fmla="*/ 4508340 w 12199717"/>
              <a:gd name="connsiteY5" fmla="*/ 314382 h 4000919"/>
              <a:gd name="connsiteX6" fmla="*/ 4930816 w 12199717"/>
              <a:gd name="connsiteY6" fmla="*/ 378043 h 4000919"/>
              <a:gd name="connsiteX7" fmla="*/ 5029200 w 12199717"/>
              <a:gd name="connsiteY7" fmla="*/ 389618 h 4000919"/>
              <a:gd name="connsiteX8" fmla="*/ 5104436 w 12199717"/>
              <a:gd name="connsiteY8" fmla="*/ 406980 h 4000919"/>
              <a:gd name="connsiteX9" fmla="*/ 5144947 w 12199717"/>
              <a:gd name="connsiteY9" fmla="*/ 412767 h 4000919"/>
              <a:gd name="connsiteX10" fmla="*/ 5359079 w 12199717"/>
              <a:gd name="connsiteY10" fmla="*/ 441704 h 4000919"/>
              <a:gd name="connsiteX11" fmla="*/ 5451676 w 12199717"/>
              <a:gd name="connsiteY11" fmla="*/ 464853 h 4000919"/>
              <a:gd name="connsiteX12" fmla="*/ 5590572 w 12199717"/>
              <a:gd name="connsiteY12" fmla="*/ 488003 h 4000919"/>
              <a:gd name="connsiteX13" fmla="*/ 5654233 w 12199717"/>
              <a:gd name="connsiteY13" fmla="*/ 505365 h 4000919"/>
              <a:gd name="connsiteX14" fmla="*/ 5746831 w 12199717"/>
              <a:gd name="connsiteY14" fmla="*/ 528514 h 4000919"/>
              <a:gd name="connsiteX15" fmla="*/ 5810491 w 12199717"/>
              <a:gd name="connsiteY15" fmla="*/ 540089 h 4000919"/>
              <a:gd name="connsiteX16" fmla="*/ 5868365 w 12199717"/>
              <a:gd name="connsiteY16" fmla="*/ 551663 h 4000919"/>
              <a:gd name="connsiteX17" fmla="*/ 5955175 w 12199717"/>
              <a:gd name="connsiteY17" fmla="*/ 569025 h 4000919"/>
              <a:gd name="connsiteX18" fmla="*/ 6013048 w 12199717"/>
              <a:gd name="connsiteY18" fmla="*/ 586387 h 4000919"/>
              <a:gd name="connsiteX19" fmla="*/ 6117221 w 12199717"/>
              <a:gd name="connsiteY19" fmla="*/ 597962 h 4000919"/>
              <a:gd name="connsiteX20" fmla="*/ 6140370 w 12199717"/>
              <a:gd name="connsiteY20" fmla="*/ 603749 h 4000919"/>
              <a:gd name="connsiteX21" fmla="*/ 6279266 w 12199717"/>
              <a:gd name="connsiteY21" fmla="*/ 615324 h 4000919"/>
              <a:gd name="connsiteX22" fmla="*/ 6412375 w 12199717"/>
              <a:gd name="connsiteY22" fmla="*/ 621111 h 4000919"/>
              <a:gd name="connsiteX23" fmla="*/ 6585995 w 12199717"/>
              <a:gd name="connsiteY23" fmla="*/ 632686 h 4000919"/>
              <a:gd name="connsiteX24" fmla="*/ 6690167 w 12199717"/>
              <a:gd name="connsiteY24" fmla="*/ 638473 h 4000919"/>
              <a:gd name="connsiteX25" fmla="*/ 7275316 w 12199717"/>
              <a:gd name="connsiteY25" fmla="*/ 661623 h 4000919"/>
              <a:gd name="connsiteX26" fmla="*/ 8165940 w 12199717"/>
              <a:gd name="connsiteY26" fmla="*/ 678985 h 4000919"/>
              <a:gd name="connsiteX27" fmla="*/ 9427580 w 12199717"/>
              <a:gd name="connsiteY27" fmla="*/ 661623 h 4000919"/>
              <a:gd name="connsiteX28" fmla="*/ 9531752 w 12199717"/>
              <a:gd name="connsiteY28" fmla="*/ 650048 h 4000919"/>
              <a:gd name="connsiteX29" fmla="*/ 9647499 w 12199717"/>
              <a:gd name="connsiteY29" fmla="*/ 638473 h 4000919"/>
              <a:gd name="connsiteX30" fmla="*/ 9751671 w 12199717"/>
              <a:gd name="connsiteY30" fmla="*/ 626899 h 4000919"/>
              <a:gd name="connsiteX31" fmla="*/ 9878993 w 12199717"/>
              <a:gd name="connsiteY31" fmla="*/ 615324 h 4000919"/>
              <a:gd name="connsiteX32" fmla="*/ 9925291 w 12199717"/>
              <a:gd name="connsiteY32" fmla="*/ 603749 h 4000919"/>
              <a:gd name="connsiteX33" fmla="*/ 9948441 w 12199717"/>
              <a:gd name="connsiteY33" fmla="*/ 597962 h 4000919"/>
              <a:gd name="connsiteX34" fmla="*/ 9983165 w 12199717"/>
              <a:gd name="connsiteY34" fmla="*/ 586387 h 4000919"/>
              <a:gd name="connsiteX35" fmla="*/ 10017889 w 12199717"/>
              <a:gd name="connsiteY35" fmla="*/ 580600 h 4000919"/>
              <a:gd name="connsiteX36" fmla="*/ 10046826 w 12199717"/>
              <a:gd name="connsiteY36" fmla="*/ 569025 h 4000919"/>
              <a:gd name="connsiteX37" fmla="*/ 10081550 w 12199717"/>
              <a:gd name="connsiteY37" fmla="*/ 563238 h 4000919"/>
              <a:gd name="connsiteX38" fmla="*/ 10098912 w 12199717"/>
              <a:gd name="connsiteY38" fmla="*/ 551663 h 4000919"/>
              <a:gd name="connsiteX39" fmla="*/ 10116274 w 12199717"/>
              <a:gd name="connsiteY39" fmla="*/ 545876 h 4000919"/>
              <a:gd name="connsiteX40" fmla="*/ 10174147 w 12199717"/>
              <a:gd name="connsiteY40" fmla="*/ 540089 h 4000919"/>
              <a:gd name="connsiteX41" fmla="*/ 10781818 w 12199717"/>
              <a:gd name="connsiteY41" fmla="*/ 528514 h 4000919"/>
              <a:gd name="connsiteX42" fmla="*/ 10984375 w 12199717"/>
              <a:gd name="connsiteY42" fmla="*/ 516939 h 4000919"/>
              <a:gd name="connsiteX43" fmla="*/ 11129059 w 12199717"/>
              <a:gd name="connsiteY43" fmla="*/ 511152 h 4000919"/>
              <a:gd name="connsiteX44" fmla="*/ 11308466 w 12199717"/>
              <a:gd name="connsiteY44" fmla="*/ 499577 h 4000919"/>
              <a:gd name="connsiteX45" fmla="*/ 11412638 w 12199717"/>
              <a:gd name="connsiteY45" fmla="*/ 493790 h 4000919"/>
              <a:gd name="connsiteX46" fmla="*/ 11603621 w 12199717"/>
              <a:gd name="connsiteY46" fmla="*/ 482215 h 4000919"/>
              <a:gd name="connsiteX47" fmla="*/ 11719367 w 12199717"/>
              <a:gd name="connsiteY47" fmla="*/ 476428 h 4000919"/>
              <a:gd name="connsiteX48" fmla="*/ 11979798 w 12199717"/>
              <a:gd name="connsiteY48" fmla="*/ 470641 h 4000919"/>
              <a:gd name="connsiteX49" fmla="*/ 12026097 w 12199717"/>
              <a:gd name="connsiteY49" fmla="*/ 464853 h 4000919"/>
              <a:gd name="connsiteX50" fmla="*/ 12130269 w 12199717"/>
              <a:gd name="connsiteY50" fmla="*/ 453279 h 4000919"/>
              <a:gd name="connsiteX51" fmla="*/ 12170780 w 12199717"/>
              <a:gd name="connsiteY51" fmla="*/ 441704 h 4000919"/>
              <a:gd name="connsiteX52" fmla="*/ 12193929 w 12199717"/>
              <a:gd name="connsiteY52" fmla="*/ 435917 h 4000919"/>
              <a:gd name="connsiteX53" fmla="*/ 12199717 w 12199717"/>
              <a:gd name="connsiteY53" fmla="*/ 4000919 h 4000919"/>
              <a:gd name="connsiteX54" fmla="*/ 0 w 12199717"/>
              <a:gd name="connsiteY54" fmla="*/ 3999636 h 4000919"/>
              <a:gd name="connsiteX0" fmla="*/ 0 w 12199717"/>
              <a:gd name="connsiteY0" fmla="*/ 3996698 h 3997981"/>
              <a:gd name="connsiteX1" fmla="*/ 0 w 12199717"/>
              <a:gd name="connsiteY1" fmla="*/ 303604 h 3997981"/>
              <a:gd name="connsiteX2" fmla="*/ 2749615 w 12199717"/>
              <a:gd name="connsiteY2" fmla="*/ 40 h 3997981"/>
              <a:gd name="connsiteX3" fmla="*/ 4178461 w 12199717"/>
              <a:gd name="connsiteY3" fmla="*/ 282508 h 3997981"/>
              <a:gd name="connsiteX4" fmla="*/ 4508340 w 12199717"/>
              <a:gd name="connsiteY4" fmla="*/ 311444 h 3997981"/>
              <a:gd name="connsiteX5" fmla="*/ 4930816 w 12199717"/>
              <a:gd name="connsiteY5" fmla="*/ 375105 h 3997981"/>
              <a:gd name="connsiteX6" fmla="*/ 5029200 w 12199717"/>
              <a:gd name="connsiteY6" fmla="*/ 386680 h 3997981"/>
              <a:gd name="connsiteX7" fmla="*/ 5104436 w 12199717"/>
              <a:gd name="connsiteY7" fmla="*/ 404042 h 3997981"/>
              <a:gd name="connsiteX8" fmla="*/ 5144947 w 12199717"/>
              <a:gd name="connsiteY8" fmla="*/ 409829 h 3997981"/>
              <a:gd name="connsiteX9" fmla="*/ 5359079 w 12199717"/>
              <a:gd name="connsiteY9" fmla="*/ 438766 h 3997981"/>
              <a:gd name="connsiteX10" fmla="*/ 5451676 w 12199717"/>
              <a:gd name="connsiteY10" fmla="*/ 461915 h 3997981"/>
              <a:gd name="connsiteX11" fmla="*/ 5590572 w 12199717"/>
              <a:gd name="connsiteY11" fmla="*/ 485065 h 3997981"/>
              <a:gd name="connsiteX12" fmla="*/ 5654233 w 12199717"/>
              <a:gd name="connsiteY12" fmla="*/ 502427 h 3997981"/>
              <a:gd name="connsiteX13" fmla="*/ 5746831 w 12199717"/>
              <a:gd name="connsiteY13" fmla="*/ 525576 h 3997981"/>
              <a:gd name="connsiteX14" fmla="*/ 5810491 w 12199717"/>
              <a:gd name="connsiteY14" fmla="*/ 537151 h 3997981"/>
              <a:gd name="connsiteX15" fmla="*/ 5868365 w 12199717"/>
              <a:gd name="connsiteY15" fmla="*/ 548725 h 3997981"/>
              <a:gd name="connsiteX16" fmla="*/ 5955175 w 12199717"/>
              <a:gd name="connsiteY16" fmla="*/ 566087 h 3997981"/>
              <a:gd name="connsiteX17" fmla="*/ 6013048 w 12199717"/>
              <a:gd name="connsiteY17" fmla="*/ 583449 h 3997981"/>
              <a:gd name="connsiteX18" fmla="*/ 6117221 w 12199717"/>
              <a:gd name="connsiteY18" fmla="*/ 595024 h 3997981"/>
              <a:gd name="connsiteX19" fmla="*/ 6140370 w 12199717"/>
              <a:gd name="connsiteY19" fmla="*/ 600811 h 3997981"/>
              <a:gd name="connsiteX20" fmla="*/ 6279266 w 12199717"/>
              <a:gd name="connsiteY20" fmla="*/ 612386 h 3997981"/>
              <a:gd name="connsiteX21" fmla="*/ 6412375 w 12199717"/>
              <a:gd name="connsiteY21" fmla="*/ 618173 h 3997981"/>
              <a:gd name="connsiteX22" fmla="*/ 6585995 w 12199717"/>
              <a:gd name="connsiteY22" fmla="*/ 629748 h 3997981"/>
              <a:gd name="connsiteX23" fmla="*/ 6690167 w 12199717"/>
              <a:gd name="connsiteY23" fmla="*/ 635535 h 3997981"/>
              <a:gd name="connsiteX24" fmla="*/ 7275316 w 12199717"/>
              <a:gd name="connsiteY24" fmla="*/ 658685 h 3997981"/>
              <a:gd name="connsiteX25" fmla="*/ 8165940 w 12199717"/>
              <a:gd name="connsiteY25" fmla="*/ 676047 h 3997981"/>
              <a:gd name="connsiteX26" fmla="*/ 9427580 w 12199717"/>
              <a:gd name="connsiteY26" fmla="*/ 658685 h 3997981"/>
              <a:gd name="connsiteX27" fmla="*/ 9531752 w 12199717"/>
              <a:gd name="connsiteY27" fmla="*/ 647110 h 3997981"/>
              <a:gd name="connsiteX28" fmla="*/ 9647499 w 12199717"/>
              <a:gd name="connsiteY28" fmla="*/ 635535 h 3997981"/>
              <a:gd name="connsiteX29" fmla="*/ 9751671 w 12199717"/>
              <a:gd name="connsiteY29" fmla="*/ 623961 h 3997981"/>
              <a:gd name="connsiteX30" fmla="*/ 9878993 w 12199717"/>
              <a:gd name="connsiteY30" fmla="*/ 612386 h 3997981"/>
              <a:gd name="connsiteX31" fmla="*/ 9925291 w 12199717"/>
              <a:gd name="connsiteY31" fmla="*/ 600811 h 3997981"/>
              <a:gd name="connsiteX32" fmla="*/ 9948441 w 12199717"/>
              <a:gd name="connsiteY32" fmla="*/ 595024 h 3997981"/>
              <a:gd name="connsiteX33" fmla="*/ 9983165 w 12199717"/>
              <a:gd name="connsiteY33" fmla="*/ 583449 h 3997981"/>
              <a:gd name="connsiteX34" fmla="*/ 10017889 w 12199717"/>
              <a:gd name="connsiteY34" fmla="*/ 577662 h 3997981"/>
              <a:gd name="connsiteX35" fmla="*/ 10046826 w 12199717"/>
              <a:gd name="connsiteY35" fmla="*/ 566087 h 3997981"/>
              <a:gd name="connsiteX36" fmla="*/ 10081550 w 12199717"/>
              <a:gd name="connsiteY36" fmla="*/ 560300 h 3997981"/>
              <a:gd name="connsiteX37" fmla="*/ 10098912 w 12199717"/>
              <a:gd name="connsiteY37" fmla="*/ 548725 h 3997981"/>
              <a:gd name="connsiteX38" fmla="*/ 10116274 w 12199717"/>
              <a:gd name="connsiteY38" fmla="*/ 542938 h 3997981"/>
              <a:gd name="connsiteX39" fmla="*/ 10174147 w 12199717"/>
              <a:gd name="connsiteY39" fmla="*/ 537151 h 3997981"/>
              <a:gd name="connsiteX40" fmla="*/ 10781818 w 12199717"/>
              <a:gd name="connsiteY40" fmla="*/ 525576 h 3997981"/>
              <a:gd name="connsiteX41" fmla="*/ 10984375 w 12199717"/>
              <a:gd name="connsiteY41" fmla="*/ 514001 h 3997981"/>
              <a:gd name="connsiteX42" fmla="*/ 11129059 w 12199717"/>
              <a:gd name="connsiteY42" fmla="*/ 508214 h 3997981"/>
              <a:gd name="connsiteX43" fmla="*/ 11308466 w 12199717"/>
              <a:gd name="connsiteY43" fmla="*/ 496639 h 3997981"/>
              <a:gd name="connsiteX44" fmla="*/ 11412638 w 12199717"/>
              <a:gd name="connsiteY44" fmla="*/ 490852 h 3997981"/>
              <a:gd name="connsiteX45" fmla="*/ 11603621 w 12199717"/>
              <a:gd name="connsiteY45" fmla="*/ 479277 h 3997981"/>
              <a:gd name="connsiteX46" fmla="*/ 11719367 w 12199717"/>
              <a:gd name="connsiteY46" fmla="*/ 473490 h 3997981"/>
              <a:gd name="connsiteX47" fmla="*/ 11979798 w 12199717"/>
              <a:gd name="connsiteY47" fmla="*/ 467703 h 3997981"/>
              <a:gd name="connsiteX48" fmla="*/ 12026097 w 12199717"/>
              <a:gd name="connsiteY48" fmla="*/ 461915 h 3997981"/>
              <a:gd name="connsiteX49" fmla="*/ 12130269 w 12199717"/>
              <a:gd name="connsiteY49" fmla="*/ 450341 h 3997981"/>
              <a:gd name="connsiteX50" fmla="*/ 12170780 w 12199717"/>
              <a:gd name="connsiteY50" fmla="*/ 438766 h 3997981"/>
              <a:gd name="connsiteX51" fmla="*/ 12193929 w 12199717"/>
              <a:gd name="connsiteY51" fmla="*/ 432979 h 3997981"/>
              <a:gd name="connsiteX52" fmla="*/ 12199717 w 12199717"/>
              <a:gd name="connsiteY52" fmla="*/ 3997981 h 3997981"/>
              <a:gd name="connsiteX53" fmla="*/ 0 w 12199717"/>
              <a:gd name="connsiteY53" fmla="*/ 3996698 h 399798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4508340 w 12199717"/>
              <a:gd name="connsiteY3" fmla="*/ 311404 h 3997941"/>
              <a:gd name="connsiteX4" fmla="*/ 4930816 w 12199717"/>
              <a:gd name="connsiteY4" fmla="*/ 375065 h 3997941"/>
              <a:gd name="connsiteX5" fmla="*/ 5029200 w 12199717"/>
              <a:gd name="connsiteY5" fmla="*/ 386640 h 3997941"/>
              <a:gd name="connsiteX6" fmla="*/ 5104436 w 12199717"/>
              <a:gd name="connsiteY6" fmla="*/ 404002 h 3997941"/>
              <a:gd name="connsiteX7" fmla="*/ 5144947 w 12199717"/>
              <a:gd name="connsiteY7" fmla="*/ 409789 h 3997941"/>
              <a:gd name="connsiteX8" fmla="*/ 5359079 w 12199717"/>
              <a:gd name="connsiteY8" fmla="*/ 438726 h 3997941"/>
              <a:gd name="connsiteX9" fmla="*/ 5451676 w 12199717"/>
              <a:gd name="connsiteY9" fmla="*/ 461875 h 3997941"/>
              <a:gd name="connsiteX10" fmla="*/ 5590572 w 12199717"/>
              <a:gd name="connsiteY10" fmla="*/ 485025 h 3997941"/>
              <a:gd name="connsiteX11" fmla="*/ 5654233 w 12199717"/>
              <a:gd name="connsiteY11" fmla="*/ 502387 h 3997941"/>
              <a:gd name="connsiteX12" fmla="*/ 5746831 w 12199717"/>
              <a:gd name="connsiteY12" fmla="*/ 525536 h 3997941"/>
              <a:gd name="connsiteX13" fmla="*/ 5810491 w 12199717"/>
              <a:gd name="connsiteY13" fmla="*/ 537111 h 3997941"/>
              <a:gd name="connsiteX14" fmla="*/ 5868365 w 12199717"/>
              <a:gd name="connsiteY14" fmla="*/ 548685 h 3997941"/>
              <a:gd name="connsiteX15" fmla="*/ 5955175 w 12199717"/>
              <a:gd name="connsiteY15" fmla="*/ 566047 h 3997941"/>
              <a:gd name="connsiteX16" fmla="*/ 6013048 w 12199717"/>
              <a:gd name="connsiteY16" fmla="*/ 583409 h 3997941"/>
              <a:gd name="connsiteX17" fmla="*/ 6117221 w 12199717"/>
              <a:gd name="connsiteY17" fmla="*/ 594984 h 3997941"/>
              <a:gd name="connsiteX18" fmla="*/ 6140370 w 12199717"/>
              <a:gd name="connsiteY18" fmla="*/ 600771 h 3997941"/>
              <a:gd name="connsiteX19" fmla="*/ 6279266 w 12199717"/>
              <a:gd name="connsiteY19" fmla="*/ 612346 h 3997941"/>
              <a:gd name="connsiteX20" fmla="*/ 6412375 w 12199717"/>
              <a:gd name="connsiteY20" fmla="*/ 618133 h 3997941"/>
              <a:gd name="connsiteX21" fmla="*/ 6585995 w 12199717"/>
              <a:gd name="connsiteY21" fmla="*/ 629708 h 3997941"/>
              <a:gd name="connsiteX22" fmla="*/ 6690167 w 12199717"/>
              <a:gd name="connsiteY22" fmla="*/ 635495 h 3997941"/>
              <a:gd name="connsiteX23" fmla="*/ 7275316 w 12199717"/>
              <a:gd name="connsiteY23" fmla="*/ 658645 h 3997941"/>
              <a:gd name="connsiteX24" fmla="*/ 8165940 w 12199717"/>
              <a:gd name="connsiteY24" fmla="*/ 676007 h 3997941"/>
              <a:gd name="connsiteX25" fmla="*/ 9427580 w 12199717"/>
              <a:gd name="connsiteY25" fmla="*/ 658645 h 3997941"/>
              <a:gd name="connsiteX26" fmla="*/ 9531752 w 12199717"/>
              <a:gd name="connsiteY26" fmla="*/ 647070 h 3997941"/>
              <a:gd name="connsiteX27" fmla="*/ 9647499 w 12199717"/>
              <a:gd name="connsiteY27" fmla="*/ 635495 h 3997941"/>
              <a:gd name="connsiteX28" fmla="*/ 9751671 w 12199717"/>
              <a:gd name="connsiteY28" fmla="*/ 623921 h 3997941"/>
              <a:gd name="connsiteX29" fmla="*/ 9878993 w 12199717"/>
              <a:gd name="connsiteY29" fmla="*/ 612346 h 3997941"/>
              <a:gd name="connsiteX30" fmla="*/ 9925291 w 12199717"/>
              <a:gd name="connsiteY30" fmla="*/ 600771 h 3997941"/>
              <a:gd name="connsiteX31" fmla="*/ 9948441 w 12199717"/>
              <a:gd name="connsiteY31" fmla="*/ 594984 h 3997941"/>
              <a:gd name="connsiteX32" fmla="*/ 9983165 w 12199717"/>
              <a:gd name="connsiteY32" fmla="*/ 583409 h 3997941"/>
              <a:gd name="connsiteX33" fmla="*/ 10017889 w 12199717"/>
              <a:gd name="connsiteY33" fmla="*/ 577622 h 3997941"/>
              <a:gd name="connsiteX34" fmla="*/ 10046826 w 12199717"/>
              <a:gd name="connsiteY34" fmla="*/ 566047 h 3997941"/>
              <a:gd name="connsiteX35" fmla="*/ 10081550 w 12199717"/>
              <a:gd name="connsiteY35" fmla="*/ 560260 h 3997941"/>
              <a:gd name="connsiteX36" fmla="*/ 10098912 w 12199717"/>
              <a:gd name="connsiteY36" fmla="*/ 548685 h 3997941"/>
              <a:gd name="connsiteX37" fmla="*/ 10116274 w 12199717"/>
              <a:gd name="connsiteY37" fmla="*/ 542898 h 3997941"/>
              <a:gd name="connsiteX38" fmla="*/ 10174147 w 12199717"/>
              <a:gd name="connsiteY38" fmla="*/ 537111 h 3997941"/>
              <a:gd name="connsiteX39" fmla="*/ 10781818 w 12199717"/>
              <a:gd name="connsiteY39" fmla="*/ 525536 h 3997941"/>
              <a:gd name="connsiteX40" fmla="*/ 10984375 w 12199717"/>
              <a:gd name="connsiteY40" fmla="*/ 513961 h 3997941"/>
              <a:gd name="connsiteX41" fmla="*/ 11129059 w 12199717"/>
              <a:gd name="connsiteY41" fmla="*/ 508174 h 3997941"/>
              <a:gd name="connsiteX42" fmla="*/ 11308466 w 12199717"/>
              <a:gd name="connsiteY42" fmla="*/ 496599 h 3997941"/>
              <a:gd name="connsiteX43" fmla="*/ 11412638 w 12199717"/>
              <a:gd name="connsiteY43" fmla="*/ 490812 h 3997941"/>
              <a:gd name="connsiteX44" fmla="*/ 11603621 w 12199717"/>
              <a:gd name="connsiteY44" fmla="*/ 479237 h 3997941"/>
              <a:gd name="connsiteX45" fmla="*/ 11719367 w 12199717"/>
              <a:gd name="connsiteY45" fmla="*/ 473450 h 3997941"/>
              <a:gd name="connsiteX46" fmla="*/ 11979798 w 12199717"/>
              <a:gd name="connsiteY46" fmla="*/ 467663 h 3997941"/>
              <a:gd name="connsiteX47" fmla="*/ 12026097 w 12199717"/>
              <a:gd name="connsiteY47" fmla="*/ 461875 h 3997941"/>
              <a:gd name="connsiteX48" fmla="*/ 12130269 w 12199717"/>
              <a:gd name="connsiteY48" fmla="*/ 450301 h 3997941"/>
              <a:gd name="connsiteX49" fmla="*/ 12170780 w 12199717"/>
              <a:gd name="connsiteY49" fmla="*/ 438726 h 3997941"/>
              <a:gd name="connsiteX50" fmla="*/ 12193929 w 12199717"/>
              <a:gd name="connsiteY50" fmla="*/ 432939 h 3997941"/>
              <a:gd name="connsiteX51" fmla="*/ 12199717 w 12199717"/>
              <a:gd name="connsiteY51" fmla="*/ 3997941 h 3997941"/>
              <a:gd name="connsiteX52" fmla="*/ 0 w 12199717"/>
              <a:gd name="connsiteY52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4930816 w 12199717"/>
              <a:gd name="connsiteY3" fmla="*/ 375065 h 3997941"/>
              <a:gd name="connsiteX4" fmla="*/ 5029200 w 12199717"/>
              <a:gd name="connsiteY4" fmla="*/ 386640 h 3997941"/>
              <a:gd name="connsiteX5" fmla="*/ 5104436 w 12199717"/>
              <a:gd name="connsiteY5" fmla="*/ 404002 h 3997941"/>
              <a:gd name="connsiteX6" fmla="*/ 5144947 w 12199717"/>
              <a:gd name="connsiteY6" fmla="*/ 409789 h 3997941"/>
              <a:gd name="connsiteX7" fmla="*/ 5359079 w 12199717"/>
              <a:gd name="connsiteY7" fmla="*/ 438726 h 3997941"/>
              <a:gd name="connsiteX8" fmla="*/ 5451676 w 12199717"/>
              <a:gd name="connsiteY8" fmla="*/ 461875 h 3997941"/>
              <a:gd name="connsiteX9" fmla="*/ 5590572 w 12199717"/>
              <a:gd name="connsiteY9" fmla="*/ 485025 h 3997941"/>
              <a:gd name="connsiteX10" fmla="*/ 5654233 w 12199717"/>
              <a:gd name="connsiteY10" fmla="*/ 502387 h 3997941"/>
              <a:gd name="connsiteX11" fmla="*/ 5746831 w 12199717"/>
              <a:gd name="connsiteY11" fmla="*/ 525536 h 3997941"/>
              <a:gd name="connsiteX12" fmla="*/ 5810491 w 12199717"/>
              <a:gd name="connsiteY12" fmla="*/ 537111 h 3997941"/>
              <a:gd name="connsiteX13" fmla="*/ 5868365 w 12199717"/>
              <a:gd name="connsiteY13" fmla="*/ 548685 h 3997941"/>
              <a:gd name="connsiteX14" fmla="*/ 5955175 w 12199717"/>
              <a:gd name="connsiteY14" fmla="*/ 566047 h 3997941"/>
              <a:gd name="connsiteX15" fmla="*/ 6013048 w 12199717"/>
              <a:gd name="connsiteY15" fmla="*/ 583409 h 3997941"/>
              <a:gd name="connsiteX16" fmla="*/ 6117221 w 12199717"/>
              <a:gd name="connsiteY16" fmla="*/ 594984 h 3997941"/>
              <a:gd name="connsiteX17" fmla="*/ 6140370 w 12199717"/>
              <a:gd name="connsiteY17" fmla="*/ 600771 h 3997941"/>
              <a:gd name="connsiteX18" fmla="*/ 6279266 w 12199717"/>
              <a:gd name="connsiteY18" fmla="*/ 612346 h 3997941"/>
              <a:gd name="connsiteX19" fmla="*/ 6412375 w 12199717"/>
              <a:gd name="connsiteY19" fmla="*/ 618133 h 3997941"/>
              <a:gd name="connsiteX20" fmla="*/ 6585995 w 12199717"/>
              <a:gd name="connsiteY20" fmla="*/ 629708 h 3997941"/>
              <a:gd name="connsiteX21" fmla="*/ 6690167 w 12199717"/>
              <a:gd name="connsiteY21" fmla="*/ 635495 h 3997941"/>
              <a:gd name="connsiteX22" fmla="*/ 7275316 w 12199717"/>
              <a:gd name="connsiteY22" fmla="*/ 658645 h 3997941"/>
              <a:gd name="connsiteX23" fmla="*/ 8165940 w 12199717"/>
              <a:gd name="connsiteY23" fmla="*/ 676007 h 3997941"/>
              <a:gd name="connsiteX24" fmla="*/ 9427580 w 12199717"/>
              <a:gd name="connsiteY24" fmla="*/ 658645 h 3997941"/>
              <a:gd name="connsiteX25" fmla="*/ 9531752 w 12199717"/>
              <a:gd name="connsiteY25" fmla="*/ 647070 h 3997941"/>
              <a:gd name="connsiteX26" fmla="*/ 9647499 w 12199717"/>
              <a:gd name="connsiteY26" fmla="*/ 635495 h 3997941"/>
              <a:gd name="connsiteX27" fmla="*/ 9751671 w 12199717"/>
              <a:gd name="connsiteY27" fmla="*/ 623921 h 3997941"/>
              <a:gd name="connsiteX28" fmla="*/ 9878993 w 12199717"/>
              <a:gd name="connsiteY28" fmla="*/ 612346 h 3997941"/>
              <a:gd name="connsiteX29" fmla="*/ 9925291 w 12199717"/>
              <a:gd name="connsiteY29" fmla="*/ 600771 h 3997941"/>
              <a:gd name="connsiteX30" fmla="*/ 9948441 w 12199717"/>
              <a:gd name="connsiteY30" fmla="*/ 594984 h 3997941"/>
              <a:gd name="connsiteX31" fmla="*/ 9983165 w 12199717"/>
              <a:gd name="connsiteY31" fmla="*/ 583409 h 3997941"/>
              <a:gd name="connsiteX32" fmla="*/ 10017889 w 12199717"/>
              <a:gd name="connsiteY32" fmla="*/ 577622 h 3997941"/>
              <a:gd name="connsiteX33" fmla="*/ 10046826 w 12199717"/>
              <a:gd name="connsiteY33" fmla="*/ 566047 h 3997941"/>
              <a:gd name="connsiteX34" fmla="*/ 10081550 w 12199717"/>
              <a:gd name="connsiteY34" fmla="*/ 560260 h 3997941"/>
              <a:gd name="connsiteX35" fmla="*/ 10098912 w 12199717"/>
              <a:gd name="connsiteY35" fmla="*/ 548685 h 3997941"/>
              <a:gd name="connsiteX36" fmla="*/ 10116274 w 12199717"/>
              <a:gd name="connsiteY36" fmla="*/ 542898 h 3997941"/>
              <a:gd name="connsiteX37" fmla="*/ 10174147 w 12199717"/>
              <a:gd name="connsiteY37" fmla="*/ 537111 h 3997941"/>
              <a:gd name="connsiteX38" fmla="*/ 10781818 w 12199717"/>
              <a:gd name="connsiteY38" fmla="*/ 525536 h 3997941"/>
              <a:gd name="connsiteX39" fmla="*/ 10984375 w 12199717"/>
              <a:gd name="connsiteY39" fmla="*/ 513961 h 3997941"/>
              <a:gd name="connsiteX40" fmla="*/ 11129059 w 12199717"/>
              <a:gd name="connsiteY40" fmla="*/ 508174 h 3997941"/>
              <a:gd name="connsiteX41" fmla="*/ 11308466 w 12199717"/>
              <a:gd name="connsiteY41" fmla="*/ 496599 h 3997941"/>
              <a:gd name="connsiteX42" fmla="*/ 11412638 w 12199717"/>
              <a:gd name="connsiteY42" fmla="*/ 490812 h 3997941"/>
              <a:gd name="connsiteX43" fmla="*/ 11603621 w 12199717"/>
              <a:gd name="connsiteY43" fmla="*/ 479237 h 3997941"/>
              <a:gd name="connsiteX44" fmla="*/ 11719367 w 12199717"/>
              <a:gd name="connsiteY44" fmla="*/ 473450 h 3997941"/>
              <a:gd name="connsiteX45" fmla="*/ 11979798 w 12199717"/>
              <a:gd name="connsiteY45" fmla="*/ 467663 h 3997941"/>
              <a:gd name="connsiteX46" fmla="*/ 12026097 w 12199717"/>
              <a:gd name="connsiteY46" fmla="*/ 461875 h 3997941"/>
              <a:gd name="connsiteX47" fmla="*/ 12130269 w 12199717"/>
              <a:gd name="connsiteY47" fmla="*/ 450301 h 3997941"/>
              <a:gd name="connsiteX48" fmla="*/ 12170780 w 12199717"/>
              <a:gd name="connsiteY48" fmla="*/ 438726 h 3997941"/>
              <a:gd name="connsiteX49" fmla="*/ 12193929 w 12199717"/>
              <a:gd name="connsiteY49" fmla="*/ 432939 h 3997941"/>
              <a:gd name="connsiteX50" fmla="*/ 12199717 w 12199717"/>
              <a:gd name="connsiteY50" fmla="*/ 3997941 h 3997941"/>
              <a:gd name="connsiteX51" fmla="*/ 0 w 12199717"/>
              <a:gd name="connsiteY51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029200 w 12199717"/>
              <a:gd name="connsiteY3" fmla="*/ 386640 h 3997941"/>
              <a:gd name="connsiteX4" fmla="*/ 5104436 w 12199717"/>
              <a:gd name="connsiteY4" fmla="*/ 404002 h 3997941"/>
              <a:gd name="connsiteX5" fmla="*/ 5144947 w 12199717"/>
              <a:gd name="connsiteY5" fmla="*/ 409789 h 3997941"/>
              <a:gd name="connsiteX6" fmla="*/ 5359079 w 12199717"/>
              <a:gd name="connsiteY6" fmla="*/ 438726 h 3997941"/>
              <a:gd name="connsiteX7" fmla="*/ 5451676 w 12199717"/>
              <a:gd name="connsiteY7" fmla="*/ 461875 h 3997941"/>
              <a:gd name="connsiteX8" fmla="*/ 5590572 w 12199717"/>
              <a:gd name="connsiteY8" fmla="*/ 485025 h 3997941"/>
              <a:gd name="connsiteX9" fmla="*/ 5654233 w 12199717"/>
              <a:gd name="connsiteY9" fmla="*/ 502387 h 3997941"/>
              <a:gd name="connsiteX10" fmla="*/ 5746831 w 12199717"/>
              <a:gd name="connsiteY10" fmla="*/ 525536 h 3997941"/>
              <a:gd name="connsiteX11" fmla="*/ 5810491 w 12199717"/>
              <a:gd name="connsiteY11" fmla="*/ 537111 h 3997941"/>
              <a:gd name="connsiteX12" fmla="*/ 5868365 w 12199717"/>
              <a:gd name="connsiteY12" fmla="*/ 548685 h 3997941"/>
              <a:gd name="connsiteX13" fmla="*/ 5955175 w 12199717"/>
              <a:gd name="connsiteY13" fmla="*/ 566047 h 3997941"/>
              <a:gd name="connsiteX14" fmla="*/ 6013048 w 12199717"/>
              <a:gd name="connsiteY14" fmla="*/ 583409 h 3997941"/>
              <a:gd name="connsiteX15" fmla="*/ 6117221 w 12199717"/>
              <a:gd name="connsiteY15" fmla="*/ 594984 h 3997941"/>
              <a:gd name="connsiteX16" fmla="*/ 6140370 w 12199717"/>
              <a:gd name="connsiteY16" fmla="*/ 600771 h 3997941"/>
              <a:gd name="connsiteX17" fmla="*/ 6279266 w 12199717"/>
              <a:gd name="connsiteY17" fmla="*/ 612346 h 3997941"/>
              <a:gd name="connsiteX18" fmla="*/ 6412375 w 12199717"/>
              <a:gd name="connsiteY18" fmla="*/ 618133 h 3997941"/>
              <a:gd name="connsiteX19" fmla="*/ 6585995 w 12199717"/>
              <a:gd name="connsiteY19" fmla="*/ 629708 h 3997941"/>
              <a:gd name="connsiteX20" fmla="*/ 6690167 w 12199717"/>
              <a:gd name="connsiteY20" fmla="*/ 635495 h 3997941"/>
              <a:gd name="connsiteX21" fmla="*/ 7275316 w 12199717"/>
              <a:gd name="connsiteY21" fmla="*/ 658645 h 3997941"/>
              <a:gd name="connsiteX22" fmla="*/ 8165940 w 12199717"/>
              <a:gd name="connsiteY22" fmla="*/ 676007 h 3997941"/>
              <a:gd name="connsiteX23" fmla="*/ 9427580 w 12199717"/>
              <a:gd name="connsiteY23" fmla="*/ 658645 h 3997941"/>
              <a:gd name="connsiteX24" fmla="*/ 9531752 w 12199717"/>
              <a:gd name="connsiteY24" fmla="*/ 647070 h 3997941"/>
              <a:gd name="connsiteX25" fmla="*/ 9647499 w 12199717"/>
              <a:gd name="connsiteY25" fmla="*/ 635495 h 3997941"/>
              <a:gd name="connsiteX26" fmla="*/ 9751671 w 12199717"/>
              <a:gd name="connsiteY26" fmla="*/ 623921 h 3997941"/>
              <a:gd name="connsiteX27" fmla="*/ 9878993 w 12199717"/>
              <a:gd name="connsiteY27" fmla="*/ 612346 h 3997941"/>
              <a:gd name="connsiteX28" fmla="*/ 9925291 w 12199717"/>
              <a:gd name="connsiteY28" fmla="*/ 600771 h 3997941"/>
              <a:gd name="connsiteX29" fmla="*/ 9948441 w 12199717"/>
              <a:gd name="connsiteY29" fmla="*/ 594984 h 3997941"/>
              <a:gd name="connsiteX30" fmla="*/ 9983165 w 12199717"/>
              <a:gd name="connsiteY30" fmla="*/ 583409 h 3997941"/>
              <a:gd name="connsiteX31" fmla="*/ 10017889 w 12199717"/>
              <a:gd name="connsiteY31" fmla="*/ 577622 h 3997941"/>
              <a:gd name="connsiteX32" fmla="*/ 10046826 w 12199717"/>
              <a:gd name="connsiteY32" fmla="*/ 566047 h 3997941"/>
              <a:gd name="connsiteX33" fmla="*/ 10081550 w 12199717"/>
              <a:gd name="connsiteY33" fmla="*/ 560260 h 3997941"/>
              <a:gd name="connsiteX34" fmla="*/ 10098912 w 12199717"/>
              <a:gd name="connsiteY34" fmla="*/ 548685 h 3997941"/>
              <a:gd name="connsiteX35" fmla="*/ 10116274 w 12199717"/>
              <a:gd name="connsiteY35" fmla="*/ 542898 h 3997941"/>
              <a:gd name="connsiteX36" fmla="*/ 10174147 w 12199717"/>
              <a:gd name="connsiteY36" fmla="*/ 537111 h 3997941"/>
              <a:gd name="connsiteX37" fmla="*/ 10781818 w 12199717"/>
              <a:gd name="connsiteY37" fmla="*/ 525536 h 3997941"/>
              <a:gd name="connsiteX38" fmla="*/ 10984375 w 12199717"/>
              <a:gd name="connsiteY38" fmla="*/ 513961 h 3997941"/>
              <a:gd name="connsiteX39" fmla="*/ 11129059 w 12199717"/>
              <a:gd name="connsiteY39" fmla="*/ 508174 h 3997941"/>
              <a:gd name="connsiteX40" fmla="*/ 11308466 w 12199717"/>
              <a:gd name="connsiteY40" fmla="*/ 496599 h 3997941"/>
              <a:gd name="connsiteX41" fmla="*/ 11412638 w 12199717"/>
              <a:gd name="connsiteY41" fmla="*/ 490812 h 3997941"/>
              <a:gd name="connsiteX42" fmla="*/ 11603621 w 12199717"/>
              <a:gd name="connsiteY42" fmla="*/ 479237 h 3997941"/>
              <a:gd name="connsiteX43" fmla="*/ 11719367 w 12199717"/>
              <a:gd name="connsiteY43" fmla="*/ 473450 h 3997941"/>
              <a:gd name="connsiteX44" fmla="*/ 11979798 w 12199717"/>
              <a:gd name="connsiteY44" fmla="*/ 467663 h 3997941"/>
              <a:gd name="connsiteX45" fmla="*/ 12026097 w 12199717"/>
              <a:gd name="connsiteY45" fmla="*/ 461875 h 3997941"/>
              <a:gd name="connsiteX46" fmla="*/ 12130269 w 12199717"/>
              <a:gd name="connsiteY46" fmla="*/ 450301 h 3997941"/>
              <a:gd name="connsiteX47" fmla="*/ 12170780 w 12199717"/>
              <a:gd name="connsiteY47" fmla="*/ 438726 h 3997941"/>
              <a:gd name="connsiteX48" fmla="*/ 12193929 w 12199717"/>
              <a:gd name="connsiteY48" fmla="*/ 432939 h 3997941"/>
              <a:gd name="connsiteX49" fmla="*/ 12199717 w 12199717"/>
              <a:gd name="connsiteY49" fmla="*/ 3997941 h 3997941"/>
              <a:gd name="connsiteX50" fmla="*/ 0 w 12199717"/>
              <a:gd name="connsiteY50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029200 w 12199717"/>
              <a:gd name="connsiteY3" fmla="*/ 386640 h 3997941"/>
              <a:gd name="connsiteX4" fmla="*/ 5104436 w 12199717"/>
              <a:gd name="connsiteY4" fmla="*/ 404002 h 3997941"/>
              <a:gd name="connsiteX5" fmla="*/ 5144947 w 12199717"/>
              <a:gd name="connsiteY5" fmla="*/ 409789 h 3997941"/>
              <a:gd name="connsiteX6" fmla="*/ 5451676 w 12199717"/>
              <a:gd name="connsiteY6" fmla="*/ 461875 h 3997941"/>
              <a:gd name="connsiteX7" fmla="*/ 5590572 w 12199717"/>
              <a:gd name="connsiteY7" fmla="*/ 485025 h 3997941"/>
              <a:gd name="connsiteX8" fmla="*/ 5654233 w 12199717"/>
              <a:gd name="connsiteY8" fmla="*/ 502387 h 3997941"/>
              <a:gd name="connsiteX9" fmla="*/ 5746831 w 12199717"/>
              <a:gd name="connsiteY9" fmla="*/ 525536 h 3997941"/>
              <a:gd name="connsiteX10" fmla="*/ 5810491 w 12199717"/>
              <a:gd name="connsiteY10" fmla="*/ 537111 h 3997941"/>
              <a:gd name="connsiteX11" fmla="*/ 5868365 w 12199717"/>
              <a:gd name="connsiteY11" fmla="*/ 548685 h 3997941"/>
              <a:gd name="connsiteX12" fmla="*/ 5955175 w 12199717"/>
              <a:gd name="connsiteY12" fmla="*/ 566047 h 3997941"/>
              <a:gd name="connsiteX13" fmla="*/ 6013048 w 12199717"/>
              <a:gd name="connsiteY13" fmla="*/ 583409 h 3997941"/>
              <a:gd name="connsiteX14" fmla="*/ 6117221 w 12199717"/>
              <a:gd name="connsiteY14" fmla="*/ 594984 h 3997941"/>
              <a:gd name="connsiteX15" fmla="*/ 6140370 w 12199717"/>
              <a:gd name="connsiteY15" fmla="*/ 600771 h 3997941"/>
              <a:gd name="connsiteX16" fmla="*/ 6279266 w 12199717"/>
              <a:gd name="connsiteY16" fmla="*/ 612346 h 3997941"/>
              <a:gd name="connsiteX17" fmla="*/ 6412375 w 12199717"/>
              <a:gd name="connsiteY17" fmla="*/ 618133 h 3997941"/>
              <a:gd name="connsiteX18" fmla="*/ 6585995 w 12199717"/>
              <a:gd name="connsiteY18" fmla="*/ 629708 h 3997941"/>
              <a:gd name="connsiteX19" fmla="*/ 6690167 w 12199717"/>
              <a:gd name="connsiteY19" fmla="*/ 635495 h 3997941"/>
              <a:gd name="connsiteX20" fmla="*/ 7275316 w 12199717"/>
              <a:gd name="connsiteY20" fmla="*/ 658645 h 3997941"/>
              <a:gd name="connsiteX21" fmla="*/ 8165940 w 12199717"/>
              <a:gd name="connsiteY21" fmla="*/ 676007 h 3997941"/>
              <a:gd name="connsiteX22" fmla="*/ 9427580 w 12199717"/>
              <a:gd name="connsiteY22" fmla="*/ 658645 h 3997941"/>
              <a:gd name="connsiteX23" fmla="*/ 9531752 w 12199717"/>
              <a:gd name="connsiteY23" fmla="*/ 647070 h 3997941"/>
              <a:gd name="connsiteX24" fmla="*/ 9647499 w 12199717"/>
              <a:gd name="connsiteY24" fmla="*/ 635495 h 3997941"/>
              <a:gd name="connsiteX25" fmla="*/ 9751671 w 12199717"/>
              <a:gd name="connsiteY25" fmla="*/ 623921 h 3997941"/>
              <a:gd name="connsiteX26" fmla="*/ 9878993 w 12199717"/>
              <a:gd name="connsiteY26" fmla="*/ 612346 h 3997941"/>
              <a:gd name="connsiteX27" fmla="*/ 9925291 w 12199717"/>
              <a:gd name="connsiteY27" fmla="*/ 600771 h 3997941"/>
              <a:gd name="connsiteX28" fmla="*/ 9948441 w 12199717"/>
              <a:gd name="connsiteY28" fmla="*/ 594984 h 3997941"/>
              <a:gd name="connsiteX29" fmla="*/ 9983165 w 12199717"/>
              <a:gd name="connsiteY29" fmla="*/ 583409 h 3997941"/>
              <a:gd name="connsiteX30" fmla="*/ 10017889 w 12199717"/>
              <a:gd name="connsiteY30" fmla="*/ 577622 h 3997941"/>
              <a:gd name="connsiteX31" fmla="*/ 10046826 w 12199717"/>
              <a:gd name="connsiteY31" fmla="*/ 566047 h 3997941"/>
              <a:gd name="connsiteX32" fmla="*/ 10081550 w 12199717"/>
              <a:gd name="connsiteY32" fmla="*/ 560260 h 3997941"/>
              <a:gd name="connsiteX33" fmla="*/ 10098912 w 12199717"/>
              <a:gd name="connsiteY33" fmla="*/ 548685 h 3997941"/>
              <a:gd name="connsiteX34" fmla="*/ 10116274 w 12199717"/>
              <a:gd name="connsiteY34" fmla="*/ 542898 h 3997941"/>
              <a:gd name="connsiteX35" fmla="*/ 10174147 w 12199717"/>
              <a:gd name="connsiteY35" fmla="*/ 537111 h 3997941"/>
              <a:gd name="connsiteX36" fmla="*/ 10781818 w 12199717"/>
              <a:gd name="connsiteY36" fmla="*/ 525536 h 3997941"/>
              <a:gd name="connsiteX37" fmla="*/ 10984375 w 12199717"/>
              <a:gd name="connsiteY37" fmla="*/ 513961 h 3997941"/>
              <a:gd name="connsiteX38" fmla="*/ 11129059 w 12199717"/>
              <a:gd name="connsiteY38" fmla="*/ 508174 h 3997941"/>
              <a:gd name="connsiteX39" fmla="*/ 11308466 w 12199717"/>
              <a:gd name="connsiteY39" fmla="*/ 496599 h 3997941"/>
              <a:gd name="connsiteX40" fmla="*/ 11412638 w 12199717"/>
              <a:gd name="connsiteY40" fmla="*/ 490812 h 3997941"/>
              <a:gd name="connsiteX41" fmla="*/ 11603621 w 12199717"/>
              <a:gd name="connsiteY41" fmla="*/ 479237 h 3997941"/>
              <a:gd name="connsiteX42" fmla="*/ 11719367 w 12199717"/>
              <a:gd name="connsiteY42" fmla="*/ 473450 h 3997941"/>
              <a:gd name="connsiteX43" fmla="*/ 11979798 w 12199717"/>
              <a:gd name="connsiteY43" fmla="*/ 467663 h 3997941"/>
              <a:gd name="connsiteX44" fmla="*/ 12026097 w 12199717"/>
              <a:gd name="connsiteY44" fmla="*/ 461875 h 3997941"/>
              <a:gd name="connsiteX45" fmla="*/ 12130269 w 12199717"/>
              <a:gd name="connsiteY45" fmla="*/ 450301 h 3997941"/>
              <a:gd name="connsiteX46" fmla="*/ 12170780 w 12199717"/>
              <a:gd name="connsiteY46" fmla="*/ 438726 h 3997941"/>
              <a:gd name="connsiteX47" fmla="*/ 12193929 w 12199717"/>
              <a:gd name="connsiteY47" fmla="*/ 432939 h 3997941"/>
              <a:gd name="connsiteX48" fmla="*/ 12199717 w 12199717"/>
              <a:gd name="connsiteY48" fmla="*/ 3997941 h 3997941"/>
              <a:gd name="connsiteX49" fmla="*/ 0 w 12199717"/>
              <a:gd name="connsiteY49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029200 w 12199717"/>
              <a:gd name="connsiteY3" fmla="*/ 386640 h 3997941"/>
              <a:gd name="connsiteX4" fmla="*/ 5104436 w 12199717"/>
              <a:gd name="connsiteY4" fmla="*/ 404002 h 3997941"/>
              <a:gd name="connsiteX5" fmla="*/ 5144947 w 12199717"/>
              <a:gd name="connsiteY5" fmla="*/ 409789 h 3997941"/>
              <a:gd name="connsiteX6" fmla="*/ 5451676 w 12199717"/>
              <a:gd name="connsiteY6" fmla="*/ 461875 h 3997941"/>
              <a:gd name="connsiteX7" fmla="*/ 5654233 w 12199717"/>
              <a:gd name="connsiteY7" fmla="*/ 502387 h 3997941"/>
              <a:gd name="connsiteX8" fmla="*/ 5746831 w 12199717"/>
              <a:gd name="connsiteY8" fmla="*/ 525536 h 3997941"/>
              <a:gd name="connsiteX9" fmla="*/ 5810491 w 12199717"/>
              <a:gd name="connsiteY9" fmla="*/ 537111 h 3997941"/>
              <a:gd name="connsiteX10" fmla="*/ 5868365 w 12199717"/>
              <a:gd name="connsiteY10" fmla="*/ 548685 h 3997941"/>
              <a:gd name="connsiteX11" fmla="*/ 5955175 w 12199717"/>
              <a:gd name="connsiteY11" fmla="*/ 566047 h 3997941"/>
              <a:gd name="connsiteX12" fmla="*/ 6013048 w 12199717"/>
              <a:gd name="connsiteY12" fmla="*/ 583409 h 3997941"/>
              <a:gd name="connsiteX13" fmla="*/ 6117221 w 12199717"/>
              <a:gd name="connsiteY13" fmla="*/ 594984 h 3997941"/>
              <a:gd name="connsiteX14" fmla="*/ 6140370 w 12199717"/>
              <a:gd name="connsiteY14" fmla="*/ 600771 h 3997941"/>
              <a:gd name="connsiteX15" fmla="*/ 6279266 w 12199717"/>
              <a:gd name="connsiteY15" fmla="*/ 612346 h 3997941"/>
              <a:gd name="connsiteX16" fmla="*/ 6412375 w 12199717"/>
              <a:gd name="connsiteY16" fmla="*/ 618133 h 3997941"/>
              <a:gd name="connsiteX17" fmla="*/ 6585995 w 12199717"/>
              <a:gd name="connsiteY17" fmla="*/ 629708 h 3997941"/>
              <a:gd name="connsiteX18" fmla="*/ 6690167 w 12199717"/>
              <a:gd name="connsiteY18" fmla="*/ 635495 h 3997941"/>
              <a:gd name="connsiteX19" fmla="*/ 7275316 w 12199717"/>
              <a:gd name="connsiteY19" fmla="*/ 658645 h 3997941"/>
              <a:gd name="connsiteX20" fmla="*/ 8165940 w 12199717"/>
              <a:gd name="connsiteY20" fmla="*/ 676007 h 3997941"/>
              <a:gd name="connsiteX21" fmla="*/ 9427580 w 12199717"/>
              <a:gd name="connsiteY21" fmla="*/ 658645 h 3997941"/>
              <a:gd name="connsiteX22" fmla="*/ 9531752 w 12199717"/>
              <a:gd name="connsiteY22" fmla="*/ 647070 h 3997941"/>
              <a:gd name="connsiteX23" fmla="*/ 9647499 w 12199717"/>
              <a:gd name="connsiteY23" fmla="*/ 635495 h 3997941"/>
              <a:gd name="connsiteX24" fmla="*/ 9751671 w 12199717"/>
              <a:gd name="connsiteY24" fmla="*/ 623921 h 3997941"/>
              <a:gd name="connsiteX25" fmla="*/ 9878993 w 12199717"/>
              <a:gd name="connsiteY25" fmla="*/ 612346 h 3997941"/>
              <a:gd name="connsiteX26" fmla="*/ 9925291 w 12199717"/>
              <a:gd name="connsiteY26" fmla="*/ 600771 h 3997941"/>
              <a:gd name="connsiteX27" fmla="*/ 9948441 w 12199717"/>
              <a:gd name="connsiteY27" fmla="*/ 594984 h 3997941"/>
              <a:gd name="connsiteX28" fmla="*/ 9983165 w 12199717"/>
              <a:gd name="connsiteY28" fmla="*/ 583409 h 3997941"/>
              <a:gd name="connsiteX29" fmla="*/ 10017889 w 12199717"/>
              <a:gd name="connsiteY29" fmla="*/ 577622 h 3997941"/>
              <a:gd name="connsiteX30" fmla="*/ 10046826 w 12199717"/>
              <a:gd name="connsiteY30" fmla="*/ 566047 h 3997941"/>
              <a:gd name="connsiteX31" fmla="*/ 10081550 w 12199717"/>
              <a:gd name="connsiteY31" fmla="*/ 560260 h 3997941"/>
              <a:gd name="connsiteX32" fmla="*/ 10098912 w 12199717"/>
              <a:gd name="connsiteY32" fmla="*/ 548685 h 3997941"/>
              <a:gd name="connsiteX33" fmla="*/ 10116274 w 12199717"/>
              <a:gd name="connsiteY33" fmla="*/ 542898 h 3997941"/>
              <a:gd name="connsiteX34" fmla="*/ 10174147 w 12199717"/>
              <a:gd name="connsiteY34" fmla="*/ 537111 h 3997941"/>
              <a:gd name="connsiteX35" fmla="*/ 10781818 w 12199717"/>
              <a:gd name="connsiteY35" fmla="*/ 525536 h 3997941"/>
              <a:gd name="connsiteX36" fmla="*/ 10984375 w 12199717"/>
              <a:gd name="connsiteY36" fmla="*/ 513961 h 3997941"/>
              <a:gd name="connsiteX37" fmla="*/ 11129059 w 12199717"/>
              <a:gd name="connsiteY37" fmla="*/ 508174 h 3997941"/>
              <a:gd name="connsiteX38" fmla="*/ 11308466 w 12199717"/>
              <a:gd name="connsiteY38" fmla="*/ 496599 h 3997941"/>
              <a:gd name="connsiteX39" fmla="*/ 11412638 w 12199717"/>
              <a:gd name="connsiteY39" fmla="*/ 490812 h 3997941"/>
              <a:gd name="connsiteX40" fmla="*/ 11603621 w 12199717"/>
              <a:gd name="connsiteY40" fmla="*/ 479237 h 3997941"/>
              <a:gd name="connsiteX41" fmla="*/ 11719367 w 12199717"/>
              <a:gd name="connsiteY41" fmla="*/ 473450 h 3997941"/>
              <a:gd name="connsiteX42" fmla="*/ 11979798 w 12199717"/>
              <a:gd name="connsiteY42" fmla="*/ 467663 h 3997941"/>
              <a:gd name="connsiteX43" fmla="*/ 12026097 w 12199717"/>
              <a:gd name="connsiteY43" fmla="*/ 461875 h 3997941"/>
              <a:gd name="connsiteX44" fmla="*/ 12130269 w 12199717"/>
              <a:gd name="connsiteY44" fmla="*/ 450301 h 3997941"/>
              <a:gd name="connsiteX45" fmla="*/ 12170780 w 12199717"/>
              <a:gd name="connsiteY45" fmla="*/ 438726 h 3997941"/>
              <a:gd name="connsiteX46" fmla="*/ 12193929 w 12199717"/>
              <a:gd name="connsiteY46" fmla="*/ 432939 h 3997941"/>
              <a:gd name="connsiteX47" fmla="*/ 12199717 w 12199717"/>
              <a:gd name="connsiteY47" fmla="*/ 3997941 h 3997941"/>
              <a:gd name="connsiteX48" fmla="*/ 0 w 12199717"/>
              <a:gd name="connsiteY48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029200 w 12199717"/>
              <a:gd name="connsiteY3" fmla="*/ 386640 h 3997941"/>
              <a:gd name="connsiteX4" fmla="*/ 5104436 w 12199717"/>
              <a:gd name="connsiteY4" fmla="*/ 404002 h 3997941"/>
              <a:gd name="connsiteX5" fmla="*/ 5451676 w 12199717"/>
              <a:gd name="connsiteY5" fmla="*/ 461875 h 3997941"/>
              <a:gd name="connsiteX6" fmla="*/ 5654233 w 12199717"/>
              <a:gd name="connsiteY6" fmla="*/ 502387 h 3997941"/>
              <a:gd name="connsiteX7" fmla="*/ 5746831 w 12199717"/>
              <a:gd name="connsiteY7" fmla="*/ 525536 h 3997941"/>
              <a:gd name="connsiteX8" fmla="*/ 5810491 w 12199717"/>
              <a:gd name="connsiteY8" fmla="*/ 537111 h 3997941"/>
              <a:gd name="connsiteX9" fmla="*/ 5868365 w 12199717"/>
              <a:gd name="connsiteY9" fmla="*/ 548685 h 3997941"/>
              <a:gd name="connsiteX10" fmla="*/ 5955175 w 12199717"/>
              <a:gd name="connsiteY10" fmla="*/ 566047 h 3997941"/>
              <a:gd name="connsiteX11" fmla="*/ 6013048 w 12199717"/>
              <a:gd name="connsiteY11" fmla="*/ 583409 h 3997941"/>
              <a:gd name="connsiteX12" fmla="*/ 6117221 w 12199717"/>
              <a:gd name="connsiteY12" fmla="*/ 594984 h 3997941"/>
              <a:gd name="connsiteX13" fmla="*/ 6140370 w 12199717"/>
              <a:gd name="connsiteY13" fmla="*/ 600771 h 3997941"/>
              <a:gd name="connsiteX14" fmla="*/ 6279266 w 12199717"/>
              <a:gd name="connsiteY14" fmla="*/ 612346 h 3997941"/>
              <a:gd name="connsiteX15" fmla="*/ 6412375 w 12199717"/>
              <a:gd name="connsiteY15" fmla="*/ 618133 h 3997941"/>
              <a:gd name="connsiteX16" fmla="*/ 6585995 w 12199717"/>
              <a:gd name="connsiteY16" fmla="*/ 629708 h 3997941"/>
              <a:gd name="connsiteX17" fmla="*/ 6690167 w 12199717"/>
              <a:gd name="connsiteY17" fmla="*/ 635495 h 3997941"/>
              <a:gd name="connsiteX18" fmla="*/ 7275316 w 12199717"/>
              <a:gd name="connsiteY18" fmla="*/ 658645 h 3997941"/>
              <a:gd name="connsiteX19" fmla="*/ 8165940 w 12199717"/>
              <a:gd name="connsiteY19" fmla="*/ 676007 h 3997941"/>
              <a:gd name="connsiteX20" fmla="*/ 9427580 w 12199717"/>
              <a:gd name="connsiteY20" fmla="*/ 658645 h 3997941"/>
              <a:gd name="connsiteX21" fmla="*/ 9531752 w 12199717"/>
              <a:gd name="connsiteY21" fmla="*/ 647070 h 3997941"/>
              <a:gd name="connsiteX22" fmla="*/ 9647499 w 12199717"/>
              <a:gd name="connsiteY22" fmla="*/ 635495 h 3997941"/>
              <a:gd name="connsiteX23" fmla="*/ 9751671 w 12199717"/>
              <a:gd name="connsiteY23" fmla="*/ 623921 h 3997941"/>
              <a:gd name="connsiteX24" fmla="*/ 9878993 w 12199717"/>
              <a:gd name="connsiteY24" fmla="*/ 612346 h 3997941"/>
              <a:gd name="connsiteX25" fmla="*/ 9925291 w 12199717"/>
              <a:gd name="connsiteY25" fmla="*/ 600771 h 3997941"/>
              <a:gd name="connsiteX26" fmla="*/ 9948441 w 12199717"/>
              <a:gd name="connsiteY26" fmla="*/ 594984 h 3997941"/>
              <a:gd name="connsiteX27" fmla="*/ 9983165 w 12199717"/>
              <a:gd name="connsiteY27" fmla="*/ 583409 h 3997941"/>
              <a:gd name="connsiteX28" fmla="*/ 10017889 w 12199717"/>
              <a:gd name="connsiteY28" fmla="*/ 577622 h 3997941"/>
              <a:gd name="connsiteX29" fmla="*/ 10046826 w 12199717"/>
              <a:gd name="connsiteY29" fmla="*/ 566047 h 3997941"/>
              <a:gd name="connsiteX30" fmla="*/ 10081550 w 12199717"/>
              <a:gd name="connsiteY30" fmla="*/ 560260 h 3997941"/>
              <a:gd name="connsiteX31" fmla="*/ 10098912 w 12199717"/>
              <a:gd name="connsiteY31" fmla="*/ 548685 h 3997941"/>
              <a:gd name="connsiteX32" fmla="*/ 10116274 w 12199717"/>
              <a:gd name="connsiteY32" fmla="*/ 542898 h 3997941"/>
              <a:gd name="connsiteX33" fmla="*/ 10174147 w 12199717"/>
              <a:gd name="connsiteY33" fmla="*/ 537111 h 3997941"/>
              <a:gd name="connsiteX34" fmla="*/ 10781818 w 12199717"/>
              <a:gd name="connsiteY34" fmla="*/ 525536 h 3997941"/>
              <a:gd name="connsiteX35" fmla="*/ 10984375 w 12199717"/>
              <a:gd name="connsiteY35" fmla="*/ 513961 h 3997941"/>
              <a:gd name="connsiteX36" fmla="*/ 11129059 w 12199717"/>
              <a:gd name="connsiteY36" fmla="*/ 508174 h 3997941"/>
              <a:gd name="connsiteX37" fmla="*/ 11308466 w 12199717"/>
              <a:gd name="connsiteY37" fmla="*/ 496599 h 3997941"/>
              <a:gd name="connsiteX38" fmla="*/ 11412638 w 12199717"/>
              <a:gd name="connsiteY38" fmla="*/ 490812 h 3997941"/>
              <a:gd name="connsiteX39" fmla="*/ 11603621 w 12199717"/>
              <a:gd name="connsiteY39" fmla="*/ 479237 h 3997941"/>
              <a:gd name="connsiteX40" fmla="*/ 11719367 w 12199717"/>
              <a:gd name="connsiteY40" fmla="*/ 473450 h 3997941"/>
              <a:gd name="connsiteX41" fmla="*/ 11979798 w 12199717"/>
              <a:gd name="connsiteY41" fmla="*/ 467663 h 3997941"/>
              <a:gd name="connsiteX42" fmla="*/ 12026097 w 12199717"/>
              <a:gd name="connsiteY42" fmla="*/ 461875 h 3997941"/>
              <a:gd name="connsiteX43" fmla="*/ 12130269 w 12199717"/>
              <a:gd name="connsiteY43" fmla="*/ 450301 h 3997941"/>
              <a:gd name="connsiteX44" fmla="*/ 12170780 w 12199717"/>
              <a:gd name="connsiteY44" fmla="*/ 438726 h 3997941"/>
              <a:gd name="connsiteX45" fmla="*/ 12193929 w 12199717"/>
              <a:gd name="connsiteY45" fmla="*/ 432939 h 3997941"/>
              <a:gd name="connsiteX46" fmla="*/ 12199717 w 12199717"/>
              <a:gd name="connsiteY46" fmla="*/ 3997941 h 3997941"/>
              <a:gd name="connsiteX47" fmla="*/ 0 w 12199717"/>
              <a:gd name="connsiteY4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104436 w 12199717"/>
              <a:gd name="connsiteY3" fmla="*/ 404002 h 3997941"/>
              <a:gd name="connsiteX4" fmla="*/ 5451676 w 12199717"/>
              <a:gd name="connsiteY4" fmla="*/ 461875 h 3997941"/>
              <a:gd name="connsiteX5" fmla="*/ 5654233 w 12199717"/>
              <a:gd name="connsiteY5" fmla="*/ 502387 h 3997941"/>
              <a:gd name="connsiteX6" fmla="*/ 5746831 w 12199717"/>
              <a:gd name="connsiteY6" fmla="*/ 525536 h 3997941"/>
              <a:gd name="connsiteX7" fmla="*/ 5810491 w 12199717"/>
              <a:gd name="connsiteY7" fmla="*/ 537111 h 3997941"/>
              <a:gd name="connsiteX8" fmla="*/ 5868365 w 12199717"/>
              <a:gd name="connsiteY8" fmla="*/ 548685 h 3997941"/>
              <a:gd name="connsiteX9" fmla="*/ 5955175 w 12199717"/>
              <a:gd name="connsiteY9" fmla="*/ 566047 h 3997941"/>
              <a:gd name="connsiteX10" fmla="*/ 6013048 w 12199717"/>
              <a:gd name="connsiteY10" fmla="*/ 583409 h 3997941"/>
              <a:gd name="connsiteX11" fmla="*/ 6117221 w 12199717"/>
              <a:gd name="connsiteY11" fmla="*/ 594984 h 3997941"/>
              <a:gd name="connsiteX12" fmla="*/ 6140370 w 12199717"/>
              <a:gd name="connsiteY12" fmla="*/ 600771 h 3997941"/>
              <a:gd name="connsiteX13" fmla="*/ 6279266 w 12199717"/>
              <a:gd name="connsiteY13" fmla="*/ 612346 h 3997941"/>
              <a:gd name="connsiteX14" fmla="*/ 6412375 w 12199717"/>
              <a:gd name="connsiteY14" fmla="*/ 618133 h 3997941"/>
              <a:gd name="connsiteX15" fmla="*/ 6585995 w 12199717"/>
              <a:gd name="connsiteY15" fmla="*/ 629708 h 3997941"/>
              <a:gd name="connsiteX16" fmla="*/ 6690167 w 12199717"/>
              <a:gd name="connsiteY16" fmla="*/ 635495 h 3997941"/>
              <a:gd name="connsiteX17" fmla="*/ 7275316 w 12199717"/>
              <a:gd name="connsiteY17" fmla="*/ 658645 h 3997941"/>
              <a:gd name="connsiteX18" fmla="*/ 8165940 w 12199717"/>
              <a:gd name="connsiteY18" fmla="*/ 676007 h 3997941"/>
              <a:gd name="connsiteX19" fmla="*/ 9427580 w 12199717"/>
              <a:gd name="connsiteY19" fmla="*/ 658645 h 3997941"/>
              <a:gd name="connsiteX20" fmla="*/ 9531752 w 12199717"/>
              <a:gd name="connsiteY20" fmla="*/ 647070 h 3997941"/>
              <a:gd name="connsiteX21" fmla="*/ 9647499 w 12199717"/>
              <a:gd name="connsiteY21" fmla="*/ 635495 h 3997941"/>
              <a:gd name="connsiteX22" fmla="*/ 9751671 w 12199717"/>
              <a:gd name="connsiteY22" fmla="*/ 623921 h 3997941"/>
              <a:gd name="connsiteX23" fmla="*/ 9878993 w 12199717"/>
              <a:gd name="connsiteY23" fmla="*/ 612346 h 3997941"/>
              <a:gd name="connsiteX24" fmla="*/ 9925291 w 12199717"/>
              <a:gd name="connsiteY24" fmla="*/ 600771 h 3997941"/>
              <a:gd name="connsiteX25" fmla="*/ 9948441 w 12199717"/>
              <a:gd name="connsiteY25" fmla="*/ 594984 h 3997941"/>
              <a:gd name="connsiteX26" fmla="*/ 9983165 w 12199717"/>
              <a:gd name="connsiteY26" fmla="*/ 583409 h 3997941"/>
              <a:gd name="connsiteX27" fmla="*/ 10017889 w 12199717"/>
              <a:gd name="connsiteY27" fmla="*/ 577622 h 3997941"/>
              <a:gd name="connsiteX28" fmla="*/ 10046826 w 12199717"/>
              <a:gd name="connsiteY28" fmla="*/ 566047 h 3997941"/>
              <a:gd name="connsiteX29" fmla="*/ 10081550 w 12199717"/>
              <a:gd name="connsiteY29" fmla="*/ 560260 h 3997941"/>
              <a:gd name="connsiteX30" fmla="*/ 10098912 w 12199717"/>
              <a:gd name="connsiteY30" fmla="*/ 548685 h 3997941"/>
              <a:gd name="connsiteX31" fmla="*/ 10116274 w 12199717"/>
              <a:gd name="connsiteY31" fmla="*/ 542898 h 3997941"/>
              <a:gd name="connsiteX32" fmla="*/ 10174147 w 12199717"/>
              <a:gd name="connsiteY32" fmla="*/ 537111 h 3997941"/>
              <a:gd name="connsiteX33" fmla="*/ 10781818 w 12199717"/>
              <a:gd name="connsiteY33" fmla="*/ 525536 h 3997941"/>
              <a:gd name="connsiteX34" fmla="*/ 10984375 w 12199717"/>
              <a:gd name="connsiteY34" fmla="*/ 513961 h 3997941"/>
              <a:gd name="connsiteX35" fmla="*/ 11129059 w 12199717"/>
              <a:gd name="connsiteY35" fmla="*/ 508174 h 3997941"/>
              <a:gd name="connsiteX36" fmla="*/ 11308466 w 12199717"/>
              <a:gd name="connsiteY36" fmla="*/ 496599 h 3997941"/>
              <a:gd name="connsiteX37" fmla="*/ 11412638 w 12199717"/>
              <a:gd name="connsiteY37" fmla="*/ 490812 h 3997941"/>
              <a:gd name="connsiteX38" fmla="*/ 11603621 w 12199717"/>
              <a:gd name="connsiteY38" fmla="*/ 479237 h 3997941"/>
              <a:gd name="connsiteX39" fmla="*/ 11719367 w 12199717"/>
              <a:gd name="connsiteY39" fmla="*/ 473450 h 3997941"/>
              <a:gd name="connsiteX40" fmla="*/ 11979798 w 12199717"/>
              <a:gd name="connsiteY40" fmla="*/ 467663 h 3997941"/>
              <a:gd name="connsiteX41" fmla="*/ 12026097 w 12199717"/>
              <a:gd name="connsiteY41" fmla="*/ 461875 h 3997941"/>
              <a:gd name="connsiteX42" fmla="*/ 12130269 w 12199717"/>
              <a:gd name="connsiteY42" fmla="*/ 450301 h 3997941"/>
              <a:gd name="connsiteX43" fmla="*/ 12170780 w 12199717"/>
              <a:gd name="connsiteY43" fmla="*/ 438726 h 3997941"/>
              <a:gd name="connsiteX44" fmla="*/ 12193929 w 12199717"/>
              <a:gd name="connsiteY44" fmla="*/ 432939 h 3997941"/>
              <a:gd name="connsiteX45" fmla="*/ 12199717 w 12199717"/>
              <a:gd name="connsiteY45" fmla="*/ 3997941 h 3997941"/>
              <a:gd name="connsiteX46" fmla="*/ 0 w 12199717"/>
              <a:gd name="connsiteY46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654233 w 12199717"/>
              <a:gd name="connsiteY4" fmla="*/ 502387 h 3997941"/>
              <a:gd name="connsiteX5" fmla="*/ 5746831 w 12199717"/>
              <a:gd name="connsiteY5" fmla="*/ 525536 h 3997941"/>
              <a:gd name="connsiteX6" fmla="*/ 5810491 w 12199717"/>
              <a:gd name="connsiteY6" fmla="*/ 537111 h 3997941"/>
              <a:gd name="connsiteX7" fmla="*/ 5868365 w 12199717"/>
              <a:gd name="connsiteY7" fmla="*/ 548685 h 3997941"/>
              <a:gd name="connsiteX8" fmla="*/ 5955175 w 12199717"/>
              <a:gd name="connsiteY8" fmla="*/ 566047 h 3997941"/>
              <a:gd name="connsiteX9" fmla="*/ 6013048 w 12199717"/>
              <a:gd name="connsiteY9" fmla="*/ 583409 h 3997941"/>
              <a:gd name="connsiteX10" fmla="*/ 6117221 w 12199717"/>
              <a:gd name="connsiteY10" fmla="*/ 594984 h 3997941"/>
              <a:gd name="connsiteX11" fmla="*/ 6140370 w 12199717"/>
              <a:gd name="connsiteY11" fmla="*/ 600771 h 3997941"/>
              <a:gd name="connsiteX12" fmla="*/ 6279266 w 12199717"/>
              <a:gd name="connsiteY12" fmla="*/ 612346 h 3997941"/>
              <a:gd name="connsiteX13" fmla="*/ 6412375 w 12199717"/>
              <a:gd name="connsiteY13" fmla="*/ 618133 h 3997941"/>
              <a:gd name="connsiteX14" fmla="*/ 6585995 w 12199717"/>
              <a:gd name="connsiteY14" fmla="*/ 629708 h 3997941"/>
              <a:gd name="connsiteX15" fmla="*/ 6690167 w 12199717"/>
              <a:gd name="connsiteY15" fmla="*/ 635495 h 3997941"/>
              <a:gd name="connsiteX16" fmla="*/ 7275316 w 12199717"/>
              <a:gd name="connsiteY16" fmla="*/ 658645 h 3997941"/>
              <a:gd name="connsiteX17" fmla="*/ 8165940 w 12199717"/>
              <a:gd name="connsiteY17" fmla="*/ 676007 h 3997941"/>
              <a:gd name="connsiteX18" fmla="*/ 9427580 w 12199717"/>
              <a:gd name="connsiteY18" fmla="*/ 658645 h 3997941"/>
              <a:gd name="connsiteX19" fmla="*/ 9531752 w 12199717"/>
              <a:gd name="connsiteY19" fmla="*/ 647070 h 3997941"/>
              <a:gd name="connsiteX20" fmla="*/ 9647499 w 12199717"/>
              <a:gd name="connsiteY20" fmla="*/ 635495 h 3997941"/>
              <a:gd name="connsiteX21" fmla="*/ 9751671 w 12199717"/>
              <a:gd name="connsiteY21" fmla="*/ 623921 h 3997941"/>
              <a:gd name="connsiteX22" fmla="*/ 9878993 w 12199717"/>
              <a:gd name="connsiteY22" fmla="*/ 612346 h 3997941"/>
              <a:gd name="connsiteX23" fmla="*/ 9925291 w 12199717"/>
              <a:gd name="connsiteY23" fmla="*/ 600771 h 3997941"/>
              <a:gd name="connsiteX24" fmla="*/ 9948441 w 12199717"/>
              <a:gd name="connsiteY24" fmla="*/ 594984 h 3997941"/>
              <a:gd name="connsiteX25" fmla="*/ 9983165 w 12199717"/>
              <a:gd name="connsiteY25" fmla="*/ 583409 h 3997941"/>
              <a:gd name="connsiteX26" fmla="*/ 10017889 w 12199717"/>
              <a:gd name="connsiteY26" fmla="*/ 577622 h 3997941"/>
              <a:gd name="connsiteX27" fmla="*/ 10046826 w 12199717"/>
              <a:gd name="connsiteY27" fmla="*/ 566047 h 3997941"/>
              <a:gd name="connsiteX28" fmla="*/ 10081550 w 12199717"/>
              <a:gd name="connsiteY28" fmla="*/ 560260 h 3997941"/>
              <a:gd name="connsiteX29" fmla="*/ 10098912 w 12199717"/>
              <a:gd name="connsiteY29" fmla="*/ 548685 h 3997941"/>
              <a:gd name="connsiteX30" fmla="*/ 10116274 w 12199717"/>
              <a:gd name="connsiteY30" fmla="*/ 542898 h 3997941"/>
              <a:gd name="connsiteX31" fmla="*/ 10174147 w 12199717"/>
              <a:gd name="connsiteY31" fmla="*/ 537111 h 3997941"/>
              <a:gd name="connsiteX32" fmla="*/ 10781818 w 12199717"/>
              <a:gd name="connsiteY32" fmla="*/ 525536 h 3997941"/>
              <a:gd name="connsiteX33" fmla="*/ 10984375 w 12199717"/>
              <a:gd name="connsiteY33" fmla="*/ 513961 h 3997941"/>
              <a:gd name="connsiteX34" fmla="*/ 11129059 w 12199717"/>
              <a:gd name="connsiteY34" fmla="*/ 508174 h 3997941"/>
              <a:gd name="connsiteX35" fmla="*/ 11308466 w 12199717"/>
              <a:gd name="connsiteY35" fmla="*/ 496599 h 3997941"/>
              <a:gd name="connsiteX36" fmla="*/ 11412638 w 12199717"/>
              <a:gd name="connsiteY36" fmla="*/ 490812 h 3997941"/>
              <a:gd name="connsiteX37" fmla="*/ 11603621 w 12199717"/>
              <a:gd name="connsiteY37" fmla="*/ 479237 h 3997941"/>
              <a:gd name="connsiteX38" fmla="*/ 11719367 w 12199717"/>
              <a:gd name="connsiteY38" fmla="*/ 473450 h 3997941"/>
              <a:gd name="connsiteX39" fmla="*/ 11979798 w 12199717"/>
              <a:gd name="connsiteY39" fmla="*/ 467663 h 3997941"/>
              <a:gd name="connsiteX40" fmla="*/ 12026097 w 12199717"/>
              <a:gd name="connsiteY40" fmla="*/ 461875 h 3997941"/>
              <a:gd name="connsiteX41" fmla="*/ 12130269 w 12199717"/>
              <a:gd name="connsiteY41" fmla="*/ 450301 h 3997941"/>
              <a:gd name="connsiteX42" fmla="*/ 12170780 w 12199717"/>
              <a:gd name="connsiteY42" fmla="*/ 438726 h 3997941"/>
              <a:gd name="connsiteX43" fmla="*/ 12193929 w 12199717"/>
              <a:gd name="connsiteY43" fmla="*/ 432939 h 3997941"/>
              <a:gd name="connsiteX44" fmla="*/ 12199717 w 12199717"/>
              <a:gd name="connsiteY44" fmla="*/ 3997941 h 3997941"/>
              <a:gd name="connsiteX45" fmla="*/ 0 w 12199717"/>
              <a:gd name="connsiteY45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654233 w 12199717"/>
              <a:gd name="connsiteY4" fmla="*/ 502387 h 3997941"/>
              <a:gd name="connsiteX5" fmla="*/ 5746831 w 12199717"/>
              <a:gd name="connsiteY5" fmla="*/ 525536 h 3997941"/>
              <a:gd name="connsiteX6" fmla="*/ 5810491 w 12199717"/>
              <a:gd name="connsiteY6" fmla="*/ 537111 h 3997941"/>
              <a:gd name="connsiteX7" fmla="*/ 5955175 w 12199717"/>
              <a:gd name="connsiteY7" fmla="*/ 566047 h 3997941"/>
              <a:gd name="connsiteX8" fmla="*/ 6013048 w 12199717"/>
              <a:gd name="connsiteY8" fmla="*/ 583409 h 3997941"/>
              <a:gd name="connsiteX9" fmla="*/ 6117221 w 12199717"/>
              <a:gd name="connsiteY9" fmla="*/ 594984 h 3997941"/>
              <a:gd name="connsiteX10" fmla="*/ 6140370 w 12199717"/>
              <a:gd name="connsiteY10" fmla="*/ 600771 h 3997941"/>
              <a:gd name="connsiteX11" fmla="*/ 6279266 w 12199717"/>
              <a:gd name="connsiteY11" fmla="*/ 612346 h 3997941"/>
              <a:gd name="connsiteX12" fmla="*/ 6412375 w 12199717"/>
              <a:gd name="connsiteY12" fmla="*/ 618133 h 3997941"/>
              <a:gd name="connsiteX13" fmla="*/ 6585995 w 12199717"/>
              <a:gd name="connsiteY13" fmla="*/ 629708 h 3997941"/>
              <a:gd name="connsiteX14" fmla="*/ 6690167 w 12199717"/>
              <a:gd name="connsiteY14" fmla="*/ 635495 h 3997941"/>
              <a:gd name="connsiteX15" fmla="*/ 7275316 w 12199717"/>
              <a:gd name="connsiteY15" fmla="*/ 658645 h 3997941"/>
              <a:gd name="connsiteX16" fmla="*/ 8165940 w 12199717"/>
              <a:gd name="connsiteY16" fmla="*/ 676007 h 3997941"/>
              <a:gd name="connsiteX17" fmla="*/ 9427580 w 12199717"/>
              <a:gd name="connsiteY17" fmla="*/ 658645 h 3997941"/>
              <a:gd name="connsiteX18" fmla="*/ 9531752 w 12199717"/>
              <a:gd name="connsiteY18" fmla="*/ 647070 h 3997941"/>
              <a:gd name="connsiteX19" fmla="*/ 9647499 w 12199717"/>
              <a:gd name="connsiteY19" fmla="*/ 635495 h 3997941"/>
              <a:gd name="connsiteX20" fmla="*/ 9751671 w 12199717"/>
              <a:gd name="connsiteY20" fmla="*/ 623921 h 3997941"/>
              <a:gd name="connsiteX21" fmla="*/ 9878993 w 12199717"/>
              <a:gd name="connsiteY21" fmla="*/ 612346 h 3997941"/>
              <a:gd name="connsiteX22" fmla="*/ 9925291 w 12199717"/>
              <a:gd name="connsiteY22" fmla="*/ 600771 h 3997941"/>
              <a:gd name="connsiteX23" fmla="*/ 9948441 w 12199717"/>
              <a:gd name="connsiteY23" fmla="*/ 594984 h 3997941"/>
              <a:gd name="connsiteX24" fmla="*/ 9983165 w 12199717"/>
              <a:gd name="connsiteY24" fmla="*/ 583409 h 3997941"/>
              <a:gd name="connsiteX25" fmla="*/ 10017889 w 12199717"/>
              <a:gd name="connsiteY25" fmla="*/ 577622 h 3997941"/>
              <a:gd name="connsiteX26" fmla="*/ 10046826 w 12199717"/>
              <a:gd name="connsiteY26" fmla="*/ 566047 h 3997941"/>
              <a:gd name="connsiteX27" fmla="*/ 10081550 w 12199717"/>
              <a:gd name="connsiteY27" fmla="*/ 560260 h 3997941"/>
              <a:gd name="connsiteX28" fmla="*/ 10098912 w 12199717"/>
              <a:gd name="connsiteY28" fmla="*/ 548685 h 3997941"/>
              <a:gd name="connsiteX29" fmla="*/ 10116274 w 12199717"/>
              <a:gd name="connsiteY29" fmla="*/ 542898 h 3997941"/>
              <a:gd name="connsiteX30" fmla="*/ 10174147 w 12199717"/>
              <a:gd name="connsiteY30" fmla="*/ 537111 h 3997941"/>
              <a:gd name="connsiteX31" fmla="*/ 10781818 w 12199717"/>
              <a:gd name="connsiteY31" fmla="*/ 525536 h 3997941"/>
              <a:gd name="connsiteX32" fmla="*/ 10984375 w 12199717"/>
              <a:gd name="connsiteY32" fmla="*/ 513961 h 3997941"/>
              <a:gd name="connsiteX33" fmla="*/ 11129059 w 12199717"/>
              <a:gd name="connsiteY33" fmla="*/ 508174 h 3997941"/>
              <a:gd name="connsiteX34" fmla="*/ 11308466 w 12199717"/>
              <a:gd name="connsiteY34" fmla="*/ 496599 h 3997941"/>
              <a:gd name="connsiteX35" fmla="*/ 11412638 w 12199717"/>
              <a:gd name="connsiteY35" fmla="*/ 490812 h 3997941"/>
              <a:gd name="connsiteX36" fmla="*/ 11603621 w 12199717"/>
              <a:gd name="connsiteY36" fmla="*/ 479237 h 3997941"/>
              <a:gd name="connsiteX37" fmla="*/ 11719367 w 12199717"/>
              <a:gd name="connsiteY37" fmla="*/ 473450 h 3997941"/>
              <a:gd name="connsiteX38" fmla="*/ 11979798 w 12199717"/>
              <a:gd name="connsiteY38" fmla="*/ 467663 h 3997941"/>
              <a:gd name="connsiteX39" fmla="*/ 12026097 w 12199717"/>
              <a:gd name="connsiteY39" fmla="*/ 461875 h 3997941"/>
              <a:gd name="connsiteX40" fmla="*/ 12130269 w 12199717"/>
              <a:gd name="connsiteY40" fmla="*/ 450301 h 3997941"/>
              <a:gd name="connsiteX41" fmla="*/ 12170780 w 12199717"/>
              <a:gd name="connsiteY41" fmla="*/ 438726 h 3997941"/>
              <a:gd name="connsiteX42" fmla="*/ 12193929 w 12199717"/>
              <a:gd name="connsiteY42" fmla="*/ 432939 h 3997941"/>
              <a:gd name="connsiteX43" fmla="*/ 12199717 w 12199717"/>
              <a:gd name="connsiteY43" fmla="*/ 3997941 h 3997941"/>
              <a:gd name="connsiteX44" fmla="*/ 0 w 12199717"/>
              <a:gd name="connsiteY44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654233 w 12199717"/>
              <a:gd name="connsiteY4" fmla="*/ 502387 h 3997941"/>
              <a:gd name="connsiteX5" fmla="*/ 5746831 w 12199717"/>
              <a:gd name="connsiteY5" fmla="*/ 525536 h 3997941"/>
              <a:gd name="connsiteX6" fmla="*/ 5810491 w 12199717"/>
              <a:gd name="connsiteY6" fmla="*/ 537111 h 3997941"/>
              <a:gd name="connsiteX7" fmla="*/ 5955175 w 12199717"/>
              <a:gd name="connsiteY7" fmla="*/ 566047 h 3997941"/>
              <a:gd name="connsiteX8" fmla="*/ 6117221 w 12199717"/>
              <a:gd name="connsiteY8" fmla="*/ 594984 h 3997941"/>
              <a:gd name="connsiteX9" fmla="*/ 6140370 w 12199717"/>
              <a:gd name="connsiteY9" fmla="*/ 600771 h 3997941"/>
              <a:gd name="connsiteX10" fmla="*/ 6279266 w 12199717"/>
              <a:gd name="connsiteY10" fmla="*/ 612346 h 3997941"/>
              <a:gd name="connsiteX11" fmla="*/ 6412375 w 12199717"/>
              <a:gd name="connsiteY11" fmla="*/ 618133 h 3997941"/>
              <a:gd name="connsiteX12" fmla="*/ 6585995 w 12199717"/>
              <a:gd name="connsiteY12" fmla="*/ 629708 h 3997941"/>
              <a:gd name="connsiteX13" fmla="*/ 6690167 w 12199717"/>
              <a:gd name="connsiteY13" fmla="*/ 635495 h 3997941"/>
              <a:gd name="connsiteX14" fmla="*/ 7275316 w 12199717"/>
              <a:gd name="connsiteY14" fmla="*/ 658645 h 3997941"/>
              <a:gd name="connsiteX15" fmla="*/ 8165940 w 12199717"/>
              <a:gd name="connsiteY15" fmla="*/ 676007 h 3997941"/>
              <a:gd name="connsiteX16" fmla="*/ 9427580 w 12199717"/>
              <a:gd name="connsiteY16" fmla="*/ 658645 h 3997941"/>
              <a:gd name="connsiteX17" fmla="*/ 9531752 w 12199717"/>
              <a:gd name="connsiteY17" fmla="*/ 647070 h 3997941"/>
              <a:gd name="connsiteX18" fmla="*/ 9647499 w 12199717"/>
              <a:gd name="connsiteY18" fmla="*/ 635495 h 3997941"/>
              <a:gd name="connsiteX19" fmla="*/ 9751671 w 12199717"/>
              <a:gd name="connsiteY19" fmla="*/ 623921 h 3997941"/>
              <a:gd name="connsiteX20" fmla="*/ 9878993 w 12199717"/>
              <a:gd name="connsiteY20" fmla="*/ 612346 h 3997941"/>
              <a:gd name="connsiteX21" fmla="*/ 9925291 w 12199717"/>
              <a:gd name="connsiteY21" fmla="*/ 600771 h 3997941"/>
              <a:gd name="connsiteX22" fmla="*/ 9948441 w 12199717"/>
              <a:gd name="connsiteY22" fmla="*/ 594984 h 3997941"/>
              <a:gd name="connsiteX23" fmla="*/ 9983165 w 12199717"/>
              <a:gd name="connsiteY23" fmla="*/ 583409 h 3997941"/>
              <a:gd name="connsiteX24" fmla="*/ 10017889 w 12199717"/>
              <a:gd name="connsiteY24" fmla="*/ 577622 h 3997941"/>
              <a:gd name="connsiteX25" fmla="*/ 10046826 w 12199717"/>
              <a:gd name="connsiteY25" fmla="*/ 566047 h 3997941"/>
              <a:gd name="connsiteX26" fmla="*/ 10081550 w 12199717"/>
              <a:gd name="connsiteY26" fmla="*/ 560260 h 3997941"/>
              <a:gd name="connsiteX27" fmla="*/ 10098912 w 12199717"/>
              <a:gd name="connsiteY27" fmla="*/ 548685 h 3997941"/>
              <a:gd name="connsiteX28" fmla="*/ 10116274 w 12199717"/>
              <a:gd name="connsiteY28" fmla="*/ 542898 h 3997941"/>
              <a:gd name="connsiteX29" fmla="*/ 10174147 w 12199717"/>
              <a:gd name="connsiteY29" fmla="*/ 537111 h 3997941"/>
              <a:gd name="connsiteX30" fmla="*/ 10781818 w 12199717"/>
              <a:gd name="connsiteY30" fmla="*/ 525536 h 3997941"/>
              <a:gd name="connsiteX31" fmla="*/ 10984375 w 12199717"/>
              <a:gd name="connsiteY31" fmla="*/ 513961 h 3997941"/>
              <a:gd name="connsiteX32" fmla="*/ 11129059 w 12199717"/>
              <a:gd name="connsiteY32" fmla="*/ 508174 h 3997941"/>
              <a:gd name="connsiteX33" fmla="*/ 11308466 w 12199717"/>
              <a:gd name="connsiteY33" fmla="*/ 496599 h 3997941"/>
              <a:gd name="connsiteX34" fmla="*/ 11412638 w 12199717"/>
              <a:gd name="connsiteY34" fmla="*/ 490812 h 3997941"/>
              <a:gd name="connsiteX35" fmla="*/ 11603621 w 12199717"/>
              <a:gd name="connsiteY35" fmla="*/ 479237 h 3997941"/>
              <a:gd name="connsiteX36" fmla="*/ 11719367 w 12199717"/>
              <a:gd name="connsiteY36" fmla="*/ 473450 h 3997941"/>
              <a:gd name="connsiteX37" fmla="*/ 11979798 w 12199717"/>
              <a:gd name="connsiteY37" fmla="*/ 467663 h 3997941"/>
              <a:gd name="connsiteX38" fmla="*/ 12026097 w 12199717"/>
              <a:gd name="connsiteY38" fmla="*/ 461875 h 3997941"/>
              <a:gd name="connsiteX39" fmla="*/ 12130269 w 12199717"/>
              <a:gd name="connsiteY39" fmla="*/ 450301 h 3997941"/>
              <a:gd name="connsiteX40" fmla="*/ 12170780 w 12199717"/>
              <a:gd name="connsiteY40" fmla="*/ 438726 h 3997941"/>
              <a:gd name="connsiteX41" fmla="*/ 12193929 w 12199717"/>
              <a:gd name="connsiteY41" fmla="*/ 432939 h 3997941"/>
              <a:gd name="connsiteX42" fmla="*/ 12199717 w 12199717"/>
              <a:gd name="connsiteY42" fmla="*/ 3997941 h 3997941"/>
              <a:gd name="connsiteX43" fmla="*/ 0 w 12199717"/>
              <a:gd name="connsiteY43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654233 w 12199717"/>
              <a:gd name="connsiteY4" fmla="*/ 502387 h 3997941"/>
              <a:gd name="connsiteX5" fmla="*/ 5746831 w 12199717"/>
              <a:gd name="connsiteY5" fmla="*/ 525536 h 3997941"/>
              <a:gd name="connsiteX6" fmla="*/ 5955175 w 12199717"/>
              <a:gd name="connsiteY6" fmla="*/ 566047 h 3997941"/>
              <a:gd name="connsiteX7" fmla="*/ 6117221 w 12199717"/>
              <a:gd name="connsiteY7" fmla="*/ 594984 h 3997941"/>
              <a:gd name="connsiteX8" fmla="*/ 6140370 w 12199717"/>
              <a:gd name="connsiteY8" fmla="*/ 600771 h 3997941"/>
              <a:gd name="connsiteX9" fmla="*/ 6279266 w 12199717"/>
              <a:gd name="connsiteY9" fmla="*/ 612346 h 3997941"/>
              <a:gd name="connsiteX10" fmla="*/ 6412375 w 12199717"/>
              <a:gd name="connsiteY10" fmla="*/ 618133 h 3997941"/>
              <a:gd name="connsiteX11" fmla="*/ 6585995 w 12199717"/>
              <a:gd name="connsiteY11" fmla="*/ 629708 h 3997941"/>
              <a:gd name="connsiteX12" fmla="*/ 6690167 w 12199717"/>
              <a:gd name="connsiteY12" fmla="*/ 635495 h 3997941"/>
              <a:gd name="connsiteX13" fmla="*/ 7275316 w 12199717"/>
              <a:gd name="connsiteY13" fmla="*/ 658645 h 3997941"/>
              <a:gd name="connsiteX14" fmla="*/ 8165940 w 12199717"/>
              <a:gd name="connsiteY14" fmla="*/ 676007 h 3997941"/>
              <a:gd name="connsiteX15" fmla="*/ 9427580 w 12199717"/>
              <a:gd name="connsiteY15" fmla="*/ 658645 h 3997941"/>
              <a:gd name="connsiteX16" fmla="*/ 9531752 w 12199717"/>
              <a:gd name="connsiteY16" fmla="*/ 647070 h 3997941"/>
              <a:gd name="connsiteX17" fmla="*/ 9647499 w 12199717"/>
              <a:gd name="connsiteY17" fmla="*/ 635495 h 3997941"/>
              <a:gd name="connsiteX18" fmla="*/ 9751671 w 12199717"/>
              <a:gd name="connsiteY18" fmla="*/ 623921 h 3997941"/>
              <a:gd name="connsiteX19" fmla="*/ 9878993 w 12199717"/>
              <a:gd name="connsiteY19" fmla="*/ 612346 h 3997941"/>
              <a:gd name="connsiteX20" fmla="*/ 9925291 w 12199717"/>
              <a:gd name="connsiteY20" fmla="*/ 600771 h 3997941"/>
              <a:gd name="connsiteX21" fmla="*/ 9948441 w 12199717"/>
              <a:gd name="connsiteY21" fmla="*/ 594984 h 3997941"/>
              <a:gd name="connsiteX22" fmla="*/ 9983165 w 12199717"/>
              <a:gd name="connsiteY22" fmla="*/ 583409 h 3997941"/>
              <a:gd name="connsiteX23" fmla="*/ 10017889 w 12199717"/>
              <a:gd name="connsiteY23" fmla="*/ 577622 h 3997941"/>
              <a:gd name="connsiteX24" fmla="*/ 10046826 w 12199717"/>
              <a:gd name="connsiteY24" fmla="*/ 566047 h 3997941"/>
              <a:gd name="connsiteX25" fmla="*/ 10081550 w 12199717"/>
              <a:gd name="connsiteY25" fmla="*/ 560260 h 3997941"/>
              <a:gd name="connsiteX26" fmla="*/ 10098912 w 12199717"/>
              <a:gd name="connsiteY26" fmla="*/ 548685 h 3997941"/>
              <a:gd name="connsiteX27" fmla="*/ 10116274 w 12199717"/>
              <a:gd name="connsiteY27" fmla="*/ 542898 h 3997941"/>
              <a:gd name="connsiteX28" fmla="*/ 10174147 w 12199717"/>
              <a:gd name="connsiteY28" fmla="*/ 537111 h 3997941"/>
              <a:gd name="connsiteX29" fmla="*/ 10781818 w 12199717"/>
              <a:gd name="connsiteY29" fmla="*/ 525536 h 3997941"/>
              <a:gd name="connsiteX30" fmla="*/ 10984375 w 12199717"/>
              <a:gd name="connsiteY30" fmla="*/ 513961 h 3997941"/>
              <a:gd name="connsiteX31" fmla="*/ 11129059 w 12199717"/>
              <a:gd name="connsiteY31" fmla="*/ 508174 h 3997941"/>
              <a:gd name="connsiteX32" fmla="*/ 11308466 w 12199717"/>
              <a:gd name="connsiteY32" fmla="*/ 496599 h 3997941"/>
              <a:gd name="connsiteX33" fmla="*/ 11412638 w 12199717"/>
              <a:gd name="connsiteY33" fmla="*/ 490812 h 3997941"/>
              <a:gd name="connsiteX34" fmla="*/ 11603621 w 12199717"/>
              <a:gd name="connsiteY34" fmla="*/ 479237 h 3997941"/>
              <a:gd name="connsiteX35" fmla="*/ 11719367 w 12199717"/>
              <a:gd name="connsiteY35" fmla="*/ 473450 h 3997941"/>
              <a:gd name="connsiteX36" fmla="*/ 11979798 w 12199717"/>
              <a:gd name="connsiteY36" fmla="*/ 467663 h 3997941"/>
              <a:gd name="connsiteX37" fmla="*/ 12026097 w 12199717"/>
              <a:gd name="connsiteY37" fmla="*/ 461875 h 3997941"/>
              <a:gd name="connsiteX38" fmla="*/ 12130269 w 12199717"/>
              <a:gd name="connsiteY38" fmla="*/ 450301 h 3997941"/>
              <a:gd name="connsiteX39" fmla="*/ 12170780 w 12199717"/>
              <a:gd name="connsiteY39" fmla="*/ 438726 h 3997941"/>
              <a:gd name="connsiteX40" fmla="*/ 12193929 w 12199717"/>
              <a:gd name="connsiteY40" fmla="*/ 432939 h 3997941"/>
              <a:gd name="connsiteX41" fmla="*/ 12199717 w 12199717"/>
              <a:gd name="connsiteY41" fmla="*/ 3997941 h 3997941"/>
              <a:gd name="connsiteX42" fmla="*/ 0 w 12199717"/>
              <a:gd name="connsiteY42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746831 w 12199717"/>
              <a:gd name="connsiteY4" fmla="*/ 525536 h 3997941"/>
              <a:gd name="connsiteX5" fmla="*/ 5955175 w 12199717"/>
              <a:gd name="connsiteY5" fmla="*/ 566047 h 3997941"/>
              <a:gd name="connsiteX6" fmla="*/ 6117221 w 12199717"/>
              <a:gd name="connsiteY6" fmla="*/ 594984 h 3997941"/>
              <a:gd name="connsiteX7" fmla="*/ 6140370 w 12199717"/>
              <a:gd name="connsiteY7" fmla="*/ 600771 h 3997941"/>
              <a:gd name="connsiteX8" fmla="*/ 6279266 w 12199717"/>
              <a:gd name="connsiteY8" fmla="*/ 612346 h 3997941"/>
              <a:gd name="connsiteX9" fmla="*/ 6412375 w 12199717"/>
              <a:gd name="connsiteY9" fmla="*/ 618133 h 3997941"/>
              <a:gd name="connsiteX10" fmla="*/ 6585995 w 12199717"/>
              <a:gd name="connsiteY10" fmla="*/ 629708 h 3997941"/>
              <a:gd name="connsiteX11" fmla="*/ 6690167 w 12199717"/>
              <a:gd name="connsiteY11" fmla="*/ 635495 h 3997941"/>
              <a:gd name="connsiteX12" fmla="*/ 7275316 w 12199717"/>
              <a:gd name="connsiteY12" fmla="*/ 658645 h 3997941"/>
              <a:gd name="connsiteX13" fmla="*/ 8165940 w 12199717"/>
              <a:gd name="connsiteY13" fmla="*/ 676007 h 3997941"/>
              <a:gd name="connsiteX14" fmla="*/ 9427580 w 12199717"/>
              <a:gd name="connsiteY14" fmla="*/ 658645 h 3997941"/>
              <a:gd name="connsiteX15" fmla="*/ 9531752 w 12199717"/>
              <a:gd name="connsiteY15" fmla="*/ 647070 h 3997941"/>
              <a:gd name="connsiteX16" fmla="*/ 9647499 w 12199717"/>
              <a:gd name="connsiteY16" fmla="*/ 635495 h 3997941"/>
              <a:gd name="connsiteX17" fmla="*/ 9751671 w 12199717"/>
              <a:gd name="connsiteY17" fmla="*/ 623921 h 3997941"/>
              <a:gd name="connsiteX18" fmla="*/ 9878993 w 12199717"/>
              <a:gd name="connsiteY18" fmla="*/ 612346 h 3997941"/>
              <a:gd name="connsiteX19" fmla="*/ 9925291 w 12199717"/>
              <a:gd name="connsiteY19" fmla="*/ 600771 h 3997941"/>
              <a:gd name="connsiteX20" fmla="*/ 9948441 w 12199717"/>
              <a:gd name="connsiteY20" fmla="*/ 594984 h 3997941"/>
              <a:gd name="connsiteX21" fmla="*/ 9983165 w 12199717"/>
              <a:gd name="connsiteY21" fmla="*/ 583409 h 3997941"/>
              <a:gd name="connsiteX22" fmla="*/ 10017889 w 12199717"/>
              <a:gd name="connsiteY22" fmla="*/ 577622 h 3997941"/>
              <a:gd name="connsiteX23" fmla="*/ 10046826 w 12199717"/>
              <a:gd name="connsiteY23" fmla="*/ 566047 h 3997941"/>
              <a:gd name="connsiteX24" fmla="*/ 10081550 w 12199717"/>
              <a:gd name="connsiteY24" fmla="*/ 560260 h 3997941"/>
              <a:gd name="connsiteX25" fmla="*/ 10098912 w 12199717"/>
              <a:gd name="connsiteY25" fmla="*/ 548685 h 3997941"/>
              <a:gd name="connsiteX26" fmla="*/ 10116274 w 12199717"/>
              <a:gd name="connsiteY26" fmla="*/ 542898 h 3997941"/>
              <a:gd name="connsiteX27" fmla="*/ 10174147 w 12199717"/>
              <a:gd name="connsiteY27" fmla="*/ 537111 h 3997941"/>
              <a:gd name="connsiteX28" fmla="*/ 10781818 w 12199717"/>
              <a:gd name="connsiteY28" fmla="*/ 525536 h 3997941"/>
              <a:gd name="connsiteX29" fmla="*/ 10984375 w 12199717"/>
              <a:gd name="connsiteY29" fmla="*/ 513961 h 3997941"/>
              <a:gd name="connsiteX30" fmla="*/ 11129059 w 12199717"/>
              <a:gd name="connsiteY30" fmla="*/ 508174 h 3997941"/>
              <a:gd name="connsiteX31" fmla="*/ 11308466 w 12199717"/>
              <a:gd name="connsiteY31" fmla="*/ 496599 h 3997941"/>
              <a:gd name="connsiteX32" fmla="*/ 11412638 w 12199717"/>
              <a:gd name="connsiteY32" fmla="*/ 490812 h 3997941"/>
              <a:gd name="connsiteX33" fmla="*/ 11603621 w 12199717"/>
              <a:gd name="connsiteY33" fmla="*/ 479237 h 3997941"/>
              <a:gd name="connsiteX34" fmla="*/ 11719367 w 12199717"/>
              <a:gd name="connsiteY34" fmla="*/ 473450 h 3997941"/>
              <a:gd name="connsiteX35" fmla="*/ 11979798 w 12199717"/>
              <a:gd name="connsiteY35" fmla="*/ 467663 h 3997941"/>
              <a:gd name="connsiteX36" fmla="*/ 12026097 w 12199717"/>
              <a:gd name="connsiteY36" fmla="*/ 461875 h 3997941"/>
              <a:gd name="connsiteX37" fmla="*/ 12130269 w 12199717"/>
              <a:gd name="connsiteY37" fmla="*/ 450301 h 3997941"/>
              <a:gd name="connsiteX38" fmla="*/ 12170780 w 12199717"/>
              <a:gd name="connsiteY38" fmla="*/ 438726 h 3997941"/>
              <a:gd name="connsiteX39" fmla="*/ 12193929 w 12199717"/>
              <a:gd name="connsiteY39" fmla="*/ 432939 h 3997941"/>
              <a:gd name="connsiteX40" fmla="*/ 12199717 w 12199717"/>
              <a:gd name="connsiteY40" fmla="*/ 3997941 h 3997941"/>
              <a:gd name="connsiteX41" fmla="*/ 0 w 12199717"/>
              <a:gd name="connsiteY41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955175 w 12199717"/>
              <a:gd name="connsiteY4" fmla="*/ 566047 h 3997941"/>
              <a:gd name="connsiteX5" fmla="*/ 6117221 w 12199717"/>
              <a:gd name="connsiteY5" fmla="*/ 594984 h 3997941"/>
              <a:gd name="connsiteX6" fmla="*/ 6140370 w 12199717"/>
              <a:gd name="connsiteY6" fmla="*/ 600771 h 3997941"/>
              <a:gd name="connsiteX7" fmla="*/ 6279266 w 12199717"/>
              <a:gd name="connsiteY7" fmla="*/ 612346 h 3997941"/>
              <a:gd name="connsiteX8" fmla="*/ 6412375 w 12199717"/>
              <a:gd name="connsiteY8" fmla="*/ 618133 h 3997941"/>
              <a:gd name="connsiteX9" fmla="*/ 6585995 w 12199717"/>
              <a:gd name="connsiteY9" fmla="*/ 629708 h 3997941"/>
              <a:gd name="connsiteX10" fmla="*/ 6690167 w 12199717"/>
              <a:gd name="connsiteY10" fmla="*/ 635495 h 3997941"/>
              <a:gd name="connsiteX11" fmla="*/ 7275316 w 12199717"/>
              <a:gd name="connsiteY11" fmla="*/ 658645 h 3997941"/>
              <a:gd name="connsiteX12" fmla="*/ 8165940 w 12199717"/>
              <a:gd name="connsiteY12" fmla="*/ 676007 h 3997941"/>
              <a:gd name="connsiteX13" fmla="*/ 9427580 w 12199717"/>
              <a:gd name="connsiteY13" fmla="*/ 658645 h 3997941"/>
              <a:gd name="connsiteX14" fmla="*/ 9531752 w 12199717"/>
              <a:gd name="connsiteY14" fmla="*/ 647070 h 3997941"/>
              <a:gd name="connsiteX15" fmla="*/ 9647499 w 12199717"/>
              <a:gd name="connsiteY15" fmla="*/ 635495 h 3997941"/>
              <a:gd name="connsiteX16" fmla="*/ 9751671 w 12199717"/>
              <a:gd name="connsiteY16" fmla="*/ 623921 h 3997941"/>
              <a:gd name="connsiteX17" fmla="*/ 9878993 w 12199717"/>
              <a:gd name="connsiteY17" fmla="*/ 612346 h 3997941"/>
              <a:gd name="connsiteX18" fmla="*/ 9925291 w 12199717"/>
              <a:gd name="connsiteY18" fmla="*/ 600771 h 3997941"/>
              <a:gd name="connsiteX19" fmla="*/ 9948441 w 12199717"/>
              <a:gd name="connsiteY19" fmla="*/ 594984 h 3997941"/>
              <a:gd name="connsiteX20" fmla="*/ 9983165 w 12199717"/>
              <a:gd name="connsiteY20" fmla="*/ 583409 h 3997941"/>
              <a:gd name="connsiteX21" fmla="*/ 10017889 w 12199717"/>
              <a:gd name="connsiteY21" fmla="*/ 577622 h 3997941"/>
              <a:gd name="connsiteX22" fmla="*/ 10046826 w 12199717"/>
              <a:gd name="connsiteY22" fmla="*/ 566047 h 3997941"/>
              <a:gd name="connsiteX23" fmla="*/ 10081550 w 12199717"/>
              <a:gd name="connsiteY23" fmla="*/ 560260 h 3997941"/>
              <a:gd name="connsiteX24" fmla="*/ 10098912 w 12199717"/>
              <a:gd name="connsiteY24" fmla="*/ 548685 h 3997941"/>
              <a:gd name="connsiteX25" fmla="*/ 10116274 w 12199717"/>
              <a:gd name="connsiteY25" fmla="*/ 542898 h 3997941"/>
              <a:gd name="connsiteX26" fmla="*/ 10174147 w 12199717"/>
              <a:gd name="connsiteY26" fmla="*/ 537111 h 3997941"/>
              <a:gd name="connsiteX27" fmla="*/ 10781818 w 12199717"/>
              <a:gd name="connsiteY27" fmla="*/ 525536 h 3997941"/>
              <a:gd name="connsiteX28" fmla="*/ 10984375 w 12199717"/>
              <a:gd name="connsiteY28" fmla="*/ 513961 h 3997941"/>
              <a:gd name="connsiteX29" fmla="*/ 11129059 w 12199717"/>
              <a:gd name="connsiteY29" fmla="*/ 508174 h 3997941"/>
              <a:gd name="connsiteX30" fmla="*/ 11308466 w 12199717"/>
              <a:gd name="connsiteY30" fmla="*/ 496599 h 3997941"/>
              <a:gd name="connsiteX31" fmla="*/ 11412638 w 12199717"/>
              <a:gd name="connsiteY31" fmla="*/ 490812 h 3997941"/>
              <a:gd name="connsiteX32" fmla="*/ 11603621 w 12199717"/>
              <a:gd name="connsiteY32" fmla="*/ 479237 h 3997941"/>
              <a:gd name="connsiteX33" fmla="*/ 11719367 w 12199717"/>
              <a:gd name="connsiteY33" fmla="*/ 473450 h 3997941"/>
              <a:gd name="connsiteX34" fmla="*/ 11979798 w 12199717"/>
              <a:gd name="connsiteY34" fmla="*/ 467663 h 3997941"/>
              <a:gd name="connsiteX35" fmla="*/ 12026097 w 12199717"/>
              <a:gd name="connsiteY35" fmla="*/ 461875 h 3997941"/>
              <a:gd name="connsiteX36" fmla="*/ 12130269 w 12199717"/>
              <a:gd name="connsiteY36" fmla="*/ 450301 h 3997941"/>
              <a:gd name="connsiteX37" fmla="*/ 12170780 w 12199717"/>
              <a:gd name="connsiteY37" fmla="*/ 438726 h 3997941"/>
              <a:gd name="connsiteX38" fmla="*/ 12193929 w 12199717"/>
              <a:gd name="connsiteY38" fmla="*/ 432939 h 3997941"/>
              <a:gd name="connsiteX39" fmla="*/ 12199717 w 12199717"/>
              <a:gd name="connsiteY39" fmla="*/ 3997941 h 3997941"/>
              <a:gd name="connsiteX40" fmla="*/ 0 w 12199717"/>
              <a:gd name="connsiteY40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117221 w 12199717"/>
              <a:gd name="connsiteY4" fmla="*/ 594984 h 3997941"/>
              <a:gd name="connsiteX5" fmla="*/ 6140370 w 12199717"/>
              <a:gd name="connsiteY5" fmla="*/ 600771 h 3997941"/>
              <a:gd name="connsiteX6" fmla="*/ 6279266 w 12199717"/>
              <a:gd name="connsiteY6" fmla="*/ 612346 h 3997941"/>
              <a:gd name="connsiteX7" fmla="*/ 6412375 w 12199717"/>
              <a:gd name="connsiteY7" fmla="*/ 618133 h 3997941"/>
              <a:gd name="connsiteX8" fmla="*/ 6585995 w 12199717"/>
              <a:gd name="connsiteY8" fmla="*/ 629708 h 3997941"/>
              <a:gd name="connsiteX9" fmla="*/ 6690167 w 12199717"/>
              <a:gd name="connsiteY9" fmla="*/ 635495 h 3997941"/>
              <a:gd name="connsiteX10" fmla="*/ 7275316 w 12199717"/>
              <a:gd name="connsiteY10" fmla="*/ 658645 h 3997941"/>
              <a:gd name="connsiteX11" fmla="*/ 8165940 w 12199717"/>
              <a:gd name="connsiteY11" fmla="*/ 676007 h 3997941"/>
              <a:gd name="connsiteX12" fmla="*/ 9427580 w 12199717"/>
              <a:gd name="connsiteY12" fmla="*/ 658645 h 3997941"/>
              <a:gd name="connsiteX13" fmla="*/ 9531752 w 12199717"/>
              <a:gd name="connsiteY13" fmla="*/ 647070 h 3997941"/>
              <a:gd name="connsiteX14" fmla="*/ 9647499 w 12199717"/>
              <a:gd name="connsiteY14" fmla="*/ 635495 h 3997941"/>
              <a:gd name="connsiteX15" fmla="*/ 9751671 w 12199717"/>
              <a:gd name="connsiteY15" fmla="*/ 623921 h 3997941"/>
              <a:gd name="connsiteX16" fmla="*/ 9878993 w 12199717"/>
              <a:gd name="connsiteY16" fmla="*/ 612346 h 3997941"/>
              <a:gd name="connsiteX17" fmla="*/ 9925291 w 12199717"/>
              <a:gd name="connsiteY17" fmla="*/ 600771 h 3997941"/>
              <a:gd name="connsiteX18" fmla="*/ 9948441 w 12199717"/>
              <a:gd name="connsiteY18" fmla="*/ 594984 h 3997941"/>
              <a:gd name="connsiteX19" fmla="*/ 9983165 w 12199717"/>
              <a:gd name="connsiteY19" fmla="*/ 583409 h 3997941"/>
              <a:gd name="connsiteX20" fmla="*/ 10017889 w 12199717"/>
              <a:gd name="connsiteY20" fmla="*/ 577622 h 3997941"/>
              <a:gd name="connsiteX21" fmla="*/ 10046826 w 12199717"/>
              <a:gd name="connsiteY21" fmla="*/ 566047 h 3997941"/>
              <a:gd name="connsiteX22" fmla="*/ 10081550 w 12199717"/>
              <a:gd name="connsiteY22" fmla="*/ 560260 h 3997941"/>
              <a:gd name="connsiteX23" fmla="*/ 10098912 w 12199717"/>
              <a:gd name="connsiteY23" fmla="*/ 548685 h 3997941"/>
              <a:gd name="connsiteX24" fmla="*/ 10116274 w 12199717"/>
              <a:gd name="connsiteY24" fmla="*/ 542898 h 3997941"/>
              <a:gd name="connsiteX25" fmla="*/ 10174147 w 12199717"/>
              <a:gd name="connsiteY25" fmla="*/ 537111 h 3997941"/>
              <a:gd name="connsiteX26" fmla="*/ 10781818 w 12199717"/>
              <a:gd name="connsiteY26" fmla="*/ 525536 h 3997941"/>
              <a:gd name="connsiteX27" fmla="*/ 10984375 w 12199717"/>
              <a:gd name="connsiteY27" fmla="*/ 513961 h 3997941"/>
              <a:gd name="connsiteX28" fmla="*/ 11129059 w 12199717"/>
              <a:gd name="connsiteY28" fmla="*/ 508174 h 3997941"/>
              <a:gd name="connsiteX29" fmla="*/ 11308466 w 12199717"/>
              <a:gd name="connsiteY29" fmla="*/ 496599 h 3997941"/>
              <a:gd name="connsiteX30" fmla="*/ 11412638 w 12199717"/>
              <a:gd name="connsiteY30" fmla="*/ 490812 h 3997941"/>
              <a:gd name="connsiteX31" fmla="*/ 11603621 w 12199717"/>
              <a:gd name="connsiteY31" fmla="*/ 479237 h 3997941"/>
              <a:gd name="connsiteX32" fmla="*/ 11719367 w 12199717"/>
              <a:gd name="connsiteY32" fmla="*/ 473450 h 3997941"/>
              <a:gd name="connsiteX33" fmla="*/ 11979798 w 12199717"/>
              <a:gd name="connsiteY33" fmla="*/ 467663 h 3997941"/>
              <a:gd name="connsiteX34" fmla="*/ 12026097 w 12199717"/>
              <a:gd name="connsiteY34" fmla="*/ 461875 h 3997941"/>
              <a:gd name="connsiteX35" fmla="*/ 12130269 w 12199717"/>
              <a:gd name="connsiteY35" fmla="*/ 450301 h 3997941"/>
              <a:gd name="connsiteX36" fmla="*/ 12170780 w 12199717"/>
              <a:gd name="connsiteY36" fmla="*/ 438726 h 3997941"/>
              <a:gd name="connsiteX37" fmla="*/ 12193929 w 12199717"/>
              <a:gd name="connsiteY37" fmla="*/ 432939 h 3997941"/>
              <a:gd name="connsiteX38" fmla="*/ 12199717 w 12199717"/>
              <a:gd name="connsiteY38" fmla="*/ 3997941 h 3997941"/>
              <a:gd name="connsiteX39" fmla="*/ 0 w 12199717"/>
              <a:gd name="connsiteY39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117221 w 12199717"/>
              <a:gd name="connsiteY4" fmla="*/ 594984 h 3997941"/>
              <a:gd name="connsiteX5" fmla="*/ 6140370 w 12199717"/>
              <a:gd name="connsiteY5" fmla="*/ 600771 h 3997941"/>
              <a:gd name="connsiteX6" fmla="*/ 6412375 w 12199717"/>
              <a:gd name="connsiteY6" fmla="*/ 618133 h 3997941"/>
              <a:gd name="connsiteX7" fmla="*/ 6585995 w 12199717"/>
              <a:gd name="connsiteY7" fmla="*/ 629708 h 3997941"/>
              <a:gd name="connsiteX8" fmla="*/ 6690167 w 12199717"/>
              <a:gd name="connsiteY8" fmla="*/ 635495 h 3997941"/>
              <a:gd name="connsiteX9" fmla="*/ 7275316 w 12199717"/>
              <a:gd name="connsiteY9" fmla="*/ 658645 h 3997941"/>
              <a:gd name="connsiteX10" fmla="*/ 8165940 w 12199717"/>
              <a:gd name="connsiteY10" fmla="*/ 676007 h 3997941"/>
              <a:gd name="connsiteX11" fmla="*/ 9427580 w 12199717"/>
              <a:gd name="connsiteY11" fmla="*/ 658645 h 3997941"/>
              <a:gd name="connsiteX12" fmla="*/ 9531752 w 12199717"/>
              <a:gd name="connsiteY12" fmla="*/ 647070 h 3997941"/>
              <a:gd name="connsiteX13" fmla="*/ 9647499 w 12199717"/>
              <a:gd name="connsiteY13" fmla="*/ 635495 h 3997941"/>
              <a:gd name="connsiteX14" fmla="*/ 9751671 w 12199717"/>
              <a:gd name="connsiteY14" fmla="*/ 623921 h 3997941"/>
              <a:gd name="connsiteX15" fmla="*/ 9878993 w 12199717"/>
              <a:gd name="connsiteY15" fmla="*/ 612346 h 3997941"/>
              <a:gd name="connsiteX16" fmla="*/ 9925291 w 12199717"/>
              <a:gd name="connsiteY16" fmla="*/ 600771 h 3997941"/>
              <a:gd name="connsiteX17" fmla="*/ 9948441 w 12199717"/>
              <a:gd name="connsiteY17" fmla="*/ 594984 h 3997941"/>
              <a:gd name="connsiteX18" fmla="*/ 9983165 w 12199717"/>
              <a:gd name="connsiteY18" fmla="*/ 583409 h 3997941"/>
              <a:gd name="connsiteX19" fmla="*/ 10017889 w 12199717"/>
              <a:gd name="connsiteY19" fmla="*/ 577622 h 3997941"/>
              <a:gd name="connsiteX20" fmla="*/ 10046826 w 12199717"/>
              <a:gd name="connsiteY20" fmla="*/ 566047 h 3997941"/>
              <a:gd name="connsiteX21" fmla="*/ 10081550 w 12199717"/>
              <a:gd name="connsiteY21" fmla="*/ 560260 h 3997941"/>
              <a:gd name="connsiteX22" fmla="*/ 10098912 w 12199717"/>
              <a:gd name="connsiteY22" fmla="*/ 548685 h 3997941"/>
              <a:gd name="connsiteX23" fmla="*/ 10116274 w 12199717"/>
              <a:gd name="connsiteY23" fmla="*/ 542898 h 3997941"/>
              <a:gd name="connsiteX24" fmla="*/ 10174147 w 12199717"/>
              <a:gd name="connsiteY24" fmla="*/ 537111 h 3997941"/>
              <a:gd name="connsiteX25" fmla="*/ 10781818 w 12199717"/>
              <a:gd name="connsiteY25" fmla="*/ 525536 h 3997941"/>
              <a:gd name="connsiteX26" fmla="*/ 10984375 w 12199717"/>
              <a:gd name="connsiteY26" fmla="*/ 513961 h 3997941"/>
              <a:gd name="connsiteX27" fmla="*/ 11129059 w 12199717"/>
              <a:gd name="connsiteY27" fmla="*/ 508174 h 3997941"/>
              <a:gd name="connsiteX28" fmla="*/ 11308466 w 12199717"/>
              <a:gd name="connsiteY28" fmla="*/ 496599 h 3997941"/>
              <a:gd name="connsiteX29" fmla="*/ 11412638 w 12199717"/>
              <a:gd name="connsiteY29" fmla="*/ 490812 h 3997941"/>
              <a:gd name="connsiteX30" fmla="*/ 11603621 w 12199717"/>
              <a:gd name="connsiteY30" fmla="*/ 479237 h 3997941"/>
              <a:gd name="connsiteX31" fmla="*/ 11719367 w 12199717"/>
              <a:gd name="connsiteY31" fmla="*/ 473450 h 3997941"/>
              <a:gd name="connsiteX32" fmla="*/ 11979798 w 12199717"/>
              <a:gd name="connsiteY32" fmla="*/ 467663 h 3997941"/>
              <a:gd name="connsiteX33" fmla="*/ 12026097 w 12199717"/>
              <a:gd name="connsiteY33" fmla="*/ 461875 h 3997941"/>
              <a:gd name="connsiteX34" fmla="*/ 12130269 w 12199717"/>
              <a:gd name="connsiteY34" fmla="*/ 450301 h 3997941"/>
              <a:gd name="connsiteX35" fmla="*/ 12170780 w 12199717"/>
              <a:gd name="connsiteY35" fmla="*/ 438726 h 3997941"/>
              <a:gd name="connsiteX36" fmla="*/ 12193929 w 12199717"/>
              <a:gd name="connsiteY36" fmla="*/ 432939 h 3997941"/>
              <a:gd name="connsiteX37" fmla="*/ 12199717 w 12199717"/>
              <a:gd name="connsiteY37" fmla="*/ 3997941 h 3997941"/>
              <a:gd name="connsiteX38" fmla="*/ 0 w 12199717"/>
              <a:gd name="connsiteY38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117221 w 12199717"/>
              <a:gd name="connsiteY4" fmla="*/ 594984 h 3997941"/>
              <a:gd name="connsiteX5" fmla="*/ 6412375 w 12199717"/>
              <a:gd name="connsiteY5" fmla="*/ 618133 h 3997941"/>
              <a:gd name="connsiteX6" fmla="*/ 6585995 w 12199717"/>
              <a:gd name="connsiteY6" fmla="*/ 629708 h 3997941"/>
              <a:gd name="connsiteX7" fmla="*/ 6690167 w 12199717"/>
              <a:gd name="connsiteY7" fmla="*/ 635495 h 3997941"/>
              <a:gd name="connsiteX8" fmla="*/ 7275316 w 12199717"/>
              <a:gd name="connsiteY8" fmla="*/ 658645 h 3997941"/>
              <a:gd name="connsiteX9" fmla="*/ 8165940 w 12199717"/>
              <a:gd name="connsiteY9" fmla="*/ 676007 h 3997941"/>
              <a:gd name="connsiteX10" fmla="*/ 9427580 w 12199717"/>
              <a:gd name="connsiteY10" fmla="*/ 658645 h 3997941"/>
              <a:gd name="connsiteX11" fmla="*/ 9531752 w 12199717"/>
              <a:gd name="connsiteY11" fmla="*/ 647070 h 3997941"/>
              <a:gd name="connsiteX12" fmla="*/ 9647499 w 12199717"/>
              <a:gd name="connsiteY12" fmla="*/ 635495 h 3997941"/>
              <a:gd name="connsiteX13" fmla="*/ 9751671 w 12199717"/>
              <a:gd name="connsiteY13" fmla="*/ 623921 h 3997941"/>
              <a:gd name="connsiteX14" fmla="*/ 9878993 w 12199717"/>
              <a:gd name="connsiteY14" fmla="*/ 612346 h 3997941"/>
              <a:gd name="connsiteX15" fmla="*/ 9925291 w 12199717"/>
              <a:gd name="connsiteY15" fmla="*/ 600771 h 3997941"/>
              <a:gd name="connsiteX16" fmla="*/ 9948441 w 12199717"/>
              <a:gd name="connsiteY16" fmla="*/ 594984 h 3997941"/>
              <a:gd name="connsiteX17" fmla="*/ 9983165 w 12199717"/>
              <a:gd name="connsiteY17" fmla="*/ 583409 h 3997941"/>
              <a:gd name="connsiteX18" fmla="*/ 10017889 w 12199717"/>
              <a:gd name="connsiteY18" fmla="*/ 577622 h 3997941"/>
              <a:gd name="connsiteX19" fmla="*/ 10046826 w 12199717"/>
              <a:gd name="connsiteY19" fmla="*/ 566047 h 3997941"/>
              <a:gd name="connsiteX20" fmla="*/ 10081550 w 12199717"/>
              <a:gd name="connsiteY20" fmla="*/ 560260 h 3997941"/>
              <a:gd name="connsiteX21" fmla="*/ 10098912 w 12199717"/>
              <a:gd name="connsiteY21" fmla="*/ 548685 h 3997941"/>
              <a:gd name="connsiteX22" fmla="*/ 10116274 w 12199717"/>
              <a:gd name="connsiteY22" fmla="*/ 542898 h 3997941"/>
              <a:gd name="connsiteX23" fmla="*/ 10174147 w 12199717"/>
              <a:gd name="connsiteY23" fmla="*/ 537111 h 3997941"/>
              <a:gd name="connsiteX24" fmla="*/ 10781818 w 12199717"/>
              <a:gd name="connsiteY24" fmla="*/ 525536 h 3997941"/>
              <a:gd name="connsiteX25" fmla="*/ 10984375 w 12199717"/>
              <a:gd name="connsiteY25" fmla="*/ 513961 h 3997941"/>
              <a:gd name="connsiteX26" fmla="*/ 11129059 w 12199717"/>
              <a:gd name="connsiteY26" fmla="*/ 508174 h 3997941"/>
              <a:gd name="connsiteX27" fmla="*/ 11308466 w 12199717"/>
              <a:gd name="connsiteY27" fmla="*/ 496599 h 3997941"/>
              <a:gd name="connsiteX28" fmla="*/ 11412638 w 12199717"/>
              <a:gd name="connsiteY28" fmla="*/ 490812 h 3997941"/>
              <a:gd name="connsiteX29" fmla="*/ 11603621 w 12199717"/>
              <a:gd name="connsiteY29" fmla="*/ 479237 h 3997941"/>
              <a:gd name="connsiteX30" fmla="*/ 11719367 w 12199717"/>
              <a:gd name="connsiteY30" fmla="*/ 473450 h 3997941"/>
              <a:gd name="connsiteX31" fmla="*/ 11979798 w 12199717"/>
              <a:gd name="connsiteY31" fmla="*/ 467663 h 3997941"/>
              <a:gd name="connsiteX32" fmla="*/ 12026097 w 12199717"/>
              <a:gd name="connsiteY32" fmla="*/ 461875 h 3997941"/>
              <a:gd name="connsiteX33" fmla="*/ 12130269 w 12199717"/>
              <a:gd name="connsiteY33" fmla="*/ 450301 h 3997941"/>
              <a:gd name="connsiteX34" fmla="*/ 12170780 w 12199717"/>
              <a:gd name="connsiteY34" fmla="*/ 438726 h 3997941"/>
              <a:gd name="connsiteX35" fmla="*/ 12193929 w 12199717"/>
              <a:gd name="connsiteY35" fmla="*/ 432939 h 3997941"/>
              <a:gd name="connsiteX36" fmla="*/ 12199717 w 12199717"/>
              <a:gd name="connsiteY36" fmla="*/ 3997941 h 3997941"/>
              <a:gd name="connsiteX37" fmla="*/ 0 w 12199717"/>
              <a:gd name="connsiteY3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412375 w 12199717"/>
              <a:gd name="connsiteY4" fmla="*/ 618133 h 3997941"/>
              <a:gd name="connsiteX5" fmla="*/ 6585995 w 12199717"/>
              <a:gd name="connsiteY5" fmla="*/ 629708 h 3997941"/>
              <a:gd name="connsiteX6" fmla="*/ 6690167 w 12199717"/>
              <a:gd name="connsiteY6" fmla="*/ 635495 h 3997941"/>
              <a:gd name="connsiteX7" fmla="*/ 7275316 w 12199717"/>
              <a:gd name="connsiteY7" fmla="*/ 658645 h 3997941"/>
              <a:gd name="connsiteX8" fmla="*/ 8165940 w 12199717"/>
              <a:gd name="connsiteY8" fmla="*/ 676007 h 3997941"/>
              <a:gd name="connsiteX9" fmla="*/ 9427580 w 12199717"/>
              <a:gd name="connsiteY9" fmla="*/ 658645 h 3997941"/>
              <a:gd name="connsiteX10" fmla="*/ 9531752 w 12199717"/>
              <a:gd name="connsiteY10" fmla="*/ 647070 h 3997941"/>
              <a:gd name="connsiteX11" fmla="*/ 9647499 w 12199717"/>
              <a:gd name="connsiteY11" fmla="*/ 635495 h 3997941"/>
              <a:gd name="connsiteX12" fmla="*/ 9751671 w 12199717"/>
              <a:gd name="connsiteY12" fmla="*/ 623921 h 3997941"/>
              <a:gd name="connsiteX13" fmla="*/ 9878993 w 12199717"/>
              <a:gd name="connsiteY13" fmla="*/ 612346 h 3997941"/>
              <a:gd name="connsiteX14" fmla="*/ 9925291 w 12199717"/>
              <a:gd name="connsiteY14" fmla="*/ 600771 h 3997941"/>
              <a:gd name="connsiteX15" fmla="*/ 9948441 w 12199717"/>
              <a:gd name="connsiteY15" fmla="*/ 594984 h 3997941"/>
              <a:gd name="connsiteX16" fmla="*/ 9983165 w 12199717"/>
              <a:gd name="connsiteY16" fmla="*/ 583409 h 3997941"/>
              <a:gd name="connsiteX17" fmla="*/ 10017889 w 12199717"/>
              <a:gd name="connsiteY17" fmla="*/ 577622 h 3997941"/>
              <a:gd name="connsiteX18" fmla="*/ 10046826 w 12199717"/>
              <a:gd name="connsiteY18" fmla="*/ 566047 h 3997941"/>
              <a:gd name="connsiteX19" fmla="*/ 10081550 w 12199717"/>
              <a:gd name="connsiteY19" fmla="*/ 560260 h 3997941"/>
              <a:gd name="connsiteX20" fmla="*/ 10098912 w 12199717"/>
              <a:gd name="connsiteY20" fmla="*/ 548685 h 3997941"/>
              <a:gd name="connsiteX21" fmla="*/ 10116274 w 12199717"/>
              <a:gd name="connsiteY21" fmla="*/ 542898 h 3997941"/>
              <a:gd name="connsiteX22" fmla="*/ 10174147 w 12199717"/>
              <a:gd name="connsiteY22" fmla="*/ 537111 h 3997941"/>
              <a:gd name="connsiteX23" fmla="*/ 10781818 w 12199717"/>
              <a:gd name="connsiteY23" fmla="*/ 525536 h 3997941"/>
              <a:gd name="connsiteX24" fmla="*/ 10984375 w 12199717"/>
              <a:gd name="connsiteY24" fmla="*/ 513961 h 3997941"/>
              <a:gd name="connsiteX25" fmla="*/ 11129059 w 12199717"/>
              <a:gd name="connsiteY25" fmla="*/ 508174 h 3997941"/>
              <a:gd name="connsiteX26" fmla="*/ 11308466 w 12199717"/>
              <a:gd name="connsiteY26" fmla="*/ 496599 h 3997941"/>
              <a:gd name="connsiteX27" fmla="*/ 11412638 w 12199717"/>
              <a:gd name="connsiteY27" fmla="*/ 490812 h 3997941"/>
              <a:gd name="connsiteX28" fmla="*/ 11603621 w 12199717"/>
              <a:gd name="connsiteY28" fmla="*/ 479237 h 3997941"/>
              <a:gd name="connsiteX29" fmla="*/ 11719367 w 12199717"/>
              <a:gd name="connsiteY29" fmla="*/ 473450 h 3997941"/>
              <a:gd name="connsiteX30" fmla="*/ 11979798 w 12199717"/>
              <a:gd name="connsiteY30" fmla="*/ 467663 h 3997941"/>
              <a:gd name="connsiteX31" fmla="*/ 12026097 w 12199717"/>
              <a:gd name="connsiteY31" fmla="*/ 461875 h 3997941"/>
              <a:gd name="connsiteX32" fmla="*/ 12130269 w 12199717"/>
              <a:gd name="connsiteY32" fmla="*/ 450301 h 3997941"/>
              <a:gd name="connsiteX33" fmla="*/ 12170780 w 12199717"/>
              <a:gd name="connsiteY33" fmla="*/ 438726 h 3997941"/>
              <a:gd name="connsiteX34" fmla="*/ 12193929 w 12199717"/>
              <a:gd name="connsiteY34" fmla="*/ 432939 h 3997941"/>
              <a:gd name="connsiteX35" fmla="*/ 12199717 w 12199717"/>
              <a:gd name="connsiteY35" fmla="*/ 3997941 h 3997941"/>
              <a:gd name="connsiteX36" fmla="*/ 0 w 12199717"/>
              <a:gd name="connsiteY36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412375 w 12199717"/>
              <a:gd name="connsiteY4" fmla="*/ 618133 h 3997941"/>
              <a:gd name="connsiteX5" fmla="*/ 6690167 w 12199717"/>
              <a:gd name="connsiteY5" fmla="*/ 635495 h 3997941"/>
              <a:gd name="connsiteX6" fmla="*/ 7275316 w 12199717"/>
              <a:gd name="connsiteY6" fmla="*/ 658645 h 3997941"/>
              <a:gd name="connsiteX7" fmla="*/ 8165940 w 12199717"/>
              <a:gd name="connsiteY7" fmla="*/ 676007 h 3997941"/>
              <a:gd name="connsiteX8" fmla="*/ 9427580 w 12199717"/>
              <a:gd name="connsiteY8" fmla="*/ 658645 h 3997941"/>
              <a:gd name="connsiteX9" fmla="*/ 9531752 w 12199717"/>
              <a:gd name="connsiteY9" fmla="*/ 647070 h 3997941"/>
              <a:gd name="connsiteX10" fmla="*/ 9647499 w 12199717"/>
              <a:gd name="connsiteY10" fmla="*/ 635495 h 3997941"/>
              <a:gd name="connsiteX11" fmla="*/ 9751671 w 12199717"/>
              <a:gd name="connsiteY11" fmla="*/ 623921 h 3997941"/>
              <a:gd name="connsiteX12" fmla="*/ 9878993 w 12199717"/>
              <a:gd name="connsiteY12" fmla="*/ 612346 h 3997941"/>
              <a:gd name="connsiteX13" fmla="*/ 9925291 w 12199717"/>
              <a:gd name="connsiteY13" fmla="*/ 600771 h 3997941"/>
              <a:gd name="connsiteX14" fmla="*/ 9948441 w 12199717"/>
              <a:gd name="connsiteY14" fmla="*/ 594984 h 3997941"/>
              <a:gd name="connsiteX15" fmla="*/ 9983165 w 12199717"/>
              <a:gd name="connsiteY15" fmla="*/ 583409 h 3997941"/>
              <a:gd name="connsiteX16" fmla="*/ 10017889 w 12199717"/>
              <a:gd name="connsiteY16" fmla="*/ 577622 h 3997941"/>
              <a:gd name="connsiteX17" fmla="*/ 10046826 w 12199717"/>
              <a:gd name="connsiteY17" fmla="*/ 566047 h 3997941"/>
              <a:gd name="connsiteX18" fmla="*/ 10081550 w 12199717"/>
              <a:gd name="connsiteY18" fmla="*/ 560260 h 3997941"/>
              <a:gd name="connsiteX19" fmla="*/ 10098912 w 12199717"/>
              <a:gd name="connsiteY19" fmla="*/ 548685 h 3997941"/>
              <a:gd name="connsiteX20" fmla="*/ 10116274 w 12199717"/>
              <a:gd name="connsiteY20" fmla="*/ 542898 h 3997941"/>
              <a:gd name="connsiteX21" fmla="*/ 10174147 w 12199717"/>
              <a:gd name="connsiteY21" fmla="*/ 537111 h 3997941"/>
              <a:gd name="connsiteX22" fmla="*/ 10781818 w 12199717"/>
              <a:gd name="connsiteY22" fmla="*/ 525536 h 3997941"/>
              <a:gd name="connsiteX23" fmla="*/ 10984375 w 12199717"/>
              <a:gd name="connsiteY23" fmla="*/ 513961 h 3997941"/>
              <a:gd name="connsiteX24" fmla="*/ 11129059 w 12199717"/>
              <a:gd name="connsiteY24" fmla="*/ 508174 h 3997941"/>
              <a:gd name="connsiteX25" fmla="*/ 11308466 w 12199717"/>
              <a:gd name="connsiteY25" fmla="*/ 496599 h 3997941"/>
              <a:gd name="connsiteX26" fmla="*/ 11412638 w 12199717"/>
              <a:gd name="connsiteY26" fmla="*/ 490812 h 3997941"/>
              <a:gd name="connsiteX27" fmla="*/ 11603621 w 12199717"/>
              <a:gd name="connsiteY27" fmla="*/ 479237 h 3997941"/>
              <a:gd name="connsiteX28" fmla="*/ 11719367 w 12199717"/>
              <a:gd name="connsiteY28" fmla="*/ 473450 h 3997941"/>
              <a:gd name="connsiteX29" fmla="*/ 11979798 w 12199717"/>
              <a:gd name="connsiteY29" fmla="*/ 467663 h 3997941"/>
              <a:gd name="connsiteX30" fmla="*/ 12026097 w 12199717"/>
              <a:gd name="connsiteY30" fmla="*/ 461875 h 3997941"/>
              <a:gd name="connsiteX31" fmla="*/ 12130269 w 12199717"/>
              <a:gd name="connsiteY31" fmla="*/ 450301 h 3997941"/>
              <a:gd name="connsiteX32" fmla="*/ 12170780 w 12199717"/>
              <a:gd name="connsiteY32" fmla="*/ 438726 h 3997941"/>
              <a:gd name="connsiteX33" fmla="*/ 12193929 w 12199717"/>
              <a:gd name="connsiteY33" fmla="*/ 432939 h 3997941"/>
              <a:gd name="connsiteX34" fmla="*/ 12199717 w 12199717"/>
              <a:gd name="connsiteY34" fmla="*/ 3997941 h 3997941"/>
              <a:gd name="connsiteX35" fmla="*/ 0 w 12199717"/>
              <a:gd name="connsiteY35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690167 w 12199717"/>
              <a:gd name="connsiteY4" fmla="*/ 635495 h 3997941"/>
              <a:gd name="connsiteX5" fmla="*/ 7275316 w 12199717"/>
              <a:gd name="connsiteY5" fmla="*/ 658645 h 3997941"/>
              <a:gd name="connsiteX6" fmla="*/ 8165940 w 12199717"/>
              <a:gd name="connsiteY6" fmla="*/ 676007 h 3997941"/>
              <a:gd name="connsiteX7" fmla="*/ 9427580 w 12199717"/>
              <a:gd name="connsiteY7" fmla="*/ 658645 h 3997941"/>
              <a:gd name="connsiteX8" fmla="*/ 9531752 w 12199717"/>
              <a:gd name="connsiteY8" fmla="*/ 647070 h 3997941"/>
              <a:gd name="connsiteX9" fmla="*/ 9647499 w 12199717"/>
              <a:gd name="connsiteY9" fmla="*/ 635495 h 3997941"/>
              <a:gd name="connsiteX10" fmla="*/ 9751671 w 12199717"/>
              <a:gd name="connsiteY10" fmla="*/ 623921 h 3997941"/>
              <a:gd name="connsiteX11" fmla="*/ 9878993 w 12199717"/>
              <a:gd name="connsiteY11" fmla="*/ 612346 h 3997941"/>
              <a:gd name="connsiteX12" fmla="*/ 9925291 w 12199717"/>
              <a:gd name="connsiteY12" fmla="*/ 600771 h 3997941"/>
              <a:gd name="connsiteX13" fmla="*/ 9948441 w 12199717"/>
              <a:gd name="connsiteY13" fmla="*/ 594984 h 3997941"/>
              <a:gd name="connsiteX14" fmla="*/ 9983165 w 12199717"/>
              <a:gd name="connsiteY14" fmla="*/ 583409 h 3997941"/>
              <a:gd name="connsiteX15" fmla="*/ 10017889 w 12199717"/>
              <a:gd name="connsiteY15" fmla="*/ 577622 h 3997941"/>
              <a:gd name="connsiteX16" fmla="*/ 10046826 w 12199717"/>
              <a:gd name="connsiteY16" fmla="*/ 566047 h 3997941"/>
              <a:gd name="connsiteX17" fmla="*/ 10081550 w 12199717"/>
              <a:gd name="connsiteY17" fmla="*/ 560260 h 3997941"/>
              <a:gd name="connsiteX18" fmla="*/ 10098912 w 12199717"/>
              <a:gd name="connsiteY18" fmla="*/ 548685 h 3997941"/>
              <a:gd name="connsiteX19" fmla="*/ 10116274 w 12199717"/>
              <a:gd name="connsiteY19" fmla="*/ 542898 h 3997941"/>
              <a:gd name="connsiteX20" fmla="*/ 10174147 w 12199717"/>
              <a:gd name="connsiteY20" fmla="*/ 537111 h 3997941"/>
              <a:gd name="connsiteX21" fmla="*/ 10781818 w 12199717"/>
              <a:gd name="connsiteY21" fmla="*/ 525536 h 3997941"/>
              <a:gd name="connsiteX22" fmla="*/ 10984375 w 12199717"/>
              <a:gd name="connsiteY22" fmla="*/ 513961 h 3997941"/>
              <a:gd name="connsiteX23" fmla="*/ 11129059 w 12199717"/>
              <a:gd name="connsiteY23" fmla="*/ 508174 h 3997941"/>
              <a:gd name="connsiteX24" fmla="*/ 11308466 w 12199717"/>
              <a:gd name="connsiteY24" fmla="*/ 496599 h 3997941"/>
              <a:gd name="connsiteX25" fmla="*/ 11412638 w 12199717"/>
              <a:gd name="connsiteY25" fmla="*/ 490812 h 3997941"/>
              <a:gd name="connsiteX26" fmla="*/ 11603621 w 12199717"/>
              <a:gd name="connsiteY26" fmla="*/ 479237 h 3997941"/>
              <a:gd name="connsiteX27" fmla="*/ 11719367 w 12199717"/>
              <a:gd name="connsiteY27" fmla="*/ 473450 h 3997941"/>
              <a:gd name="connsiteX28" fmla="*/ 11979798 w 12199717"/>
              <a:gd name="connsiteY28" fmla="*/ 467663 h 3997941"/>
              <a:gd name="connsiteX29" fmla="*/ 12026097 w 12199717"/>
              <a:gd name="connsiteY29" fmla="*/ 461875 h 3997941"/>
              <a:gd name="connsiteX30" fmla="*/ 12130269 w 12199717"/>
              <a:gd name="connsiteY30" fmla="*/ 450301 h 3997941"/>
              <a:gd name="connsiteX31" fmla="*/ 12170780 w 12199717"/>
              <a:gd name="connsiteY31" fmla="*/ 438726 h 3997941"/>
              <a:gd name="connsiteX32" fmla="*/ 12193929 w 12199717"/>
              <a:gd name="connsiteY32" fmla="*/ 432939 h 3997941"/>
              <a:gd name="connsiteX33" fmla="*/ 12199717 w 12199717"/>
              <a:gd name="connsiteY33" fmla="*/ 3997941 h 3997941"/>
              <a:gd name="connsiteX34" fmla="*/ 0 w 12199717"/>
              <a:gd name="connsiteY34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7275316 w 12199717"/>
              <a:gd name="connsiteY4" fmla="*/ 658645 h 3997941"/>
              <a:gd name="connsiteX5" fmla="*/ 8165940 w 12199717"/>
              <a:gd name="connsiteY5" fmla="*/ 676007 h 3997941"/>
              <a:gd name="connsiteX6" fmla="*/ 9427580 w 12199717"/>
              <a:gd name="connsiteY6" fmla="*/ 658645 h 3997941"/>
              <a:gd name="connsiteX7" fmla="*/ 9531752 w 12199717"/>
              <a:gd name="connsiteY7" fmla="*/ 647070 h 3997941"/>
              <a:gd name="connsiteX8" fmla="*/ 9647499 w 12199717"/>
              <a:gd name="connsiteY8" fmla="*/ 635495 h 3997941"/>
              <a:gd name="connsiteX9" fmla="*/ 9751671 w 12199717"/>
              <a:gd name="connsiteY9" fmla="*/ 623921 h 3997941"/>
              <a:gd name="connsiteX10" fmla="*/ 9878993 w 12199717"/>
              <a:gd name="connsiteY10" fmla="*/ 612346 h 3997941"/>
              <a:gd name="connsiteX11" fmla="*/ 9925291 w 12199717"/>
              <a:gd name="connsiteY11" fmla="*/ 600771 h 3997941"/>
              <a:gd name="connsiteX12" fmla="*/ 9948441 w 12199717"/>
              <a:gd name="connsiteY12" fmla="*/ 594984 h 3997941"/>
              <a:gd name="connsiteX13" fmla="*/ 9983165 w 12199717"/>
              <a:gd name="connsiteY13" fmla="*/ 583409 h 3997941"/>
              <a:gd name="connsiteX14" fmla="*/ 10017889 w 12199717"/>
              <a:gd name="connsiteY14" fmla="*/ 577622 h 3997941"/>
              <a:gd name="connsiteX15" fmla="*/ 10046826 w 12199717"/>
              <a:gd name="connsiteY15" fmla="*/ 566047 h 3997941"/>
              <a:gd name="connsiteX16" fmla="*/ 10081550 w 12199717"/>
              <a:gd name="connsiteY16" fmla="*/ 560260 h 3997941"/>
              <a:gd name="connsiteX17" fmla="*/ 10098912 w 12199717"/>
              <a:gd name="connsiteY17" fmla="*/ 548685 h 3997941"/>
              <a:gd name="connsiteX18" fmla="*/ 10116274 w 12199717"/>
              <a:gd name="connsiteY18" fmla="*/ 542898 h 3997941"/>
              <a:gd name="connsiteX19" fmla="*/ 10174147 w 12199717"/>
              <a:gd name="connsiteY19" fmla="*/ 537111 h 3997941"/>
              <a:gd name="connsiteX20" fmla="*/ 10781818 w 12199717"/>
              <a:gd name="connsiteY20" fmla="*/ 525536 h 3997941"/>
              <a:gd name="connsiteX21" fmla="*/ 10984375 w 12199717"/>
              <a:gd name="connsiteY21" fmla="*/ 513961 h 3997941"/>
              <a:gd name="connsiteX22" fmla="*/ 11129059 w 12199717"/>
              <a:gd name="connsiteY22" fmla="*/ 508174 h 3997941"/>
              <a:gd name="connsiteX23" fmla="*/ 11308466 w 12199717"/>
              <a:gd name="connsiteY23" fmla="*/ 496599 h 3997941"/>
              <a:gd name="connsiteX24" fmla="*/ 11412638 w 12199717"/>
              <a:gd name="connsiteY24" fmla="*/ 490812 h 3997941"/>
              <a:gd name="connsiteX25" fmla="*/ 11603621 w 12199717"/>
              <a:gd name="connsiteY25" fmla="*/ 479237 h 3997941"/>
              <a:gd name="connsiteX26" fmla="*/ 11719367 w 12199717"/>
              <a:gd name="connsiteY26" fmla="*/ 473450 h 3997941"/>
              <a:gd name="connsiteX27" fmla="*/ 11979798 w 12199717"/>
              <a:gd name="connsiteY27" fmla="*/ 467663 h 3997941"/>
              <a:gd name="connsiteX28" fmla="*/ 12026097 w 12199717"/>
              <a:gd name="connsiteY28" fmla="*/ 461875 h 3997941"/>
              <a:gd name="connsiteX29" fmla="*/ 12130269 w 12199717"/>
              <a:gd name="connsiteY29" fmla="*/ 450301 h 3997941"/>
              <a:gd name="connsiteX30" fmla="*/ 12170780 w 12199717"/>
              <a:gd name="connsiteY30" fmla="*/ 438726 h 3997941"/>
              <a:gd name="connsiteX31" fmla="*/ 12193929 w 12199717"/>
              <a:gd name="connsiteY31" fmla="*/ 432939 h 3997941"/>
              <a:gd name="connsiteX32" fmla="*/ 12199717 w 12199717"/>
              <a:gd name="connsiteY32" fmla="*/ 3997941 h 3997941"/>
              <a:gd name="connsiteX33" fmla="*/ 0 w 12199717"/>
              <a:gd name="connsiteY33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8165940 w 12199717"/>
              <a:gd name="connsiteY4" fmla="*/ 676007 h 3997941"/>
              <a:gd name="connsiteX5" fmla="*/ 9427580 w 12199717"/>
              <a:gd name="connsiteY5" fmla="*/ 658645 h 3997941"/>
              <a:gd name="connsiteX6" fmla="*/ 9531752 w 12199717"/>
              <a:gd name="connsiteY6" fmla="*/ 647070 h 3997941"/>
              <a:gd name="connsiteX7" fmla="*/ 9647499 w 12199717"/>
              <a:gd name="connsiteY7" fmla="*/ 635495 h 3997941"/>
              <a:gd name="connsiteX8" fmla="*/ 9751671 w 12199717"/>
              <a:gd name="connsiteY8" fmla="*/ 623921 h 3997941"/>
              <a:gd name="connsiteX9" fmla="*/ 9878993 w 12199717"/>
              <a:gd name="connsiteY9" fmla="*/ 612346 h 3997941"/>
              <a:gd name="connsiteX10" fmla="*/ 9925291 w 12199717"/>
              <a:gd name="connsiteY10" fmla="*/ 600771 h 3997941"/>
              <a:gd name="connsiteX11" fmla="*/ 9948441 w 12199717"/>
              <a:gd name="connsiteY11" fmla="*/ 594984 h 3997941"/>
              <a:gd name="connsiteX12" fmla="*/ 9983165 w 12199717"/>
              <a:gd name="connsiteY12" fmla="*/ 583409 h 3997941"/>
              <a:gd name="connsiteX13" fmla="*/ 10017889 w 12199717"/>
              <a:gd name="connsiteY13" fmla="*/ 577622 h 3997941"/>
              <a:gd name="connsiteX14" fmla="*/ 10046826 w 12199717"/>
              <a:gd name="connsiteY14" fmla="*/ 566047 h 3997941"/>
              <a:gd name="connsiteX15" fmla="*/ 10081550 w 12199717"/>
              <a:gd name="connsiteY15" fmla="*/ 560260 h 3997941"/>
              <a:gd name="connsiteX16" fmla="*/ 10098912 w 12199717"/>
              <a:gd name="connsiteY16" fmla="*/ 548685 h 3997941"/>
              <a:gd name="connsiteX17" fmla="*/ 10116274 w 12199717"/>
              <a:gd name="connsiteY17" fmla="*/ 542898 h 3997941"/>
              <a:gd name="connsiteX18" fmla="*/ 10174147 w 12199717"/>
              <a:gd name="connsiteY18" fmla="*/ 537111 h 3997941"/>
              <a:gd name="connsiteX19" fmla="*/ 10781818 w 12199717"/>
              <a:gd name="connsiteY19" fmla="*/ 525536 h 3997941"/>
              <a:gd name="connsiteX20" fmla="*/ 10984375 w 12199717"/>
              <a:gd name="connsiteY20" fmla="*/ 513961 h 3997941"/>
              <a:gd name="connsiteX21" fmla="*/ 11129059 w 12199717"/>
              <a:gd name="connsiteY21" fmla="*/ 508174 h 3997941"/>
              <a:gd name="connsiteX22" fmla="*/ 11308466 w 12199717"/>
              <a:gd name="connsiteY22" fmla="*/ 496599 h 3997941"/>
              <a:gd name="connsiteX23" fmla="*/ 11412638 w 12199717"/>
              <a:gd name="connsiteY23" fmla="*/ 490812 h 3997941"/>
              <a:gd name="connsiteX24" fmla="*/ 11603621 w 12199717"/>
              <a:gd name="connsiteY24" fmla="*/ 479237 h 3997941"/>
              <a:gd name="connsiteX25" fmla="*/ 11719367 w 12199717"/>
              <a:gd name="connsiteY25" fmla="*/ 473450 h 3997941"/>
              <a:gd name="connsiteX26" fmla="*/ 11979798 w 12199717"/>
              <a:gd name="connsiteY26" fmla="*/ 467663 h 3997941"/>
              <a:gd name="connsiteX27" fmla="*/ 12026097 w 12199717"/>
              <a:gd name="connsiteY27" fmla="*/ 461875 h 3997941"/>
              <a:gd name="connsiteX28" fmla="*/ 12130269 w 12199717"/>
              <a:gd name="connsiteY28" fmla="*/ 450301 h 3997941"/>
              <a:gd name="connsiteX29" fmla="*/ 12170780 w 12199717"/>
              <a:gd name="connsiteY29" fmla="*/ 438726 h 3997941"/>
              <a:gd name="connsiteX30" fmla="*/ 12193929 w 12199717"/>
              <a:gd name="connsiteY30" fmla="*/ 432939 h 3997941"/>
              <a:gd name="connsiteX31" fmla="*/ 12199717 w 12199717"/>
              <a:gd name="connsiteY31" fmla="*/ 3997941 h 3997941"/>
              <a:gd name="connsiteX32" fmla="*/ 0 w 12199717"/>
              <a:gd name="connsiteY32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1719367 w 12199717"/>
              <a:gd name="connsiteY24" fmla="*/ 473450 h 3997941"/>
              <a:gd name="connsiteX25" fmla="*/ 11979798 w 12199717"/>
              <a:gd name="connsiteY25" fmla="*/ 467663 h 3997941"/>
              <a:gd name="connsiteX26" fmla="*/ 12026097 w 12199717"/>
              <a:gd name="connsiteY26" fmla="*/ 461875 h 3997941"/>
              <a:gd name="connsiteX27" fmla="*/ 12130269 w 12199717"/>
              <a:gd name="connsiteY27" fmla="*/ 450301 h 3997941"/>
              <a:gd name="connsiteX28" fmla="*/ 12170780 w 12199717"/>
              <a:gd name="connsiteY28" fmla="*/ 438726 h 3997941"/>
              <a:gd name="connsiteX29" fmla="*/ 12193929 w 12199717"/>
              <a:gd name="connsiteY29" fmla="*/ 432939 h 3997941"/>
              <a:gd name="connsiteX30" fmla="*/ 12199717 w 12199717"/>
              <a:gd name="connsiteY30" fmla="*/ 3997941 h 3997941"/>
              <a:gd name="connsiteX31" fmla="*/ 0 w 12199717"/>
              <a:gd name="connsiteY31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1719367 w 12199717"/>
              <a:gd name="connsiteY24" fmla="*/ 473450 h 3997941"/>
              <a:gd name="connsiteX25" fmla="*/ 11979798 w 12199717"/>
              <a:gd name="connsiteY25" fmla="*/ 467663 h 3997941"/>
              <a:gd name="connsiteX26" fmla="*/ 12026097 w 12199717"/>
              <a:gd name="connsiteY26" fmla="*/ 461875 h 3997941"/>
              <a:gd name="connsiteX27" fmla="*/ 12170780 w 12199717"/>
              <a:gd name="connsiteY27" fmla="*/ 438726 h 3997941"/>
              <a:gd name="connsiteX28" fmla="*/ 12193929 w 12199717"/>
              <a:gd name="connsiteY28" fmla="*/ 432939 h 3997941"/>
              <a:gd name="connsiteX29" fmla="*/ 12199717 w 12199717"/>
              <a:gd name="connsiteY29" fmla="*/ 3997941 h 3997941"/>
              <a:gd name="connsiteX30" fmla="*/ 0 w 12199717"/>
              <a:gd name="connsiteY30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1719367 w 12199717"/>
              <a:gd name="connsiteY24" fmla="*/ 473450 h 3997941"/>
              <a:gd name="connsiteX25" fmla="*/ 11979798 w 12199717"/>
              <a:gd name="connsiteY25" fmla="*/ 467663 h 3997941"/>
              <a:gd name="connsiteX26" fmla="*/ 12026097 w 12199717"/>
              <a:gd name="connsiteY26" fmla="*/ 461875 h 3997941"/>
              <a:gd name="connsiteX27" fmla="*/ 12193929 w 12199717"/>
              <a:gd name="connsiteY27" fmla="*/ 432939 h 3997941"/>
              <a:gd name="connsiteX28" fmla="*/ 12199717 w 12199717"/>
              <a:gd name="connsiteY28" fmla="*/ 3997941 h 3997941"/>
              <a:gd name="connsiteX29" fmla="*/ 0 w 12199717"/>
              <a:gd name="connsiteY29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1719367 w 12199717"/>
              <a:gd name="connsiteY24" fmla="*/ 473450 h 3997941"/>
              <a:gd name="connsiteX25" fmla="*/ 11979798 w 12199717"/>
              <a:gd name="connsiteY25" fmla="*/ 467663 h 3997941"/>
              <a:gd name="connsiteX26" fmla="*/ 12193929 w 12199717"/>
              <a:gd name="connsiteY26" fmla="*/ 432939 h 3997941"/>
              <a:gd name="connsiteX27" fmla="*/ 12199717 w 12199717"/>
              <a:gd name="connsiteY27" fmla="*/ 3997941 h 3997941"/>
              <a:gd name="connsiteX28" fmla="*/ 0 w 12199717"/>
              <a:gd name="connsiteY28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1719367 w 12199717"/>
              <a:gd name="connsiteY24" fmla="*/ 473450 h 3997941"/>
              <a:gd name="connsiteX25" fmla="*/ 12193929 w 12199717"/>
              <a:gd name="connsiteY25" fmla="*/ 432939 h 3997941"/>
              <a:gd name="connsiteX26" fmla="*/ 12199717 w 12199717"/>
              <a:gd name="connsiteY26" fmla="*/ 3997941 h 3997941"/>
              <a:gd name="connsiteX27" fmla="*/ 0 w 12199717"/>
              <a:gd name="connsiteY2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2193929 w 12199717"/>
              <a:gd name="connsiteY24" fmla="*/ 432939 h 3997941"/>
              <a:gd name="connsiteX25" fmla="*/ 12199717 w 12199717"/>
              <a:gd name="connsiteY25" fmla="*/ 3997941 h 3997941"/>
              <a:gd name="connsiteX26" fmla="*/ 0 w 12199717"/>
              <a:gd name="connsiteY26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2193929 w 12199717"/>
              <a:gd name="connsiteY23" fmla="*/ 432939 h 3997941"/>
              <a:gd name="connsiteX24" fmla="*/ 12199717 w 12199717"/>
              <a:gd name="connsiteY24" fmla="*/ 3997941 h 3997941"/>
              <a:gd name="connsiteX25" fmla="*/ 0 w 12199717"/>
              <a:gd name="connsiteY25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2193929 w 12199717"/>
              <a:gd name="connsiteY22" fmla="*/ 432939 h 3997941"/>
              <a:gd name="connsiteX23" fmla="*/ 12199717 w 12199717"/>
              <a:gd name="connsiteY23" fmla="*/ 3997941 h 3997941"/>
              <a:gd name="connsiteX24" fmla="*/ 0 w 12199717"/>
              <a:gd name="connsiteY24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2193929 w 12199717"/>
              <a:gd name="connsiteY21" fmla="*/ 432939 h 3997941"/>
              <a:gd name="connsiteX22" fmla="*/ 12199717 w 12199717"/>
              <a:gd name="connsiteY22" fmla="*/ 3997941 h 3997941"/>
              <a:gd name="connsiteX23" fmla="*/ 0 w 12199717"/>
              <a:gd name="connsiteY23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2193929 w 12199717"/>
              <a:gd name="connsiteY20" fmla="*/ 432939 h 3997941"/>
              <a:gd name="connsiteX21" fmla="*/ 12199717 w 12199717"/>
              <a:gd name="connsiteY21" fmla="*/ 3997941 h 3997941"/>
              <a:gd name="connsiteX22" fmla="*/ 0 w 12199717"/>
              <a:gd name="connsiteY22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2193929 w 12199717"/>
              <a:gd name="connsiteY19" fmla="*/ 432939 h 3997941"/>
              <a:gd name="connsiteX20" fmla="*/ 12199717 w 12199717"/>
              <a:gd name="connsiteY20" fmla="*/ 3997941 h 3997941"/>
              <a:gd name="connsiteX21" fmla="*/ 0 w 12199717"/>
              <a:gd name="connsiteY21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2193929 w 12199717"/>
              <a:gd name="connsiteY18" fmla="*/ 432939 h 3997941"/>
              <a:gd name="connsiteX19" fmla="*/ 12199717 w 12199717"/>
              <a:gd name="connsiteY19" fmla="*/ 3997941 h 3997941"/>
              <a:gd name="connsiteX20" fmla="*/ 0 w 12199717"/>
              <a:gd name="connsiteY20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74147 w 12199717"/>
              <a:gd name="connsiteY16" fmla="*/ 537111 h 3997941"/>
              <a:gd name="connsiteX17" fmla="*/ 12193929 w 12199717"/>
              <a:gd name="connsiteY17" fmla="*/ 432939 h 3997941"/>
              <a:gd name="connsiteX18" fmla="*/ 12199717 w 12199717"/>
              <a:gd name="connsiteY18" fmla="*/ 3997941 h 3997941"/>
              <a:gd name="connsiteX19" fmla="*/ 0 w 12199717"/>
              <a:gd name="connsiteY19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46826 w 12199717"/>
              <a:gd name="connsiteY12" fmla="*/ 566047 h 3997941"/>
              <a:gd name="connsiteX13" fmla="*/ 10081550 w 12199717"/>
              <a:gd name="connsiteY13" fmla="*/ 560260 h 3997941"/>
              <a:gd name="connsiteX14" fmla="*/ 10098912 w 12199717"/>
              <a:gd name="connsiteY14" fmla="*/ 548685 h 3997941"/>
              <a:gd name="connsiteX15" fmla="*/ 10174147 w 12199717"/>
              <a:gd name="connsiteY15" fmla="*/ 537111 h 3997941"/>
              <a:gd name="connsiteX16" fmla="*/ 12193929 w 12199717"/>
              <a:gd name="connsiteY16" fmla="*/ 432939 h 3997941"/>
              <a:gd name="connsiteX17" fmla="*/ 12199717 w 12199717"/>
              <a:gd name="connsiteY17" fmla="*/ 3997941 h 3997941"/>
              <a:gd name="connsiteX18" fmla="*/ 0 w 12199717"/>
              <a:gd name="connsiteY18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10046826 w 12199717"/>
              <a:gd name="connsiteY11" fmla="*/ 566047 h 3997941"/>
              <a:gd name="connsiteX12" fmla="*/ 10081550 w 12199717"/>
              <a:gd name="connsiteY12" fmla="*/ 560260 h 3997941"/>
              <a:gd name="connsiteX13" fmla="*/ 10098912 w 12199717"/>
              <a:gd name="connsiteY13" fmla="*/ 548685 h 3997941"/>
              <a:gd name="connsiteX14" fmla="*/ 10174147 w 12199717"/>
              <a:gd name="connsiteY14" fmla="*/ 537111 h 3997941"/>
              <a:gd name="connsiteX15" fmla="*/ 12193929 w 12199717"/>
              <a:gd name="connsiteY15" fmla="*/ 432939 h 3997941"/>
              <a:gd name="connsiteX16" fmla="*/ 12199717 w 12199717"/>
              <a:gd name="connsiteY16" fmla="*/ 3997941 h 3997941"/>
              <a:gd name="connsiteX17" fmla="*/ 0 w 12199717"/>
              <a:gd name="connsiteY1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10046826 w 12199717"/>
              <a:gd name="connsiteY11" fmla="*/ 566047 h 3997941"/>
              <a:gd name="connsiteX12" fmla="*/ 10081550 w 12199717"/>
              <a:gd name="connsiteY12" fmla="*/ 560260 h 3997941"/>
              <a:gd name="connsiteX13" fmla="*/ 10174147 w 12199717"/>
              <a:gd name="connsiteY13" fmla="*/ 537111 h 3997941"/>
              <a:gd name="connsiteX14" fmla="*/ 12193929 w 12199717"/>
              <a:gd name="connsiteY14" fmla="*/ 432939 h 3997941"/>
              <a:gd name="connsiteX15" fmla="*/ 12199717 w 12199717"/>
              <a:gd name="connsiteY15" fmla="*/ 3997941 h 3997941"/>
              <a:gd name="connsiteX16" fmla="*/ 0 w 12199717"/>
              <a:gd name="connsiteY16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10081550 w 12199717"/>
              <a:gd name="connsiteY11" fmla="*/ 560260 h 3997941"/>
              <a:gd name="connsiteX12" fmla="*/ 10174147 w 12199717"/>
              <a:gd name="connsiteY12" fmla="*/ 537111 h 3997941"/>
              <a:gd name="connsiteX13" fmla="*/ 12193929 w 12199717"/>
              <a:gd name="connsiteY13" fmla="*/ 432939 h 3997941"/>
              <a:gd name="connsiteX14" fmla="*/ 12199717 w 12199717"/>
              <a:gd name="connsiteY14" fmla="*/ 3997941 h 3997941"/>
              <a:gd name="connsiteX15" fmla="*/ 0 w 12199717"/>
              <a:gd name="connsiteY15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10174147 w 12199717"/>
              <a:gd name="connsiteY11" fmla="*/ 537111 h 3997941"/>
              <a:gd name="connsiteX12" fmla="*/ 12193929 w 12199717"/>
              <a:gd name="connsiteY12" fmla="*/ 432939 h 3997941"/>
              <a:gd name="connsiteX13" fmla="*/ 12199717 w 12199717"/>
              <a:gd name="connsiteY13" fmla="*/ 3997941 h 3997941"/>
              <a:gd name="connsiteX14" fmla="*/ 0 w 12199717"/>
              <a:gd name="connsiteY14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10174147 w 12199717"/>
              <a:gd name="connsiteY10" fmla="*/ 537111 h 3997941"/>
              <a:gd name="connsiteX11" fmla="*/ 12193929 w 12199717"/>
              <a:gd name="connsiteY11" fmla="*/ 432939 h 3997941"/>
              <a:gd name="connsiteX12" fmla="*/ 12199717 w 12199717"/>
              <a:gd name="connsiteY12" fmla="*/ 3997941 h 3997941"/>
              <a:gd name="connsiteX13" fmla="*/ 0 w 12199717"/>
              <a:gd name="connsiteY13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10174147 w 12199717"/>
              <a:gd name="connsiteY9" fmla="*/ 537111 h 3997941"/>
              <a:gd name="connsiteX10" fmla="*/ 12193929 w 12199717"/>
              <a:gd name="connsiteY10" fmla="*/ 432939 h 3997941"/>
              <a:gd name="connsiteX11" fmla="*/ 12199717 w 12199717"/>
              <a:gd name="connsiteY11" fmla="*/ 3997941 h 3997941"/>
              <a:gd name="connsiteX12" fmla="*/ 0 w 12199717"/>
              <a:gd name="connsiteY12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10174147 w 12199717"/>
              <a:gd name="connsiteY8" fmla="*/ 537111 h 3997941"/>
              <a:gd name="connsiteX9" fmla="*/ 12193929 w 12199717"/>
              <a:gd name="connsiteY9" fmla="*/ 432939 h 3997941"/>
              <a:gd name="connsiteX10" fmla="*/ 12199717 w 12199717"/>
              <a:gd name="connsiteY10" fmla="*/ 3997941 h 3997941"/>
              <a:gd name="connsiteX11" fmla="*/ 0 w 12199717"/>
              <a:gd name="connsiteY11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10174147 w 12199717"/>
              <a:gd name="connsiteY7" fmla="*/ 537111 h 3997941"/>
              <a:gd name="connsiteX8" fmla="*/ 12193929 w 12199717"/>
              <a:gd name="connsiteY8" fmla="*/ 432939 h 3997941"/>
              <a:gd name="connsiteX9" fmla="*/ 12199717 w 12199717"/>
              <a:gd name="connsiteY9" fmla="*/ 3997941 h 3997941"/>
              <a:gd name="connsiteX10" fmla="*/ 0 w 12199717"/>
              <a:gd name="connsiteY10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12193929 w 12199717"/>
              <a:gd name="connsiteY7" fmla="*/ 432939 h 3997941"/>
              <a:gd name="connsiteX8" fmla="*/ 12199717 w 12199717"/>
              <a:gd name="connsiteY8" fmla="*/ 3997941 h 3997941"/>
              <a:gd name="connsiteX9" fmla="*/ 0 w 12199717"/>
              <a:gd name="connsiteY9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12193929 w 12199717"/>
              <a:gd name="connsiteY6" fmla="*/ 432939 h 3997941"/>
              <a:gd name="connsiteX7" fmla="*/ 12199717 w 12199717"/>
              <a:gd name="connsiteY7" fmla="*/ 3997941 h 3997941"/>
              <a:gd name="connsiteX8" fmla="*/ 0 w 12199717"/>
              <a:gd name="connsiteY8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12193929 w 12199717"/>
              <a:gd name="connsiteY5" fmla="*/ 432939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88846 w 12199717"/>
              <a:gd name="connsiteY4" fmla="*/ 478467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3350 w 12199717"/>
              <a:gd name="connsiteY4" fmla="*/ 442432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3350 w 12199717"/>
              <a:gd name="connsiteY4" fmla="*/ 442432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6993 h 3998276"/>
              <a:gd name="connsiteX1" fmla="*/ 68239 w 12199717"/>
              <a:gd name="connsiteY1" fmla="*/ 392609 h 3998276"/>
              <a:gd name="connsiteX2" fmla="*/ 2749615 w 12199717"/>
              <a:gd name="connsiteY2" fmla="*/ 335 h 3998276"/>
              <a:gd name="connsiteX3" fmla="*/ 6076794 w 12199717"/>
              <a:gd name="connsiteY3" fmla="*/ 219540 h 3998276"/>
              <a:gd name="connsiteX4" fmla="*/ 9193350 w 12199717"/>
              <a:gd name="connsiteY4" fmla="*/ 442767 h 3998276"/>
              <a:gd name="connsiteX5" fmla="*/ 12198433 w 12199717"/>
              <a:gd name="connsiteY5" fmla="*/ 235079 h 3998276"/>
              <a:gd name="connsiteX6" fmla="*/ 12199717 w 12199717"/>
              <a:gd name="connsiteY6" fmla="*/ 3998276 h 3998276"/>
              <a:gd name="connsiteX7" fmla="*/ 0 w 12199717"/>
              <a:gd name="connsiteY7" fmla="*/ 3996993 h 3998276"/>
              <a:gd name="connsiteX0" fmla="*/ 0 w 12199717"/>
              <a:gd name="connsiteY0" fmla="*/ 3997144 h 3998427"/>
              <a:gd name="connsiteX1" fmla="*/ 3412 w 12199717"/>
              <a:gd name="connsiteY1" fmla="*/ 300638 h 3998427"/>
              <a:gd name="connsiteX2" fmla="*/ 2749615 w 12199717"/>
              <a:gd name="connsiteY2" fmla="*/ 486 h 3998427"/>
              <a:gd name="connsiteX3" fmla="*/ 6076794 w 12199717"/>
              <a:gd name="connsiteY3" fmla="*/ 219691 h 3998427"/>
              <a:gd name="connsiteX4" fmla="*/ 9193350 w 12199717"/>
              <a:gd name="connsiteY4" fmla="*/ 442918 h 3998427"/>
              <a:gd name="connsiteX5" fmla="*/ 12198433 w 12199717"/>
              <a:gd name="connsiteY5" fmla="*/ 235230 h 3998427"/>
              <a:gd name="connsiteX6" fmla="*/ 12199717 w 12199717"/>
              <a:gd name="connsiteY6" fmla="*/ 3998427 h 3998427"/>
              <a:gd name="connsiteX7" fmla="*/ 0 w 12199717"/>
              <a:gd name="connsiteY7" fmla="*/ 3997144 h 3998427"/>
              <a:gd name="connsiteX0" fmla="*/ 0 w 12199717"/>
              <a:gd name="connsiteY0" fmla="*/ 4928604 h 4928606"/>
              <a:gd name="connsiteX1" fmla="*/ 3412 w 12199717"/>
              <a:gd name="connsiteY1" fmla="*/ 300638 h 4928606"/>
              <a:gd name="connsiteX2" fmla="*/ 2749615 w 12199717"/>
              <a:gd name="connsiteY2" fmla="*/ 486 h 4928606"/>
              <a:gd name="connsiteX3" fmla="*/ 6076794 w 12199717"/>
              <a:gd name="connsiteY3" fmla="*/ 219691 h 4928606"/>
              <a:gd name="connsiteX4" fmla="*/ 9193350 w 12199717"/>
              <a:gd name="connsiteY4" fmla="*/ 442918 h 4928606"/>
              <a:gd name="connsiteX5" fmla="*/ 12198433 w 12199717"/>
              <a:gd name="connsiteY5" fmla="*/ 235230 h 4928606"/>
              <a:gd name="connsiteX6" fmla="*/ 12199717 w 12199717"/>
              <a:gd name="connsiteY6" fmla="*/ 3998427 h 4928606"/>
              <a:gd name="connsiteX7" fmla="*/ 0 w 12199717"/>
              <a:gd name="connsiteY7" fmla="*/ 4928604 h 4928606"/>
              <a:gd name="connsiteX0" fmla="*/ 0 w 12203129"/>
              <a:gd name="connsiteY0" fmla="*/ 4928604 h 4928606"/>
              <a:gd name="connsiteX1" fmla="*/ 3412 w 12203129"/>
              <a:gd name="connsiteY1" fmla="*/ 300638 h 4928606"/>
              <a:gd name="connsiteX2" fmla="*/ 2749615 w 12203129"/>
              <a:gd name="connsiteY2" fmla="*/ 486 h 4928606"/>
              <a:gd name="connsiteX3" fmla="*/ 6076794 w 12203129"/>
              <a:gd name="connsiteY3" fmla="*/ 219691 h 4928606"/>
              <a:gd name="connsiteX4" fmla="*/ 9193350 w 12203129"/>
              <a:gd name="connsiteY4" fmla="*/ 442918 h 4928606"/>
              <a:gd name="connsiteX5" fmla="*/ 12198433 w 12203129"/>
              <a:gd name="connsiteY5" fmla="*/ 235230 h 4928606"/>
              <a:gd name="connsiteX6" fmla="*/ 12203129 w 12203129"/>
              <a:gd name="connsiteY6" fmla="*/ 4916239 h 4928606"/>
              <a:gd name="connsiteX7" fmla="*/ 0 w 12203129"/>
              <a:gd name="connsiteY7" fmla="*/ 4928604 h 492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3129" h="4928606">
                <a:moveTo>
                  <a:pt x="0" y="4928604"/>
                </a:moveTo>
                <a:cubicBezTo>
                  <a:pt x="7222" y="4932233"/>
                  <a:pt x="13605" y="308349"/>
                  <a:pt x="3412" y="300638"/>
                </a:cubicBezTo>
                <a:cubicBezTo>
                  <a:pt x="541577" y="181432"/>
                  <a:pt x="1571820" y="-10938"/>
                  <a:pt x="2749615" y="486"/>
                </a:cubicBezTo>
                <a:cubicBezTo>
                  <a:pt x="4251145" y="12702"/>
                  <a:pt x="4998974" y="124778"/>
                  <a:pt x="6076794" y="219691"/>
                </a:cubicBezTo>
                <a:cubicBezTo>
                  <a:pt x="7161112" y="315176"/>
                  <a:pt x="8040386" y="419560"/>
                  <a:pt x="9193350" y="442918"/>
                </a:cubicBezTo>
                <a:cubicBezTo>
                  <a:pt x="10842181" y="426239"/>
                  <a:pt x="11153195" y="387040"/>
                  <a:pt x="12198433" y="235230"/>
                </a:cubicBezTo>
                <a:cubicBezTo>
                  <a:pt x="12200362" y="1423564"/>
                  <a:pt x="12201200" y="3727905"/>
                  <a:pt x="12203129" y="4916239"/>
                </a:cubicBezTo>
                <a:lnTo>
                  <a:pt x="0" y="4928604"/>
                </a:lnTo>
                <a:close/>
              </a:path>
            </a:pathLst>
          </a:custGeom>
          <a:solidFill>
            <a:srgbClr val="BBCC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CF33A0-AE82-3D49-A2A5-C34A900DB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2769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670444-41D9-7C4D-A4CA-34CC39312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372"/>
            <a:ext cx="9144000" cy="11091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33C3800-4BFF-5B4B-B99A-AB109FB36A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301" y="-188430"/>
            <a:ext cx="6419299" cy="239076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015A24B7-9D17-4D43-A6AE-1939062F2A09}"/>
              </a:ext>
            </a:extLst>
          </p:cNvPr>
          <p:cNvSpPr/>
          <p:nvPr userDrawn="1"/>
        </p:nvSpPr>
        <p:spPr>
          <a:xfrm>
            <a:off x="10661374" y="379708"/>
            <a:ext cx="1117338" cy="1170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45366E5-3543-6246-80F9-05BC3158BB07}"/>
              </a:ext>
            </a:extLst>
          </p:cNvPr>
          <p:cNvGrpSpPr/>
          <p:nvPr userDrawn="1"/>
        </p:nvGrpSpPr>
        <p:grpSpPr>
          <a:xfrm>
            <a:off x="9303026" y="1492804"/>
            <a:ext cx="1358348" cy="1358348"/>
            <a:chOff x="9303026" y="1492804"/>
            <a:chExt cx="1358348" cy="135834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AA4D6BE-E685-DB4D-845A-68BB9372C4C6}"/>
                </a:ext>
              </a:extLst>
            </p:cNvPr>
            <p:cNvSpPr/>
            <p:nvPr userDrawn="1"/>
          </p:nvSpPr>
          <p:spPr>
            <a:xfrm>
              <a:off x="9303026" y="1492804"/>
              <a:ext cx="1358348" cy="135834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6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FDF441C-EAED-0C43-A298-7BDC6061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521308" y="1660196"/>
              <a:ext cx="921784" cy="1023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5900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8">
            <a:extLst>
              <a:ext uri="{FF2B5EF4-FFF2-40B4-BE49-F238E27FC236}">
                <a16:creationId xmlns:a16="http://schemas.microsoft.com/office/drawing/2014/main" id="{001544FC-FAEA-6C4F-BF90-54125CEB123C}"/>
              </a:ext>
            </a:extLst>
          </p:cNvPr>
          <p:cNvSpPr/>
          <p:nvPr userDrawn="1"/>
        </p:nvSpPr>
        <p:spPr>
          <a:xfrm>
            <a:off x="-7717" y="1939366"/>
            <a:ext cx="12203129" cy="4928606"/>
          </a:xfrm>
          <a:custGeom>
            <a:avLst/>
            <a:gdLst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14664 w 12199717"/>
              <a:gd name="connsiteY59" fmla="*/ 306729 h 3750197"/>
              <a:gd name="connsiteX60" fmla="*/ 5955175 w 12199717"/>
              <a:gd name="connsiteY60" fmla="*/ 318303 h 3750197"/>
              <a:gd name="connsiteX61" fmla="*/ 5978324 w 12199717"/>
              <a:gd name="connsiteY61" fmla="*/ 324091 h 3750197"/>
              <a:gd name="connsiteX62" fmla="*/ 6013048 w 12199717"/>
              <a:gd name="connsiteY62" fmla="*/ 335665 h 3750197"/>
              <a:gd name="connsiteX63" fmla="*/ 6117221 w 12199717"/>
              <a:gd name="connsiteY63" fmla="*/ 347240 h 3750197"/>
              <a:gd name="connsiteX64" fmla="*/ 6140370 w 12199717"/>
              <a:gd name="connsiteY64" fmla="*/ 353027 h 3750197"/>
              <a:gd name="connsiteX65" fmla="*/ 6279266 w 12199717"/>
              <a:gd name="connsiteY65" fmla="*/ 364602 h 3750197"/>
              <a:gd name="connsiteX66" fmla="*/ 6412375 w 12199717"/>
              <a:gd name="connsiteY66" fmla="*/ 370389 h 3750197"/>
              <a:gd name="connsiteX67" fmla="*/ 6585995 w 12199717"/>
              <a:gd name="connsiteY67" fmla="*/ 381964 h 3750197"/>
              <a:gd name="connsiteX68" fmla="*/ 6690167 w 12199717"/>
              <a:gd name="connsiteY68" fmla="*/ 387751 h 3750197"/>
              <a:gd name="connsiteX69" fmla="*/ 7297838 w 12199717"/>
              <a:gd name="connsiteY69" fmla="*/ 410901 h 3750197"/>
              <a:gd name="connsiteX70" fmla="*/ 8165940 w 12199717"/>
              <a:gd name="connsiteY70" fmla="*/ 428263 h 3750197"/>
              <a:gd name="connsiteX71" fmla="*/ 9427580 w 12199717"/>
              <a:gd name="connsiteY71" fmla="*/ 410901 h 3750197"/>
              <a:gd name="connsiteX72" fmla="*/ 9531752 w 12199717"/>
              <a:gd name="connsiteY72" fmla="*/ 399326 h 3750197"/>
              <a:gd name="connsiteX73" fmla="*/ 9647499 w 12199717"/>
              <a:gd name="connsiteY73" fmla="*/ 387751 h 3750197"/>
              <a:gd name="connsiteX74" fmla="*/ 9751671 w 12199717"/>
              <a:gd name="connsiteY74" fmla="*/ 376177 h 3750197"/>
              <a:gd name="connsiteX75" fmla="*/ 9878993 w 12199717"/>
              <a:gd name="connsiteY75" fmla="*/ 364602 h 3750197"/>
              <a:gd name="connsiteX76" fmla="*/ 9925291 w 12199717"/>
              <a:gd name="connsiteY76" fmla="*/ 353027 h 3750197"/>
              <a:gd name="connsiteX77" fmla="*/ 9948441 w 12199717"/>
              <a:gd name="connsiteY77" fmla="*/ 347240 h 3750197"/>
              <a:gd name="connsiteX78" fmla="*/ 9983165 w 12199717"/>
              <a:gd name="connsiteY78" fmla="*/ 335665 h 3750197"/>
              <a:gd name="connsiteX79" fmla="*/ 10017889 w 12199717"/>
              <a:gd name="connsiteY79" fmla="*/ 329878 h 3750197"/>
              <a:gd name="connsiteX80" fmla="*/ 10046826 w 12199717"/>
              <a:gd name="connsiteY80" fmla="*/ 318303 h 3750197"/>
              <a:gd name="connsiteX81" fmla="*/ 10081550 w 12199717"/>
              <a:gd name="connsiteY81" fmla="*/ 312516 h 3750197"/>
              <a:gd name="connsiteX82" fmla="*/ 10098912 w 12199717"/>
              <a:gd name="connsiteY82" fmla="*/ 300941 h 3750197"/>
              <a:gd name="connsiteX83" fmla="*/ 10116274 w 12199717"/>
              <a:gd name="connsiteY83" fmla="*/ 295154 h 3750197"/>
              <a:gd name="connsiteX84" fmla="*/ 10174147 w 12199717"/>
              <a:gd name="connsiteY84" fmla="*/ 289367 h 3750197"/>
              <a:gd name="connsiteX85" fmla="*/ 10145210 w 12199717"/>
              <a:gd name="connsiteY85" fmla="*/ 283579 h 3750197"/>
              <a:gd name="connsiteX86" fmla="*/ 10781818 w 12199717"/>
              <a:gd name="connsiteY86" fmla="*/ 277792 h 3750197"/>
              <a:gd name="connsiteX87" fmla="*/ 10984375 w 12199717"/>
              <a:gd name="connsiteY87" fmla="*/ 266217 h 3750197"/>
              <a:gd name="connsiteX88" fmla="*/ 11129059 w 12199717"/>
              <a:gd name="connsiteY88" fmla="*/ 260430 h 3750197"/>
              <a:gd name="connsiteX89" fmla="*/ 11308466 w 12199717"/>
              <a:gd name="connsiteY89" fmla="*/ 248855 h 3750197"/>
              <a:gd name="connsiteX90" fmla="*/ 11412638 w 12199717"/>
              <a:gd name="connsiteY90" fmla="*/ 243068 h 3750197"/>
              <a:gd name="connsiteX91" fmla="*/ 11603621 w 12199717"/>
              <a:gd name="connsiteY91" fmla="*/ 231493 h 3750197"/>
              <a:gd name="connsiteX92" fmla="*/ 11719367 w 12199717"/>
              <a:gd name="connsiteY92" fmla="*/ 225706 h 3750197"/>
              <a:gd name="connsiteX93" fmla="*/ 11979798 w 12199717"/>
              <a:gd name="connsiteY93" fmla="*/ 219919 h 3750197"/>
              <a:gd name="connsiteX94" fmla="*/ 12026097 w 12199717"/>
              <a:gd name="connsiteY94" fmla="*/ 214131 h 3750197"/>
              <a:gd name="connsiteX95" fmla="*/ 12130269 w 12199717"/>
              <a:gd name="connsiteY95" fmla="*/ 202557 h 3750197"/>
              <a:gd name="connsiteX96" fmla="*/ 12170780 w 12199717"/>
              <a:gd name="connsiteY96" fmla="*/ 190982 h 3750197"/>
              <a:gd name="connsiteX97" fmla="*/ 12193929 w 12199717"/>
              <a:gd name="connsiteY97" fmla="*/ 185195 h 3750197"/>
              <a:gd name="connsiteX98" fmla="*/ 12199717 w 12199717"/>
              <a:gd name="connsiteY98" fmla="*/ 3750197 h 3750197"/>
              <a:gd name="connsiteX99" fmla="*/ 0 w 12199717"/>
              <a:gd name="connsiteY99" fmla="*/ 3744410 h 3750197"/>
              <a:gd name="connsiteX100" fmla="*/ 0 w 12199717"/>
              <a:gd name="connsiteY100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14664 w 12199717"/>
              <a:gd name="connsiteY59" fmla="*/ 306729 h 3750197"/>
              <a:gd name="connsiteX60" fmla="*/ 5955175 w 12199717"/>
              <a:gd name="connsiteY60" fmla="*/ 318303 h 3750197"/>
              <a:gd name="connsiteX61" fmla="*/ 5978324 w 12199717"/>
              <a:gd name="connsiteY61" fmla="*/ 324091 h 3750197"/>
              <a:gd name="connsiteX62" fmla="*/ 6013048 w 12199717"/>
              <a:gd name="connsiteY62" fmla="*/ 335665 h 3750197"/>
              <a:gd name="connsiteX63" fmla="*/ 6117221 w 12199717"/>
              <a:gd name="connsiteY63" fmla="*/ 347240 h 3750197"/>
              <a:gd name="connsiteX64" fmla="*/ 6140370 w 12199717"/>
              <a:gd name="connsiteY64" fmla="*/ 353027 h 3750197"/>
              <a:gd name="connsiteX65" fmla="*/ 6279266 w 12199717"/>
              <a:gd name="connsiteY65" fmla="*/ 364602 h 3750197"/>
              <a:gd name="connsiteX66" fmla="*/ 6412375 w 12199717"/>
              <a:gd name="connsiteY66" fmla="*/ 370389 h 3750197"/>
              <a:gd name="connsiteX67" fmla="*/ 6585995 w 12199717"/>
              <a:gd name="connsiteY67" fmla="*/ 381964 h 3750197"/>
              <a:gd name="connsiteX68" fmla="*/ 6690167 w 12199717"/>
              <a:gd name="connsiteY68" fmla="*/ 387751 h 3750197"/>
              <a:gd name="connsiteX69" fmla="*/ 7297838 w 12199717"/>
              <a:gd name="connsiteY69" fmla="*/ 410901 h 3750197"/>
              <a:gd name="connsiteX70" fmla="*/ 8165940 w 12199717"/>
              <a:gd name="connsiteY70" fmla="*/ 428263 h 3750197"/>
              <a:gd name="connsiteX71" fmla="*/ 9427580 w 12199717"/>
              <a:gd name="connsiteY71" fmla="*/ 410901 h 3750197"/>
              <a:gd name="connsiteX72" fmla="*/ 9531752 w 12199717"/>
              <a:gd name="connsiteY72" fmla="*/ 399326 h 3750197"/>
              <a:gd name="connsiteX73" fmla="*/ 9647499 w 12199717"/>
              <a:gd name="connsiteY73" fmla="*/ 387751 h 3750197"/>
              <a:gd name="connsiteX74" fmla="*/ 9751671 w 12199717"/>
              <a:gd name="connsiteY74" fmla="*/ 376177 h 3750197"/>
              <a:gd name="connsiteX75" fmla="*/ 9878993 w 12199717"/>
              <a:gd name="connsiteY75" fmla="*/ 364602 h 3750197"/>
              <a:gd name="connsiteX76" fmla="*/ 9925291 w 12199717"/>
              <a:gd name="connsiteY76" fmla="*/ 353027 h 3750197"/>
              <a:gd name="connsiteX77" fmla="*/ 9948441 w 12199717"/>
              <a:gd name="connsiteY77" fmla="*/ 347240 h 3750197"/>
              <a:gd name="connsiteX78" fmla="*/ 9983165 w 12199717"/>
              <a:gd name="connsiteY78" fmla="*/ 335665 h 3750197"/>
              <a:gd name="connsiteX79" fmla="*/ 10017889 w 12199717"/>
              <a:gd name="connsiteY79" fmla="*/ 329878 h 3750197"/>
              <a:gd name="connsiteX80" fmla="*/ 10046826 w 12199717"/>
              <a:gd name="connsiteY80" fmla="*/ 318303 h 3750197"/>
              <a:gd name="connsiteX81" fmla="*/ 10081550 w 12199717"/>
              <a:gd name="connsiteY81" fmla="*/ 312516 h 3750197"/>
              <a:gd name="connsiteX82" fmla="*/ 10098912 w 12199717"/>
              <a:gd name="connsiteY82" fmla="*/ 300941 h 3750197"/>
              <a:gd name="connsiteX83" fmla="*/ 10116274 w 12199717"/>
              <a:gd name="connsiteY83" fmla="*/ 295154 h 3750197"/>
              <a:gd name="connsiteX84" fmla="*/ 10174147 w 12199717"/>
              <a:gd name="connsiteY84" fmla="*/ 289367 h 3750197"/>
              <a:gd name="connsiteX85" fmla="*/ 10781818 w 12199717"/>
              <a:gd name="connsiteY85" fmla="*/ 277792 h 3750197"/>
              <a:gd name="connsiteX86" fmla="*/ 10984375 w 12199717"/>
              <a:gd name="connsiteY86" fmla="*/ 266217 h 3750197"/>
              <a:gd name="connsiteX87" fmla="*/ 11129059 w 12199717"/>
              <a:gd name="connsiteY87" fmla="*/ 260430 h 3750197"/>
              <a:gd name="connsiteX88" fmla="*/ 11308466 w 12199717"/>
              <a:gd name="connsiteY88" fmla="*/ 248855 h 3750197"/>
              <a:gd name="connsiteX89" fmla="*/ 11412638 w 12199717"/>
              <a:gd name="connsiteY89" fmla="*/ 243068 h 3750197"/>
              <a:gd name="connsiteX90" fmla="*/ 11603621 w 12199717"/>
              <a:gd name="connsiteY90" fmla="*/ 231493 h 3750197"/>
              <a:gd name="connsiteX91" fmla="*/ 11719367 w 12199717"/>
              <a:gd name="connsiteY91" fmla="*/ 225706 h 3750197"/>
              <a:gd name="connsiteX92" fmla="*/ 11979798 w 12199717"/>
              <a:gd name="connsiteY92" fmla="*/ 219919 h 3750197"/>
              <a:gd name="connsiteX93" fmla="*/ 12026097 w 12199717"/>
              <a:gd name="connsiteY93" fmla="*/ 214131 h 3750197"/>
              <a:gd name="connsiteX94" fmla="*/ 12130269 w 12199717"/>
              <a:gd name="connsiteY94" fmla="*/ 202557 h 3750197"/>
              <a:gd name="connsiteX95" fmla="*/ 12170780 w 12199717"/>
              <a:gd name="connsiteY95" fmla="*/ 190982 h 3750197"/>
              <a:gd name="connsiteX96" fmla="*/ 12193929 w 12199717"/>
              <a:gd name="connsiteY96" fmla="*/ 185195 h 3750197"/>
              <a:gd name="connsiteX97" fmla="*/ 12199717 w 12199717"/>
              <a:gd name="connsiteY97" fmla="*/ 3750197 h 3750197"/>
              <a:gd name="connsiteX98" fmla="*/ 0 w 12199717"/>
              <a:gd name="connsiteY98" fmla="*/ 3744410 h 3750197"/>
              <a:gd name="connsiteX99" fmla="*/ 0 w 12199717"/>
              <a:gd name="connsiteY9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14664 w 12199717"/>
              <a:gd name="connsiteY59" fmla="*/ 306729 h 3750197"/>
              <a:gd name="connsiteX60" fmla="*/ 5955175 w 12199717"/>
              <a:gd name="connsiteY60" fmla="*/ 318303 h 3750197"/>
              <a:gd name="connsiteX61" fmla="*/ 5978324 w 12199717"/>
              <a:gd name="connsiteY61" fmla="*/ 324091 h 3750197"/>
              <a:gd name="connsiteX62" fmla="*/ 6013048 w 12199717"/>
              <a:gd name="connsiteY62" fmla="*/ 335665 h 3750197"/>
              <a:gd name="connsiteX63" fmla="*/ 6117221 w 12199717"/>
              <a:gd name="connsiteY63" fmla="*/ 347240 h 3750197"/>
              <a:gd name="connsiteX64" fmla="*/ 6140370 w 12199717"/>
              <a:gd name="connsiteY64" fmla="*/ 353027 h 3750197"/>
              <a:gd name="connsiteX65" fmla="*/ 6279266 w 12199717"/>
              <a:gd name="connsiteY65" fmla="*/ 364602 h 3750197"/>
              <a:gd name="connsiteX66" fmla="*/ 6412375 w 12199717"/>
              <a:gd name="connsiteY66" fmla="*/ 370389 h 3750197"/>
              <a:gd name="connsiteX67" fmla="*/ 6585995 w 12199717"/>
              <a:gd name="connsiteY67" fmla="*/ 381964 h 3750197"/>
              <a:gd name="connsiteX68" fmla="*/ 6690167 w 12199717"/>
              <a:gd name="connsiteY68" fmla="*/ 387751 h 3750197"/>
              <a:gd name="connsiteX69" fmla="*/ 7297838 w 12199717"/>
              <a:gd name="connsiteY69" fmla="*/ 410901 h 3750197"/>
              <a:gd name="connsiteX70" fmla="*/ 8165940 w 12199717"/>
              <a:gd name="connsiteY70" fmla="*/ 428263 h 3750197"/>
              <a:gd name="connsiteX71" fmla="*/ 9427580 w 12199717"/>
              <a:gd name="connsiteY71" fmla="*/ 410901 h 3750197"/>
              <a:gd name="connsiteX72" fmla="*/ 9531752 w 12199717"/>
              <a:gd name="connsiteY72" fmla="*/ 399326 h 3750197"/>
              <a:gd name="connsiteX73" fmla="*/ 9647499 w 12199717"/>
              <a:gd name="connsiteY73" fmla="*/ 387751 h 3750197"/>
              <a:gd name="connsiteX74" fmla="*/ 9751671 w 12199717"/>
              <a:gd name="connsiteY74" fmla="*/ 376177 h 3750197"/>
              <a:gd name="connsiteX75" fmla="*/ 9878993 w 12199717"/>
              <a:gd name="connsiteY75" fmla="*/ 364602 h 3750197"/>
              <a:gd name="connsiteX76" fmla="*/ 9925291 w 12199717"/>
              <a:gd name="connsiteY76" fmla="*/ 353027 h 3750197"/>
              <a:gd name="connsiteX77" fmla="*/ 9948441 w 12199717"/>
              <a:gd name="connsiteY77" fmla="*/ 347240 h 3750197"/>
              <a:gd name="connsiteX78" fmla="*/ 9983165 w 12199717"/>
              <a:gd name="connsiteY78" fmla="*/ 335665 h 3750197"/>
              <a:gd name="connsiteX79" fmla="*/ 10017889 w 12199717"/>
              <a:gd name="connsiteY79" fmla="*/ 329878 h 3750197"/>
              <a:gd name="connsiteX80" fmla="*/ 10046826 w 12199717"/>
              <a:gd name="connsiteY80" fmla="*/ 318303 h 3750197"/>
              <a:gd name="connsiteX81" fmla="*/ 10081550 w 12199717"/>
              <a:gd name="connsiteY81" fmla="*/ 312516 h 3750197"/>
              <a:gd name="connsiteX82" fmla="*/ 10098912 w 12199717"/>
              <a:gd name="connsiteY82" fmla="*/ 300941 h 3750197"/>
              <a:gd name="connsiteX83" fmla="*/ 10116274 w 12199717"/>
              <a:gd name="connsiteY83" fmla="*/ 295154 h 3750197"/>
              <a:gd name="connsiteX84" fmla="*/ 10174147 w 12199717"/>
              <a:gd name="connsiteY84" fmla="*/ 289367 h 3750197"/>
              <a:gd name="connsiteX85" fmla="*/ 10781818 w 12199717"/>
              <a:gd name="connsiteY85" fmla="*/ 277792 h 3750197"/>
              <a:gd name="connsiteX86" fmla="*/ 10984375 w 12199717"/>
              <a:gd name="connsiteY86" fmla="*/ 266217 h 3750197"/>
              <a:gd name="connsiteX87" fmla="*/ 11129059 w 12199717"/>
              <a:gd name="connsiteY87" fmla="*/ 260430 h 3750197"/>
              <a:gd name="connsiteX88" fmla="*/ 11308466 w 12199717"/>
              <a:gd name="connsiteY88" fmla="*/ 248855 h 3750197"/>
              <a:gd name="connsiteX89" fmla="*/ 11412638 w 12199717"/>
              <a:gd name="connsiteY89" fmla="*/ 243068 h 3750197"/>
              <a:gd name="connsiteX90" fmla="*/ 11603621 w 12199717"/>
              <a:gd name="connsiteY90" fmla="*/ 231493 h 3750197"/>
              <a:gd name="connsiteX91" fmla="*/ 11719367 w 12199717"/>
              <a:gd name="connsiteY91" fmla="*/ 225706 h 3750197"/>
              <a:gd name="connsiteX92" fmla="*/ 11979798 w 12199717"/>
              <a:gd name="connsiteY92" fmla="*/ 219919 h 3750197"/>
              <a:gd name="connsiteX93" fmla="*/ 12026097 w 12199717"/>
              <a:gd name="connsiteY93" fmla="*/ 214131 h 3750197"/>
              <a:gd name="connsiteX94" fmla="*/ 12130269 w 12199717"/>
              <a:gd name="connsiteY94" fmla="*/ 202557 h 3750197"/>
              <a:gd name="connsiteX95" fmla="*/ 12170780 w 12199717"/>
              <a:gd name="connsiteY95" fmla="*/ 190982 h 3750197"/>
              <a:gd name="connsiteX96" fmla="*/ 12193929 w 12199717"/>
              <a:gd name="connsiteY96" fmla="*/ 185195 h 3750197"/>
              <a:gd name="connsiteX97" fmla="*/ 12199717 w 12199717"/>
              <a:gd name="connsiteY97" fmla="*/ 3750197 h 3750197"/>
              <a:gd name="connsiteX98" fmla="*/ 0 w 12199717"/>
              <a:gd name="connsiteY98" fmla="*/ 3744410 h 3750197"/>
              <a:gd name="connsiteX99" fmla="*/ 0 w 12199717"/>
              <a:gd name="connsiteY9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14664 w 12199717"/>
              <a:gd name="connsiteY59" fmla="*/ 306729 h 3750197"/>
              <a:gd name="connsiteX60" fmla="*/ 5955175 w 12199717"/>
              <a:gd name="connsiteY60" fmla="*/ 318303 h 3750197"/>
              <a:gd name="connsiteX61" fmla="*/ 5978324 w 12199717"/>
              <a:gd name="connsiteY61" fmla="*/ 324091 h 3750197"/>
              <a:gd name="connsiteX62" fmla="*/ 6013048 w 12199717"/>
              <a:gd name="connsiteY62" fmla="*/ 335665 h 3750197"/>
              <a:gd name="connsiteX63" fmla="*/ 6117221 w 12199717"/>
              <a:gd name="connsiteY63" fmla="*/ 347240 h 3750197"/>
              <a:gd name="connsiteX64" fmla="*/ 6140370 w 12199717"/>
              <a:gd name="connsiteY64" fmla="*/ 353027 h 3750197"/>
              <a:gd name="connsiteX65" fmla="*/ 6279266 w 12199717"/>
              <a:gd name="connsiteY65" fmla="*/ 364602 h 3750197"/>
              <a:gd name="connsiteX66" fmla="*/ 6412375 w 12199717"/>
              <a:gd name="connsiteY66" fmla="*/ 370389 h 3750197"/>
              <a:gd name="connsiteX67" fmla="*/ 6585995 w 12199717"/>
              <a:gd name="connsiteY67" fmla="*/ 381964 h 3750197"/>
              <a:gd name="connsiteX68" fmla="*/ 6690167 w 12199717"/>
              <a:gd name="connsiteY68" fmla="*/ 387751 h 3750197"/>
              <a:gd name="connsiteX69" fmla="*/ 7275316 w 12199717"/>
              <a:gd name="connsiteY69" fmla="*/ 410901 h 3750197"/>
              <a:gd name="connsiteX70" fmla="*/ 8165940 w 12199717"/>
              <a:gd name="connsiteY70" fmla="*/ 428263 h 3750197"/>
              <a:gd name="connsiteX71" fmla="*/ 9427580 w 12199717"/>
              <a:gd name="connsiteY71" fmla="*/ 410901 h 3750197"/>
              <a:gd name="connsiteX72" fmla="*/ 9531752 w 12199717"/>
              <a:gd name="connsiteY72" fmla="*/ 399326 h 3750197"/>
              <a:gd name="connsiteX73" fmla="*/ 9647499 w 12199717"/>
              <a:gd name="connsiteY73" fmla="*/ 387751 h 3750197"/>
              <a:gd name="connsiteX74" fmla="*/ 9751671 w 12199717"/>
              <a:gd name="connsiteY74" fmla="*/ 376177 h 3750197"/>
              <a:gd name="connsiteX75" fmla="*/ 9878993 w 12199717"/>
              <a:gd name="connsiteY75" fmla="*/ 364602 h 3750197"/>
              <a:gd name="connsiteX76" fmla="*/ 9925291 w 12199717"/>
              <a:gd name="connsiteY76" fmla="*/ 353027 h 3750197"/>
              <a:gd name="connsiteX77" fmla="*/ 9948441 w 12199717"/>
              <a:gd name="connsiteY77" fmla="*/ 347240 h 3750197"/>
              <a:gd name="connsiteX78" fmla="*/ 9983165 w 12199717"/>
              <a:gd name="connsiteY78" fmla="*/ 335665 h 3750197"/>
              <a:gd name="connsiteX79" fmla="*/ 10017889 w 12199717"/>
              <a:gd name="connsiteY79" fmla="*/ 329878 h 3750197"/>
              <a:gd name="connsiteX80" fmla="*/ 10046826 w 12199717"/>
              <a:gd name="connsiteY80" fmla="*/ 318303 h 3750197"/>
              <a:gd name="connsiteX81" fmla="*/ 10081550 w 12199717"/>
              <a:gd name="connsiteY81" fmla="*/ 312516 h 3750197"/>
              <a:gd name="connsiteX82" fmla="*/ 10098912 w 12199717"/>
              <a:gd name="connsiteY82" fmla="*/ 300941 h 3750197"/>
              <a:gd name="connsiteX83" fmla="*/ 10116274 w 12199717"/>
              <a:gd name="connsiteY83" fmla="*/ 295154 h 3750197"/>
              <a:gd name="connsiteX84" fmla="*/ 10174147 w 12199717"/>
              <a:gd name="connsiteY84" fmla="*/ 289367 h 3750197"/>
              <a:gd name="connsiteX85" fmla="*/ 10781818 w 12199717"/>
              <a:gd name="connsiteY85" fmla="*/ 277792 h 3750197"/>
              <a:gd name="connsiteX86" fmla="*/ 10984375 w 12199717"/>
              <a:gd name="connsiteY86" fmla="*/ 266217 h 3750197"/>
              <a:gd name="connsiteX87" fmla="*/ 11129059 w 12199717"/>
              <a:gd name="connsiteY87" fmla="*/ 260430 h 3750197"/>
              <a:gd name="connsiteX88" fmla="*/ 11308466 w 12199717"/>
              <a:gd name="connsiteY88" fmla="*/ 248855 h 3750197"/>
              <a:gd name="connsiteX89" fmla="*/ 11412638 w 12199717"/>
              <a:gd name="connsiteY89" fmla="*/ 243068 h 3750197"/>
              <a:gd name="connsiteX90" fmla="*/ 11603621 w 12199717"/>
              <a:gd name="connsiteY90" fmla="*/ 231493 h 3750197"/>
              <a:gd name="connsiteX91" fmla="*/ 11719367 w 12199717"/>
              <a:gd name="connsiteY91" fmla="*/ 225706 h 3750197"/>
              <a:gd name="connsiteX92" fmla="*/ 11979798 w 12199717"/>
              <a:gd name="connsiteY92" fmla="*/ 219919 h 3750197"/>
              <a:gd name="connsiteX93" fmla="*/ 12026097 w 12199717"/>
              <a:gd name="connsiteY93" fmla="*/ 214131 h 3750197"/>
              <a:gd name="connsiteX94" fmla="*/ 12130269 w 12199717"/>
              <a:gd name="connsiteY94" fmla="*/ 202557 h 3750197"/>
              <a:gd name="connsiteX95" fmla="*/ 12170780 w 12199717"/>
              <a:gd name="connsiteY95" fmla="*/ 190982 h 3750197"/>
              <a:gd name="connsiteX96" fmla="*/ 12193929 w 12199717"/>
              <a:gd name="connsiteY96" fmla="*/ 185195 h 3750197"/>
              <a:gd name="connsiteX97" fmla="*/ 12199717 w 12199717"/>
              <a:gd name="connsiteY97" fmla="*/ 3750197 h 3750197"/>
              <a:gd name="connsiteX98" fmla="*/ 0 w 12199717"/>
              <a:gd name="connsiteY98" fmla="*/ 3744410 h 3750197"/>
              <a:gd name="connsiteX99" fmla="*/ 0 w 12199717"/>
              <a:gd name="connsiteY9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14664 w 12199717"/>
              <a:gd name="connsiteY59" fmla="*/ 306729 h 3750197"/>
              <a:gd name="connsiteX60" fmla="*/ 5955175 w 12199717"/>
              <a:gd name="connsiteY60" fmla="*/ 318303 h 3750197"/>
              <a:gd name="connsiteX61" fmla="*/ 6013048 w 12199717"/>
              <a:gd name="connsiteY61" fmla="*/ 335665 h 3750197"/>
              <a:gd name="connsiteX62" fmla="*/ 6117221 w 12199717"/>
              <a:gd name="connsiteY62" fmla="*/ 347240 h 3750197"/>
              <a:gd name="connsiteX63" fmla="*/ 6140370 w 12199717"/>
              <a:gd name="connsiteY63" fmla="*/ 353027 h 3750197"/>
              <a:gd name="connsiteX64" fmla="*/ 6279266 w 12199717"/>
              <a:gd name="connsiteY64" fmla="*/ 364602 h 3750197"/>
              <a:gd name="connsiteX65" fmla="*/ 6412375 w 12199717"/>
              <a:gd name="connsiteY65" fmla="*/ 370389 h 3750197"/>
              <a:gd name="connsiteX66" fmla="*/ 6585995 w 12199717"/>
              <a:gd name="connsiteY66" fmla="*/ 381964 h 3750197"/>
              <a:gd name="connsiteX67" fmla="*/ 6690167 w 12199717"/>
              <a:gd name="connsiteY67" fmla="*/ 387751 h 3750197"/>
              <a:gd name="connsiteX68" fmla="*/ 7275316 w 12199717"/>
              <a:gd name="connsiteY68" fmla="*/ 410901 h 3750197"/>
              <a:gd name="connsiteX69" fmla="*/ 8165940 w 12199717"/>
              <a:gd name="connsiteY69" fmla="*/ 428263 h 3750197"/>
              <a:gd name="connsiteX70" fmla="*/ 9427580 w 12199717"/>
              <a:gd name="connsiteY70" fmla="*/ 410901 h 3750197"/>
              <a:gd name="connsiteX71" fmla="*/ 9531752 w 12199717"/>
              <a:gd name="connsiteY71" fmla="*/ 399326 h 3750197"/>
              <a:gd name="connsiteX72" fmla="*/ 9647499 w 12199717"/>
              <a:gd name="connsiteY72" fmla="*/ 387751 h 3750197"/>
              <a:gd name="connsiteX73" fmla="*/ 9751671 w 12199717"/>
              <a:gd name="connsiteY73" fmla="*/ 376177 h 3750197"/>
              <a:gd name="connsiteX74" fmla="*/ 9878993 w 12199717"/>
              <a:gd name="connsiteY74" fmla="*/ 364602 h 3750197"/>
              <a:gd name="connsiteX75" fmla="*/ 9925291 w 12199717"/>
              <a:gd name="connsiteY75" fmla="*/ 353027 h 3750197"/>
              <a:gd name="connsiteX76" fmla="*/ 9948441 w 12199717"/>
              <a:gd name="connsiteY76" fmla="*/ 347240 h 3750197"/>
              <a:gd name="connsiteX77" fmla="*/ 9983165 w 12199717"/>
              <a:gd name="connsiteY77" fmla="*/ 335665 h 3750197"/>
              <a:gd name="connsiteX78" fmla="*/ 10017889 w 12199717"/>
              <a:gd name="connsiteY78" fmla="*/ 329878 h 3750197"/>
              <a:gd name="connsiteX79" fmla="*/ 10046826 w 12199717"/>
              <a:gd name="connsiteY79" fmla="*/ 318303 h 3750197"/>
              <a:gd name="connsiteX80" fmla="*/ 10081550 w 12199717"/>
              <a:gd name="connsiteY80" fmla="*/ 312516 h 3750197"/>
              <a:gd name="connsiteX81" fmla="*/ 10098912 w 12199717"/>
              <a:gd name="connsiteY81" fmla="*/ 300941 h 3750197"/>
              <a:gd name="connsiteX82" fmla="*/ 10116274 w 12199717"/>
              <a:gd name="connsiteY82" fmla="*/ 295154 h 3750197"/>
              <a:gd name="connsiteX83" fmla="*/ 10174147 w 12199717"/>
              <a:gd name="connsiteY83" fmla="*/ 289367 h 3750197"/>
              <a:gd name="connsiteX84" fmla="*/ 10781818 w 12199717"/>
              <a:gd name="connsiteY84" fmla="*/ 277792 h 3750197"/>
              <a:gd name="connsiteX85" fmla="*/ 10984375 w 12199717"/>
              <a:gd name="connsiteY85" fmla="*/ 266217 h 3750197"/>
              <a:gd name="connsiteX86" fmla="*/ 11129059 w 12199717"/>
              <a:gd name="connsiteY86" fmla="*/ 260430 h 3750197"/>
              <a:gd name="connsiteX87" fmla="*/ 11308466 w 12199717"/>
              <a:gd name="connsiteY87" fmla="*/ 248855 h 3750197"/>
              <a:gd name="connsiteX88" fmla="*/ 11412638 w 12199717"/>
              <a:gd name="connsiteY88" fmla="*/ 243068 h 3750197"/>
              <a:gd name="connsiteX89" fmla="*/ 11603621 w 12199717"/>
              <a:gd name="connsiteY89" fmla="*/ 231493 h 3750197"/>
              <a:gd name="connsiteX90" fmla="*/ 11719367 w 12199717"/>
              <a:gd name="connsiteY90" fmla="*/ 225706 h 3750197"/>
              <a:gd name="connsiteX91" fmla="*/ 11979798 w 12199717"/>
              <a:gd name="connsiteY91" fmla="*/ 219919 h 3750197"/>
              <a:gd name="connsiteX92" fmla="*/ 12026097 w 12199717"/>
              <a:gd name="connsiteY92" fmla="*/ 214131 h 3750197"/>
              <a:gd name="connsiteX93" fmla="*/ 12130269 w 12199717"/>
              <a:gd name="connsiteY93" fmla="*/ 202557 h 3750197"/>
              <a:gd name="connsiteX94" fmla="*/ 12170780 w 12199717"/>
              <a:gd name="connsiteY94" fmla="*/ 190982 h 3750197"/>
              <a:gd name="connsiteX95" fmla="*/ 12193929 w 12199717"/>
              <a:gd name="connsiteY95" fmla="*/ 185195 h 3750197"/>
              <a:gd name="connsiteX96" fmla="*/ 12199717 w 12199717"/>
              <a:gd name="connsiteY96" fmla="*/ 3750197 h 3750197"/>
              <a:gd name="connsiteX97" fmla="*/ 0 w 12199717"/>
              <a:gd name="connsiteY97" fmla="*/ 3744410 h 3750197"/>
              <a:gd name="connsiteX98" fmla="*/ 0 w 12199717"/>
              <a:gd name="connsiteY98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55175 w 12199717"/>
              <a:gd name="connsiteY59" fmla="*/ 318303 h 3750197"/>
              <a:gd name="connsiteX60" fmla="*/ 6013048 w 12199717"/>
              <a:gd name="connsiteY60" fmla="*/ 335665 h 3750197"/>
              <a:gd name="connsiteX61" fmla="*/ 6117221 w 12199717"/>
              <a:gd name="connsiteY61" fmla="*/ 347240 h 3750197"/>
              <a:gd name="connsiteX62" fmla="*/ 6140370 w 12199717"/>
              <a:gd name="connsiteY62" fmla="*/ 353027 h 3750197"/>
              <a:gd name="connsiteX63" fmla="*/ 6279266 w 12199717"/>
              <a:gd name="connsiteY63" fmla="*/ 364602 h 3750197"/>
              <a:gd name="connsiteX64" fmla="*/ 6412375 w 12199717"/>
              <a:gd name="connsiteY64" fmla="*/ 370389 h 3750197"/>
              <a:gd name="connsiteX65" fmla="*/ 6585995 w 12199717"/>
              <a:gd name="connsiteY65" fmla="*/ 381964 h 3750197"/>
              <a:gd name="connsiteX66" fmla="*/ 6690167 w 12199717"/>
              <a:gd name="connsiteY66" fmla="*/ 387751 h 3750197"/>
              <a:gd name="connsiteX67" fmla="*/ 7275316 w 12199717"/>
              <a:gd name="connsiteY67" fmla="*/ 410901 h 3750197"/>
              <a:gd name="connsiteX68" fmla="*/ 8165940 w 12199717"/>
              <a:gd name="connsiteY68" fmla="*/ 428263 h 3750197"/>
              <a:gd name="connsiteX69" fmla="*/ 9427580 w 12199717"/>
              <a:gd name="connsiteY69" fmla="*/ 410901 h 3750197"/>
              <a:gd name="connsiteX70" fmla="*/ 9531752 w 12199717"/>
              <a:gd name="connsiteY70" fmla="*/ 399326 h 3750197"/>
              <a:gd name="connsiteX71" fmla="*/ 9647499 w 12199717"/>
              <a:gd name="connsiteY71" fmla="*/ 387751 h 3750197"/>
              <a:gd name="connsiteX72" fmla="*/ 9751671 w 12199717"/>
              <a:gd name="connsiteY72" fmla="*/ 376177 h 3750197"/>
              <a:gd name="connsiteX73" fmla="*/ 9878993 w 12199717"/>
              <a:gd name="connsiteY73" fmla="*/ 364602 h 3750197"/>
              <a:gd name="connsiteX74" fmla="*/ 9925291 w 12199717"/>
              <a:gd name="connsiteY74" fmla="*/ 353027 h 3750197"/>
              <a:gd name="connsiteX75" fmla="*/ 9948441 w 12199717"/>
              <a:gd name="connsiteY75" fmla="*/ 347240 h 3750197"/>
              <a:gd name="connsiteX76" fmla="*/ 9983165 w 12199717"/>
              <a:gd name="connsiteY76" fmla="*/ 335665 h 3750197"/>
              <a:gd name="connsiteX77" fmla="*/ 10017889 w 12199717"/>
              <a:gd name="connsiteY77" fmla="*/ 329878 h 3750197"/>
              <a:gd name="connsiteX78" fmla="*/ 10046826 w 12199717"/>
              <a:gd name="connsiteY78" fmla="*/ 318303 h 3750197"/>
              <a:gd name="connsiteX79" fmla="*/ 10081550 w 12199717"/>
              <a:gd name="connsiteY79" fmla="*/ 312516 h 3750197"/>
              <a:gd name="connsiteX80" fmla="*/ 10098912 w 12199717"/>
              <a:gd name="connsiteY80" fmla="*/ 300941 h 3750197"/>
              <a:gd name="connsiteX81" fmla="*/ 10116274 w 12199717"/>
              <a:gd name="connsiteY81" fmla="*/ 295154 h 3750197"/>
              <a:gd name="connsiteX82" fmla="*/ 10174147 w 12199717"/>
              <a:gd name="connsiteY82" fmla="*/ 289367 h 3750197"/>
              <a:gd name="connsiteX83" fmla="*/ 10781818 w 12199717"/>
              <a:gd name="connsiteY83" fmla="*/ 277792 h 3750197"/>
              <a:gd name="connsiteX84" fmla="*/ 10984375 w 12199717"/>
              <a:gd name="connsiteY84" fmla="*/ 266217 h 3750197"/>
              <a:gd name="connsiteX85" fmla="*/ 11129059 w 12199717"/>
              <a:gd name="connsiteY85" fmla="*/ 260430 h 3750197"/>
              <a:gd name="connsiteX86" fmla="*/ 11308466 w 12199717"/>
              <a:gd name="connsiteY86" fmla="*/ 248855 h 3750197"/>
              <a:gd name="connsiteX87" fmla="*/ 11412638 w 12199717"/>
              <a:gd name="connsiteY87" fmla="*/ 243068 h 3750197"/>
              <a:gd name="connsiteX88" fmla="*/ 11603621 w 12199717"/>
              <a:gd name="connsiteY88" fmla="*/ 231493 h 3750197"/>
              <a:gd name="connsiteX89" fmla="*/ 11719367 w 12199717"/>
              <a:gd name="connsiteY89" fmla="*/ 225706 h 3750197"/>
              <a:gd name="connsiteX90" fmla="*/ 11979798 w 12199717"/>
              <a:gd name="connsiteY90" fmla="*/ 219919 h 3750197"/>
              <a:gd name="connsiteX91" fmla="*/ 12026097 w 12199717"/>
              <a:gd name="connsiteY91" fmla="*/ 214131 h 3750197"/>
              <a:gd name="connsiteX92" fmla="*/ 12130269 w 12199717"/>
              <a:gd name="connsiteY92" fmla="*/ 202557 h 3750197"/>
              <a:gd name="connsiteX93" fmla="*/ 12170780 w 12199717"/>
              <a:gd name="connsiteY93" fmla="*/ 190982 h 3750197"/>
              <a:gd name="connsiteX94" fmla="*/ 12193929 w 12199717"/>
              <a:gd name="connsiteY94" fmla="*/ 185195 h 3750197"/>
              <a:gd name="connsiteX95" fmla="*/ 12199717 w 12199717"/>
              <a:gd name="connsiteY95" fmla="*/ 3750197 h 3750197"/>
              <a:gd name="connsiteX96" fmla="*/ 0 w 12199717"/>
              <a:gd name="connsiteY96" fmla="*/ 3744410 h 3750197"/>
              <a:gd name="connsiteX97" fmla="*/ 0 w 12199717"/>
              <a:gd name="connsiteY97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746831 w 12199717"/>
              <a:gd name="connsiteY55" fmla="*/ 277792 h 3750197"/>
              <a:gd name="connsiteX56" fmla="*/ 5810491 w 12199717"/>
              <a:gd name="connsiteY56" fmla="*/ 289367 h 3750197"/>
              <a:gd name="connsiteX57" fmla="*/ 5868365 w 12199717"/>
              <a:gd name="connsiteY57" fmla="*/ 300941 h 3750197"/>
              <a:gd name="connsiteX58" fmla="*/ 5955175 w 12199717"/>
              <a:gd name="connsiteY58" fmla="*/ 318303 h 3750197"/>
              <a:gd name="connsiteX59" fmla="*/ 6013048 w 12199717"/>
              <a:gd name="connsiteY59" fmla="*/ 335665 h 3750197"/>
              <a:gd name="connsiteX60" fmla="*/ 6117221 w 12199717"/>
              <a:gd name="connsiteY60" fmla="*/ 347240 h 3750197"/>
              <a:gd name="connsiteX61" fmla="*/ 6140370 w 12199717"/>
              <a:gd name="connsiteY61" fmla="*/ 353027 h 3750197"/>
              <a:gd name="connsiteX62" fmla="*/ 6279266 w 12199717"/>
              <a:gd name="connsiteY62" fmla="*/ 364602 h 3750197"/>
              <a:gd name="connsiteX63" fmla="*/ 6412375 w 12199717"/>
              <a:gd name="connsiteY63" fmla="*/ 370389 h 3750197"/>
              <a:gd name="connsiteX64" fmla="*/ 6585995 w 12199717"/>
              <a:gd name="connsiteY64" fmla="*/ 381964 h 3750197"/>
              <a:gd name="connsiteX65" fmla="*/ 6690167 w 12199717"/>
              <a:gd name="connsiteY65" fmla="*/ 387751 h 3750197"/>
              <a:gd name="connsiteX66" fmla="*/ 7275316 w 12199717"/>
              <a:gd name="connsiteY66" fmla="*/ 410901 h 3750197"/>
              <a:gd name="connsiteX67" fmla="*/ 8165940 w 12199717"/>
              <a:gd name="connsiteY67" fmla="*/ 428263 h 3750197"/>
              <a:gd name="connsiteX68" fmla="*/ 9427580 w 12199717"/>
              <a:gd name="connsiteY68" fmla="*/ 410901 h 3750197"/>
              <a:gd name="connsiteX69" fmla="*/ 9531752 w 12199717"/>
              <a:gd name="connsiteY69" fmla="*/ 399326 h 3750197"/>
              <a:gd name="connsiteX70" fmla="*/ 9647499 w 12199717"/>
              <a:gd name="connsiteY70" fmla="*/ 387751 h 3750197"/>
              <a:gd name="connsiteX71" fmla="*/ 9751671 w 12199717"/>
              <a:gd name="connsiteY71" fmla="*/ 376177 h 3750197"/>
              <a:gd name="connsiteX72" fmla="*/ 9878993 w 12199717"/>
              <a:gd name="connsiteY72" fmla="*/ 364602 h 3750197"/>
              <a:gd name="connsiteX73" fmla="*/ 9925291 w 12199717"/>
              <a:gd name="connsiteY73" fmla="*/ 353027 h 3750197"/>
              <a:gd name="connsiteX74" fmla="*/ 9948441 w 12199717"/>
              <a:gd name="connsiteY74" fmla="*/ 347240 h 3750197"/>
              <a:gd name="connsiteX75" fmla="*/ 9983165 w 12199717"/>
              <a:gd name="connsiteY75" fmla="*/ 335665 h 3750197"/>
              <a:gd name="connsiteX76" fmla="*/ 10017889 w 12199717"/>
              <a:gd name="connsiteY76" fmla="*/ 329878 h 3750197"/>
              <a:gd name="connsiteX77" fmla="*/ 10046826 w 12199717"/>
              <a:gd name="connsiteY77" fmla="*/ 318303 h 3750197"/>
              <a:gd name="connsiteX78" fmla="*/ 10081550 w 12199717"/>
              <a:gd name="connsiteY78" fmla="*/ 312516 h 3750197"/>
              <a:gd name="connsiteX79" fmla="*/ 10098912 w 12199717"/>
              <a:gd name="connsiteY79" fmla="*/ 300941 h 3750197"/>
              <a:gd name="connsiteX80" fmla="*/ 10116274 w 12199717"/>
              <a:gd name="connsiteY80" fmla="*/ 295154 h 3750197"/>
              <a:gd name="connsiteX81" fmla="*/ 10174147 w 12199717"/>
              <a:gd name="connsiteY81" fmla="*/ 289367 h 3750197"/>
              <a:gd name="connsiteX82" fmla="*/ 10781818 w 12199717"/>
              <a:gd name="connsiteY82" fmla="*/ 277792 h 3750197"/>
              <a:gd name="connsiteX83" fmla="*/ 10984375 w 12199717"/>
              <a:gd name="connsiteY83" fmla="*/ 266217 h 3750197"/>
              <a:gd name="connsiteX84" fmla="*/ 11129059 w 12199717"/>
              <a:gd name="connsiteY84" fmla="*/ 260430 h 3750197"/>
              <a:gd name="connsiteX85" fmla="*/ 11308466 w 12199717"/>
              <a:gd name="connsiteY85" fmla="*/ 248855 h 3750197"/>
              <a:gd name="connsiteX86" fmla="*/ 11412638 w 12199717"/>
              <a:gd name="connsiteY86" fmla="*/ 243068 h 3750197"/>
              <a:gd name="connsiteX87" fmla="*/ 11603621 w 12199717"/>
              <a:gd name="connsiteY87" fmla="*/ 231493 h 3750197"/>
              <a:gd name="connsiteX88" fmla="*/ 11719367 w 12199717"/>
              <a:gd name="connsiteY88" fmla="*/ 225706 h 3750197"/>
              <a:gd name="connsiteX89" fmla="*/ 11979798 w 12199717"/>
              <a:gd name="connsiteY89" fmla="*/ 219919 h 3750197"/>
              <a:gd name="connsiteX90" fmla="*/ 12026097 w 12199717"/>
              <a:gd name="connsiteY90" fmla="*/ 214131 h 3750197"/>
              <a:gd name="connsiteX91" fmla="*/ 12130269 w 12199717"/>
              <a:gd name="connsiteY91" fmla="*/ 202557 h 3750197"/>
              <a:gd name="connsiteX92" fmla="*/ 12170780 w 12199717"/>
              <a:gd name="connsiteY92" fmla="*/ 190982 h 3750197"/>
              <a:gd name="connsiteX93" fmla="*/ 12193929 w 12199717"/>
              <a:gd name="connsiteY93" fmla="*/ 185195 h 3750197"/>
              <a:gd name="connsiteX94" fmla="*/ 12199717 w 12199717"/>
              <a:gd name="connsiteY94" fmla="*/ 3750197 h 3750197"/>
              <a:gd name="connsiteX95" fmla="*/ 0 w 12199717"/>
              <a:gd name="connsiteY95" fmla="*/ 3744410 h 3750197"/>
              <a:gd name="connsiteX96" fmla="*/ 0 w 12199717"/>
              <a:gd name="connsiteY96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90572 w 12199717"/>
              <a:gd name="connsiteY52" fmla="*/ 237281 h 3750197"/>
              <a:gd name="connsiteX53" fmla="*/ 5654233 w 12199717"/>
              <a:gd name="connsiteY53" fmla="*/ 254643 h 3750197"/>
              <a:gd name="connsiteX54" fmla="*/ 5746831 w 12199717"/>
              <a:gd name="connsiteY54" fmla="*/ 277792 h 3750197"/>
              <a:gd name="connsiteX55" fmla="*/ 5810491 w 12199717"/>
              <a:gd name="connsiteY55" fmla="*/ 289367 h 3750197"/>
              <a:gd name="connsiteX56" fmla="*/ 5868365 w 12199717"/>
              <a:gd name="connsiteY56" fmla="*/ 300941 h 3750197"/>
              <a:gd name="connsiteX57" fmla="*/ 5955175 w 12199717"/>
              <a:gd name="connsiteY57" fmla="*/ 318303 h 3750197"/>
              <a:gd name="connsiteX58" fmla="*/ 6013048 w 12199717"/>
              <a:gd name="connsiteY58" fmla="*/ 335665 h 3750197"/>
              <a:gd name="connsiteX59" fmla="*/ 6117221 w 12199717"/>
              <a:gd name="connsiteY59" fmla="*/ 347240 h 3750197"/>
              <a:gd name="connsiteX60" fmla="*/ 6140370 w 12199717"/>
              <a:gd name="connsiteY60" fmla="*/ 353027 h 3750197"/>
              <a:gd name="connsiteX61" fmla="*/ 6279266 w 12199717"/>
              <a:gd name="connsiteY61" fmla="*/ 364602 h 3750197"/>
              <a:gd name="connsiteX62" fmla="*/ 6412375 w 12199717"/>
              <a:gd name="connsiteY62" fmla="*/ 370389 h 3750197"/>
              <a:gd name="connsiteX63" fmla="*/ 6585995 w 12199717"/>
              <a:gd name="connsiteY63" fmla="*/ 381964 h 3750197"/>
              <a:gd name="connsiteX64" fmla="*/ 6690167 w 12199717"/>
              <a:gd name="connsiteY64" fmla="*/ 387751 h 3750197"/>
              <a:gd name="connsiteX65" fmla="*/ 7275316 w 12199717"/>
              <a:gd name="connsiteY65" fmla="*/ 410901 h 3750197"/>
              <a:gd name="connsiteX66" fmla="*/ 8165940 w 12199717"/>
              <a:gd name="connsiteY66" fmla="*/ 428263 h 3750197"/>
              <a:gd name="connsiteX67" fmla="*/ 9427580 w 12199717"/>
              <a:gd name="connsiteY67" fmla="*/ 410901 h 3750197"/>
              <a:gd name="connsiteX68" fmla="*/ 9531752 w 12199717"/>
              <a:gd name="connsiteY68" fmla="*/ 399326 h 3750197"/>
              <a:gd name="connsiteX69" fmla="*/ 9647499 w 12199717"/>
              <a:gd name="connsiteY69" fmla="*/ 387751 h 3750197"/>
              <a:gd name="connsiteX70" fmla="*/ 9751671 w 12199717"/>
              <a:gd name="connsiteY70" fmla="*/ 376177 h 3750197"/>
              <a:gd name="connsiteX71" fmla="*/ 9878993 w 12199717"/>
              <a:gd name="connsiteY71" fmla="*/ 364602 h 3750197"/>
              <a:gd name="connsiteX72" fmla="*/ 9925291 w 12199717"/>
              <a:gd name="connsiteY72" fmla="*/ 353027 h 3750197"/>
              <a:gd name="connsiteX73" fmla="*/ 9948441 w 12199717"/>
              <a:gd name="connsiteY73" fmla="*/ 347240 h 3750197"/>
              <a:gd name="connsiteX74" fmla="*/ 9983165 w 12199717"/>
              <a:gd name="connsiteY74" fmla="*/ 335665 h 3750197"/>
              <a:gd name="connsiteX75" fmla="*/ 10017889 w 12199717"/>
              <a:gd name="connsiteY75" fmla="*/ 329878 h 3750197"/>
              <a:gd name="connsiteX76" fmla="*/ 10046826 w 12199717"/>
              <a:gd name="connsiteY76" fmla="*/ 318303 h 3750197"/>
              <a:gd name="connsiteX77" fmla="*/ 10081550 w 12199717"/>
              <a:gd name="connsiteY77" fmla="*/ 312516 h 3750197"/>
              <a:gd name="connsiteX78" fmla="*/ 10098912 w 12199717"/>
              <a:gd name="connsiteY78" fmla="*/ 300941 h 3750197"/>
              <a:gd name="connsiteX79" fmla="*/ 10116274 w 12199717"/>
              <a:gd name="connsiteY79" fmla="*/ 295154 h 3750197"/>
              <a:gd name="connsiteX80" fmla="*/ 10174147 w 12199717"/>
              <a:gd name="connsiteY80" fmla="*/ 289367 h 3750197"/>
              <a:gd name="connsiteX81" fmla="*/ 10781818 w 12199717"/>
              <a:gd name="connsiteY81" fmla="*/ 277792 h 3750197"/>
              <a:gd name="connsiteX82" fmla="*/ 10984375 w 12199717"/>
              <a:gd name="connsiteY82" fmla="*/ 266217 h 3750197"/>
              <a:gd name="connsiteX83" fmla="*/ 11129059 w 12199717"/>
              <a:gd name="connsiteY83" fmla="*/ 260430 h 3750197"/>
              <a:gd name="connsiteX84" fmla="*/ 11308466 w 12199717"/>
              <a:gd name="connsiteY84" fmla="*/ 248855 h 3750197"/>
              <a:gd name="connsiteX85" fmla="*/ 11412638 w 12199717"/>
              <a:gd name="connsiteY85" fmla="*/ 243068 h 3750197"/>
              <a:gd name="connsiteX86" fmla="*/ 11603621 w 12199717"/>
              <a:gd name="connsiteY86" fmla="*/ 231493 h 3750197"/>
              <a:gd name="connsiteX87" fmla="*/ 11719367 w 12199717"/>
              <a:gd name="connsiteY87" fmla="*/ 225706 h 3750197"/>
              <a:gd name="connsiteX88" fmla="*/ 11979798 w 12199717"/>
              <a:gd name="connsiteY88" fmla="*/ 219919 h 3750197"/>
              <a:gd name="connsiteX89" fmla="*/ 12026097 w 12199717"/>
              <a:gd name="connsiteY89" fmla="*/ 214131 h 3750197"/>
              <a:gd name="connsiteX90" fmla="*/ 12130269 w 12199717"/>
              <a:gd name="connsiteY90" fmla="*/ 202557 h 3750197"/>
              <a:gd name="connsiteX91" fmla="*/ 12170780 w 12199717"/>
              <a:gd name="connsiteY91" fmla="*/ 190982 h 3750197"/>
              <a:gd name="connsiteX92" fmla="*/ 12193929 w 12199717"/>
              <a:gd name="connsiteY92" fmla="*/ 185195 h 3750197"/>
              <a:gd name="connsiteX93" fmla="*/ 12199717 w 12199717"/>
              <a:gd name="connsiteY93" fmla="*/ 3750197 h 3750197"/>
              <a:gd name="connsiteX94" fmla="*/ 0 w 12199717"/>
              <a:gd name="connsiteY94" fmla="*/ 3744410 h 3750197"/>
              <a:gd name="connsiteX95" fmla="*/ 0 w 12199717"/>
              <a:gd name="connsiteY95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590572 w 12199717"/>
              <a:gd name="connsiteY51" fmla="*/ 237281 h 3750197"/>
              <a:gd name="connsiteX52" fmla="*/ 5654233 w 12199717"/>
              <a:gd name="connsiteY52" fmla="*/ 254643 h 3750197"/>
              <a:gd name="connsiteX53" fmla="*/ 5746831 w 12199717"/>
              <a:gd name="connsiteY53" fmla="*/ 277792 h 3750197"/>
              <a:gd name="connsiteX54" fmla="*/ 5810491 w 12199717"/>
              <a:gd name="connsiteY54" fmla="*/ 289367 h 3750197"/>
              <a:gd name="connsiteX55" fmla="*/ 5868365 w 12199717"/>
              <a:gd name="connsiteY55" fmla="*/ 300941 h 3750197"/>
              <a:gd name="connsiteX56" fmla="*/ 5955175 w 12199717"/>
              <a:gd name="connsiteY56" fmla="*/ 318303 h 3750197"/>
              <a:gd name="connsiteX57" fmla="*/ 6013048 w 12199717"/>
              <a:gd name="connsiteY57" fmla="*/ 335665 h 3750197"/>
              <a:gd name="connsiteX58" fmla="*/ 6117221 w 12199717"/>
              <a:gd name="connsiteY58" fmla="*/ 347240 h 3750197"/>
              <a:gd name="connsiteX59" fmla="*/ 6140370 w 12199717"/>
              <a:gd name="connsiteY59" fmla="*/ 353027 h 3750197"/>
              <a:gd name="connsiteX60" fmla="*/ 6279266 w 12199717"/>
              <a:gd name="connsiteY60" fmla="*/ 364602 h 3750197"/>
              <a:gd name="connsiteX61" fmla="*/ 6412375 w 12199717"/>
              <a:gd name="connsiteY61" fmla="*/ 370389 h 3750197"/>
              <a:gd name="connsiteX62" fmla="*/ 6585995 w 12199717"/>
              <a:gd name="connsiteY62" fmla="*/ 381964 h 3750197"/>
              <a:gd name="connsiteX63" fmla="*/ 6690167 w 12199717"/>
              <a:gd name="connsiteY63" fmla="*/ 387751 h 3750197"/>
              <a:gd name="connsiteX64" fmla="*/ 7275316 w 12199717"/>
              <a:gd name="connsiteY64" fmla="*/ 410901 h 3750197"/>
              <a:gd name="connsiteX65" fmla="*/ 8165940 w 12199717"/>
              <a:gd name="connsiteY65" fmla="*/ 428263 h 3750197"/>
              <a:gd name="connsiteX66" fmla="*/ 9427580 w 12199717"/>
              <a:gd name="connsiteY66" fmla="*/ 410901 h 3750197"/>
              <a:gd name="connsiteX67" fmla="*/ 9531752 w 12199717"/>
              <a:gd name="connsiteY67" fmla="*/ 399326 h 3750197"/>
              <a:gd name="connsiteX68" fmla="*/ 9647499 w 12199717"/>
              <a:gd name="connsiteY68" fmla="*/ 387751 h 3750197"/>
              <a:gd name="connsiteX69" fmla="*/ 9751671 w 12199717"/>
              <a:gd name="connsiteY69" fmla="*/ 376177 h 3750197"/>
              <a:gd name="connsiteX70" fmla="*/ 9878993 w 12199717"/>
              <a:gd name="connsiteY70" fmla="*/ 364602 h 3750197"/>
              <a:gd name="connsiteX71" fmla="*/ 9925291 w 12199717"/>
              <a:gd name="connsiteY71" fmla="*/ 353027 h 3750197"/>
              <a:gd name="connsiteX72" fmla="*/ 9948441 w 12199717"/>
              <a:gd name="connsiteY72" fmla="*/ 347240 h 3750197"/>
              <a:gd name="connsiteX73" fmla="*/ 9983165 w 12199717"/>
              <a:gd name="connsiteY73" fmla="*/ 335665 h 3750197"/>
              <a:gd name="connsiteX74" fmla="*/ 10017889 w 12199717"/>
              <a:gd name="connsiteY74" fmla="*/ 329878 h 3750197"/>
              <a:gd name="connsiteX75" fmla="*/ 10046826 w 12199717"/>
              <a:gd name="connsiteY75" fmla="*/ 318303 h 3750197"/>
              <a:gd name="connsiteX76" fmla="*/ 10081550 w 12199717"/>
              <a:gd name="connsiteY76" fmla="*/ 312516 h 3750197"/>
              <a:gd name="connsiteX77" fmla="*/ 10098912 w 12199717"/>
              <a:gd name="connsiteY77" fmla="*/ 300941 h 3750197"/>
              <a:gd name="connsiteX78" fmla="*/ 10116274 w 12199717"/>
              <a:gd name="connsiteY78" fmla="*/ 295154 h 3750197"/>
              <a:gd name="connsiteX79" fmla="*/ 10174147 w 12199717"/>
              <a:gd name="connsiteY79" fmla="*/ 289367 h 3750197"/>
              <a:gd name="connsiteX80" fmla="*/ 10781818 w 12199717"/>
              <a:gd name="connsiteY80" fmla="*/ 277792 h 3750197"/>
              <a:gd name="connsiteX81" fmla="*/ 10984375 w 12199717"/>
              <a:gd name="connsiteY81" fmla="*/ 266217 h 3750197"/>
              <a:gd name="connsiteX82" fmla="*/ 11129059 w 12199717"/>
              <a:gd name="connsiteY82" fmla="*/ 260430 h 3750197"/>
              <a:gd name="connsiteX83" fmla="*/ 11308466 w 12199717"/>
              <a:gd name="connsiteY83" fmla="*/ 248855 h 3750197"/>
              <a:gd name="connsiteX84" fmla="*/ 11412638 w 12199717"/>
              <a:gd name="connsiteY84" fmla="*/ 243068 h 3750197"/>
              <a:gd name="connsiteX85" fmla="*/ 11603621 w 12199717"/>
              <a:gd name="connsiteY85" fmla="*/ 231493 h 3750197"/>
              <a:gd name="connsiteX86" fmla="*/ 11719367 w 12199717"/>
              <a:gd name="connsiteY86" fmla="*/ 225706 h 3750197"/>
              <a:gd name="connsiteX87" fmla="*/ 11979798 w 12199717"/>
              <a:gd name="connsiteY87" fmla="*/ 219919 h 3750197"/>
              <a:gd name="connsiteX88" fmla="*/ 12026097 w 12199717"/>
              <a:gd name="connsiteY88" fmla="*/ 214131 h 3750197"/>
              <a:gd name="connsiteX89" fmla="*/ 12130269 w 12199717"/>
              <a:gd name="connsiteY89" fmla="*/ 202557 h 3750197"/>
              <a:gd name="connsiteX90" fmla="*/ 12170780 w 12199717"/>
              <a:gd name="connsiteY90" fmla="*/ 190982 h 3750197"/>
              <a:gd name="connsiteX91" fmla="*/ 12193929 w 12199717"/>
              <a:gd name="connsiteY91" fmla="*/ 185195 h 3750197"/>
              <a:gd name="connsiteX92" fmla="*/ 12199717 w 12199717"/>
              <a:gd name="connsiteY92" fmla="*/ 3750197 h 3750197"/>
              <a:gd name="connsiteX93" fmla="*/ 0 w 12199717"/>
              <a:gd name="connsiteY93" fmla="*/ 3744410 h 3750197"/>
              <a:gd name="connsiteX94" fmla="*/ 0 w 12199717"/>
              <a:gd name="connsiteY94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359079 w 12199717"/>
              <a:gd name="connsiteY48" fmla="*/ 190982 h 3750197"/>
              <a:gd name="connsiteX49" fmla="*/ 5451676 w 12199717"/>
              <a:gd name="connsiteY49" fmla="*/ 214131 h 3750197"/>
              <a:gd name="connsiteX50" fmla="*/ 5590572 w 12199717"/>
              <a:gd name="connsiteY50" fmla="*/ 237281 h 3750197"/>
              <a:gd name="connsiteX51" fmla="*/ 5654233 w 12199717"/>
              <a:gd name="connsiteY51" fmla="*/ 254643 h 3750197"/>
              <a:gd name="connsiteX52" fmla="*/ 5746831 w 12199717"/>
              <a:gd name="connsiteY52" fmla="*/ 277792 h 3750197"/>
              <a:gd name="connsiteX53" fmla="*/ 5810491 w 12199717"/>
              <a:gd name="connsiteY53" fmla="*/ 289367 h 3750197"/>
              <a:gd name="connsiteX54" fmla="*/ 5868365 w 12199717"/>
              <a:gd name="connsiteY54" fmla="*/ 300941 h 3750197"/>
              <a:gd name="connsiteX55" fmla="*/ 5955175 w 12199717"/>
              <a:gd name="connsiteY55" fmla="*/ 318303 h 3750197"/>
              <a:gd name="connsiteX56" fmla="*/ 6013048 w 12199717"/>
              <a:gd name="connsiteY56" fmla="*/ 335665 h 3750197"/>
              <a:gd name="connsiteX57" fmla="*/ 6117221 w 12199717"/>
              <a:gd name="connsiteY57" fmla="*/ 347240 h 3750197"/>
              <a:gd name="connsiteX58" fmla="*/ 6140370 w 12199717"/>
              <a:gd name="connsiteY58" fmla="*/ 353027 h 3750197"/>
              <a:gd name="connsiteX59" fmla="*/ 6279266 w 12199717"/>
              <a:gd name="connsiteY59" fmla="*/ 364602 h 3750197"/>
              <a:gd name="connsiteX60" fmla="*/ 6412375 w 12199717"/>
              <a:gd name="connsiteY60" fmla="*/ 370389 h 3750197"/>
              <a:gd name="connsiteX61" fmla="*/ 6585995 w 12199717"/>
              <a:gd name="connsiteY61" fmla="*/ 381964 h 3750197"/>
              <a:gd name="connsiteX62" fmla="*/ 6690167 w 12199717"/>
              <a:gd name="connsiteY62" fmla="*/ 387751 h 3750197"/>
              <a:gd name="connsiteX63" fmla="*/ 7275316 w 12199717"/>
              <a:gd name="connsiteY63" fmla="*/ 410901 h 3750197"/>
              <a:gd name="connsiteX64" fmla="*/ 8165940 w 12199717"/>
              <a:gd name="connsiteY64" fmla="*/ 428263 h 3750197"/>
              <a:gd name="connsiteX65" fmla="*/ 9427580 w 12199717"/>
              <a:gd name="connsiteY65" fmla="*/ 410901 h 3750197"/>
              <a:gd name="connsiteX66" fmla="*/ 9531752 w 12199717"/>
              <a:gd name="connsiteY66" fmla="*/ 399326 h 3750197"/>
              <a:gd name="connsiteX67" fmla="*/ 9647499 w 12199717"/>
              <a:gd name="connsiteY67" fmla="*/ 387751 h 3750197"/>
              <a:gd name="connsiteX68" fmla="*/ 9751671 w 12199717"/>
              <a:gd name="connsiteY68" fmla="*/ 376177 h 3750197"/>
              <a:gd name="connsiteX69" fmla="*/ 9878993 w 12199717"/>
              <a:gd name="connsiteY69" fmla="*/ 364602 h 3750197"/>
              <a:gd name="connsiteX70" fmla="*/ 9925291 w 12199717"/>
              <a:gd name="connsiteY70" fmla="*/ 353027 h 3750197"/>
              <a:gd name="connsiteX71" fmla="*/ 9948441 w 12199717"/>
              <a:gd name="connsiteY71" fmla="*/ 347240 h 3750197"/>
              <a:gd name="connsiteX72" fmla="*/ 9983165 w 12199717"/>
              <a:gd name="connsiteY72" fmla="*/ 335665 h 3750197"/>
              <a:gd name="connsiteX73" fmla="*/ 10017889 w 12199717"/>
              <a:gd name="connsiteY73" fmla="*/ 329878 h 3750197"/>
              <a:gd name="connsiteX74" fmla="*/ 10046826 w 12199717"/>
              <a:gd name="connsiteY74" fmla="*/ 318303 h 3750197"/>
              <a:gd name="connsiteX75" fmla="*/ 10081550 w 12199717"/>
              <a:gd name="connsiteY75" fmla="*/ 312516 h 3750197"/>
              <a:gd name="connsiteX76" fmla="*/ 10098912 w 12199717"/>
              <a:gd name="connsiteY76" fmla="*/ 300941 h 3750197"/>
              <a:gd name="connsiteX77" fmla="*/ 10116274 w 12199717"/>
              <a:gd name="connsiteY77" fmla="*/ 295154 h 3750197"/>
              <a:gd name="connsiteX78" fmla="*/ 10174147 w 12199717"/>
              <a:gd name="connsiteY78" fmla="*/ 289367 h 3750197"/>
              <a:gd name="connsiteX79" fmla="*/ 10781818 w 12199717"/>
              <a:gd name="connsiteY79" fmla="*/ 277792 h 3750197"/>
              <a:gd name="connsiteX80" fmla="*/ 10984375 w 12199717"/>
              <a:gd name="connsiteY80" fmla="*/ 266217 h 3750197"/>
              <a:gd name="connsiteX81" fmla="*/ 11129059 w 12199717"/>
              <a:gd name="connsiteY81" fmla="*/ 260430 h 3750197"/>
              <a:gd name="connsiteX82" fmla="*/ 11308466 w 12199717"/>
              <a:gd name="connsiteY82" fmla="*/ 248855 h 3750197"/>
              <a:gd name="connsiteX83" fmla="*/ 11412638 w 12199717"/>
              <a:gd name="connsiteY83" fmla="*/ 243068 h 3750197"/>
              <a:gd name="connsiteX84" fmla="*/ 11603621 w 12199717"/>
              <a:gd name="connsiteY84" fmla="*/ 231493 h 3750197"/>
              <a:gd name="connsiteX85" fmla="*/ 11719367 w 12199717"/>
              <a:gd name="connsiteY85" fmla="*/ 225706 h 3750197"/>
              <a:gd name="connsiteX86" fmla="*/ 11979798 w 12199717"/>
              <a:gd name="connsiteY86" fmla="*/ 219919 h 3750197"/>
              <a:gd name="connsiteX87" fmla="*/ 12026097 w 12199717"/>
              <a:gd name="connsiteY87" fmla="*/ 214131 h 3750197"/>
              <a:gd name="connsiteX88" fmla="*/ 12130269 w 12199717"/>
              <a:gd name="connsiteY88" fmla="*/ 202557 h 3750197"/>
              <a:gd name="connsiteX89" fmla="*/ 12170780 w 12199717"/>
              <a:gd name="connsiteY89" fmla="*/ 190982 h 3750197"/>
              <a:gd name="connsiteX90" fmla="*/ 12193929 w 12199717"/>
              <a:gd name="connsiteY90" fmla="*/ 185195 h 3750197"/>
              <a:gd name="connsiteX91" fmla="*/ 12199717 w 12199717"/>
              <a:gd name="connsiteY91" fmla="*/ 3750197 h 3750197"/>
              <a:gd name="connsiteX92" fmla="*/ 0 w 12199717"/>
              <a:gd name="connsiteY92" fmla="*/ 3744410 h 3750197"/>
              <a:gd name="connsiteX93" fmla="*/ 0 w 12199717"/>
              <a:gd name="connsiteY93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930816 w 12199717"/>
              <a:gd name="connsiteY43" fmla="*/ 127321 h 3750197"/>
              <a:gd name="connsiteX44" fmla="*/ 5029200 w 12199717"/>
              <a:gd name="connsiteY44" fmla="*/ 138896 h 3750197"/>
              <a:gd name="connsiteX45" fmla="*/ 5104436 w 12199717"/>
              <a:gd name="connsiteY45" fmla="*/ 156258 h 3750197"/>
              <a:gd name="connsiteX46" fmla="*/ 5144947 w 12199717"/>
              <a:gd name="connsiteY46" fmla="*/ 162045 h 3750197"/>
              <a:gd name="connsiteX47" fmla="*/ 5359079 w 12199717"/>
              <a:gd name="connsiteY47" fmla="*/ 190982 h 3750197"/>
              <a:gd name="connsiteX48" fmla="*/ 5451676 w 12199717"/>
              <a:gd name="connsiteY48" fmla="*/ 214131 h 3750197"/>
              <a:gd name="connsiteX49" fmla="*/ 5590572 w 12199717"/>
              <a:gd name="connsiteY49" fmla="*/ 237281 h 3750197"/>
              <a:gd name="connsiteX50" fmla="*/ 5654233 w 12199717"/>
              <a:gd name="connsiteY50" fmla="*/ 254643 h 3750197"/>
              <a:gd name="connsiteX51" fmla="*/ 5746831 w 12199717"/>
              <a:gd name="connsiteY51" fmla="*/ 277792 h 3750197"/>
              <a:gd name="connsiteX52" fmla="*/ 5810491 w 12199717"/>
              <a:gd name="connsiteY52" fmla="*/ 289367 h 3750197"/>
              <a:gd name="connsiteX53" fmla="*/ 5868365 w 12199717"/>
              <a:gd name="connsiteY53" fmla="*/ 300941 h 3750197"/>
              <a:gd name="connsiteX54" fmla="*/ 5955175 w 12199717"/>
              <a:gd name="connsiteY54" fmla="*/ 318303 h 3750197"/>
              <a:gd name="connsiteX55" fmla="*/ 6013048 w 12199717"/>
              <a:gd name="connsiteY55" fmla="*/ 335665 h 3750197"/>
              <a:gd name="connsiteX56" fmla="*/ 6117221 w 12199717"/>
              <a:gd name="connsiteY56" fmla="*/ 347240 h 3750197"/>
              <a:gd name="connsiteX57" fmla="*/ 6140370 w 12199717"/>
              <a:gd name="connsiteY57" fmla="*/ 353027 h 3750197"/>
              <a:gd name="connsiteX58" fmla="*/ 6279266 w 12199717"/>
              <a:gd name="connsiteY58" fmla="*/ 364602 h 3750197"/>
              <a:gd name="connsiteX59" fmla="*/ 6412375 w 12199717"/>
              <a:gd name="connsiteY59" fmla="*/ 370389 h 3750197"/>
              <a:gd name="connsiteX60" fmla="*/ 6585995 w 12199717"/>
              <a:gd name="connsiteY60" fmla="*/ 381964 h 3750197"/>
              <a:gd name="connsiteX61" fmla="*/ 6690167 w 12199717"/>
              <a:gd name="connsiteY61" fmla="*/ 387751 h 3750197"/>
              <a:gd name="connsiteX62" fmla="*/ 7275316 w 12199717"/>
              <a:gd name="connsiteY62" fmla="*/ 410901 h 3750197"/>
              <a:gd name="connsiteX63" fmla="*/ 8165940 w 12199717"/>
              <a:gd name="connsiteY63" fmla="*/ 428263 h 3750197"/>
              <a:gd name="connsiteX64" fmla="*/ 9427580 w 12199717"/>
              <a:gd name="connsiteY64" fmla="*/ 410901 h 3750197"/>
              <a:gd name="connsiteX65" fmla="*/ 9531752 w 12199717"/>
              <a:gd name="connsiteY65" fmla="*/ 399326 h 3750197"/>
              <a:gd name="connsiteX66" fmla="*/ 9647499 w 12199717"/>
              <a:gd name="connsiteY66" fmla="*/ 387751 h 3750197"/>
              <a:gd name="connsiteX67" fmla="*/ 9751671 w 12199717"/>
              <a:gd name="connsiteY67" fmla="*/ 376177 h 3750197"/>
              <a:gd name="connsiteX68" fmla="*/ 9878993 w 12199717"/>
              <a:gd name="connsiteY68" fmla="*/ 364602 h 3750197"/>
              <a:gd name="connsiteX69" fmla="*/ 9925291 w 12199717"/>
              <a:gd name="connsiteY69" fmla="*/ 353027 h 3750197"/>
              <a:gd name="connsiteX70" fmla="*/ 9948441 w 12199717"/>
              <a:gd name="connsiteY70" fmla="*/ 347240 h 3750197"/>
              <a:gd name="connsiteX71" fmla="*/ 9983165 w 12199717"/>
              <a:gd name="connsiteY71" fmla="*/ 335665 h 3750197"/>
              <a:gd name="connsiteX72" fmla="*/ 10017889 w 12199717"/>
              <a:gd name="connsiteY72" fmla="*/ 329878 h 3750197"/>
              <a:gd name="connsiteX73" fmla="*/ 10046826 w 12199717"/>
              <a:gd name="connsiteY73" fmla="*/ 318303 h 3750197"/>
              <a:gd name="connsiteX74" fmla="*/ 10081550 w 12199717"/>
              <a:gd name="connsiteY74" fmla="*/ 312516 h 3750197"/>
              <a:gd name="connsiteX75" fmla="*/ 10098912 w 12199717"/>
              <a:gd name="connsiteY75" fmla="*/ 300941 h 3750197"/>
              <a:gd name="connsiteX76" fmla="*/ 10116274 w 12199717"/>
              <a:gd name="connsiteY76" fmla="*/ 295154 h 3750197"/>
              <a:gd name="connsiteX77" fmla="*/ 10174147 w 12199717"/>
              <a:gd name="connsiteY77" fmla="*/ 289367 h 3750197"/>
              <a:gd name="connsiteX78" fmla="*/ 10781818 w 12199717"/>
              <a:gd name="connsiteY78" fmla="*/ 277792 h 3750197"/>
              <a:gd name="connsiteX79" fmla="*/ 10984375 w 12199717"/>
              <a:gd name="connsiteY79" fmla="*/ 266217 h 3750197"/>
              <a:gd name="connsiteX80" fmla="*/ 11129059 w 12199717"/>
              <a:gd name="connsiteY80" fmla="*/ 260430 h 3750197"/>
              <a:gd name="connsiteX81" fmla="*/ 11308466 w 12199717"/>
              <a:gd name="connsiteY81" fmla="*/ 248855 h 3750197"/>
              <a:gd name="connsiteX82" fmla="*/ 11412638 w 12199717"/>
              <a:gd name="connsiteY82" fmla="*/ 243068 h 3750197"/>
              <a:gd name="connsiteX83" fmla="*/ 11603621 w 12199717"/>
              <a:gd name="connsiteY83" fmla="*/ 231493 h 3750197"/>
              <a:gd name="connsiteX84" fmla="*/ 11719367 w 12199717"/>
              <a:gd name="connsiteY84" fmla="*/ 225706 h 3750197"/>
              <a:gd name="connsiteX85" fmla="*/ 11979798 w 12199717"/>
              <a:gd name="connsiteY85" fmla="*/ 219919 h 3750197"/>
              <a:gd name="connsiteX86" fmla="*/ 12026097 w 12199717"/>
              <a:gd name="connsiteY86" fmla="*/ 214131 h 3750197"/>
              <a:gd name="connsiteX87" fmla="*/ 12130269 w 12199717"/>
              <a:gd name="connsiteY87" fmla="*/ 202557 h 3750197"/>
              <a:gd name="connsiteX88" fmla="*/ 12170780 w 12199717"/>
              <a:gd name="connsiteY88" fmla="*/ 190982 h 3750197"/>
              <a:gd name="connsiteX89" fmla="*/ 12193929 w 12199717"/>
              <a:gd name="connsiteY89" fmla="*/ 185195 h 3750197"/>
              <a:gd name="connsiteX90" fmla="*/ 12199717 w 12199717"/>
              <a:gd name="connsiteY90" fmla="*/ 3750197 h 3750197"/>
              <a:gd name="connsiteX91" fmla="*/ 0 w 12199717"/>
              <a:gd name="connsiteY91" fmla="*/ 3744410 h 3750197"/>
              <a:gd name="connsiteX92" fmla="*/ 0 w 12199717"/>
              <a:gd name="connsiteY92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95150 w 12199717"/>
              <a:gd name="connsiteY38" fmla="*/ 75235 h 3750197"/>
              <a:gd name="connsiteX39" fmla="*/ 4687747 w 12199717"/>
              <a:gd name="connsiteY39" fmla="*/ 86810 h 3750197"/>
              <a:gd name="connsiteX40" fmla="*/ 4722471 w 12199717"/>
              <a:gd name="connsiteY40" fmla="*/ 92597 h 3750197"/>
              <a:gd name="connsiteX41" fmla="*/ 4774557 w 12199717"/>
              <a:gd name="connsiteY41" fmla="*/ 104172 h 3750197"/>
              <a:gd name="connsiteX42" fmla="*/ 4930816 w 12199717"/>
              <a:gd name="connsiteY42" fmla="*/ 127321 h 3750197"/>
              <a:gd name="connsiteX43" fmla="*/ 5029200 w 12199717"/>
              <a:gd name="connsiteY43" fmla="*/ 138896 h 3750197"/>
              <a:gd name="connsiteX44" fmla="*/ 5104436 w 12199717"/>
              <a:gd name="connsiteY44" fmla="*/ 156258 h 3750197"/>
              <a:gd name="connsiteX45" fmla="*/ 5144947 w 12199717"/>
              <a:gd name="connsiteY45" fmla="*/ 162045 h 3750197"/>
              <a:gd name="connsiteX46" fmla="*/ 5359079 w 12199717"/>
              <a:gd name="connsiteY46" fmla="*/ 190982 h 3750197"/>
              <a:gd name="connsiteX47" fmla="*/ 5451676 w 12199717"/>
              <a:gd name="connsiteY47" fmla="*/ 214131 h 3750197"/>
              <a:gd name="connsiteX48" fmla="*/ 5590572 w 12199717"/>
              <a:gd name="connsiteY48" fmla="*/ 237281 h 3750197"/>
              <a:gd name="connsiteX49" fmla="*/ 5654233 w 12199717"/>
              <a:gd name="connsiteY49" fmla="*/ 254643 h 3750197"/>
              <a:gd name="connsiteX50" fmla="*/ 5746831 w 12199717"/>
              <a:gd name="connsiteY50" fmla="*/ 277792 h 3750197"/>
              <a:gd name="connsiteX51" fmla="*/ 5810491 w 12199717"/>
              <a:gd name="connsiteY51" fmla="*/ 289367 h 3750197"/>
              <a:gd name="connsiteX52" fmla="*/ 5868365 w 12199717"/>
              <a:gd name="connsiteY52" fmla="*/ 300941 h 3750197"/>
              <a:gd name="connsiteX53" fmla="*/ 5955175 w 12199717"/>
              <a:gd name="connsiteY53" fmla="*/ 318303 h 3750197"/>
              <a:gd name="connsiteX54" fmla="*/ 6013048 w 12199717"/>
              <a:gd name="connsiteY54" fmla="*/ 335665 h 3750197"/>
              <a:gd name="connsiteX55" fmla="*/ 6117221 w 12199717"/>
              <a:gd name="connsiteY55" fmla="*/ 347240 h 3750197"/>
              <a:gd name="connsiteX56" fmla="*/ 6140370 w 12199717"/>
              <a:gd name="connsiteY56" fmla="*/ 353027 h 3750197"/>
              <a:gd name="connsiteX57" fmla="*/ 6279266 w 12199717"/>
              <a:gd name="connsiteY57" fmla="*/ 364602 h 3750197"/>
              <a:gd name="connsiteX58" fmla="*/ 6412375 w 12199717"/>
              <a:gd name="connsiteY58" fmla="*/ 370389 h 3750197"/>
              <a:gd name="connsiteX59" fmla="*/ 6585995 w 12199717"/>
              <a:gd name="connsiteY59" fmla="*/ 381964 h 3750197"/>
              <a:gd name="connsiteX60" fmla="*/ 6690167 w 12199717"/>
              <a:gd name="connsiteY60" fmla="*/ 387751 h 3750197"/>
              <a:gd name="connsiteX61" fmla="*/ 7275316 w 12199717"/>
              <a:gd name="connsiteY61" fmla="*/ 410901 h 3750197"/>
              <a:gd name="connsiteX62" fmla="*/ 8165940 w 12199717"/>
              <a:gd name="connsiteY62" fmla="*/ 428263 h 3750197"/>
              <a:gd name="connsiteX63" fmla="*/ 9427580 w 12199717"/>
              <a:gd name="connsiteY63" fmla="*/ 410901 h 3750197"/>
              <a:gd name="connsiteX64" fmla="*/ 9531752 w 12199717"/>
              <a:gd name="connsiteY64" fmla="*/ 399326 h 3750197"/>
              <a:gd name="connsiteX65" fmla="*/ 9647499 w 12199717"/>
              <a:gd name="connsiteY65" fmla="*/ 387751 h 3750197"/>
              <a:gd name="connsiteX66" fmla="*/ 9751671 w 12199717"/>
              <a:gd name="connsiteY66" fmla="*/ 376177 h 3750197"/>
              <a:gd name="connsiteX67" fmla="*/ 9878993 w 12199717"/>
              <a:gd name="connsiteY67" fmla="*/ 364602 h 3750197"/>
              <a:gd name="connsiteX68" fmla="*/ 9925291 w 12199717"/>
              <a:gd name="connsiteY68" fmla="*/ 353027 h 3750197"/>
              <a:gd name="connsiteX69" fmla="*/ 9948441 w 12199717"/>
              <a:gd name="connsiteY69" fmla="*/ 347240 h 3750197"/>
              <a:gd name="connsiteX70" fmla="*/ 9983165 w 12199717"/>
              <a:gd name="connsiteY70" fmla="*/ 335665 h 3750197"/>
              <a:gd name="connsiteX71" fmla="*/ 10017889 w 12199717"/>
              <a:gd name="connsiteY71" fmla="*/ 329878 h 3750197"/>
              <a:gd name="connsiteX72" fmla="*/ 10046826 w 12199717"/>
              <a:gd name="connsiteY72" fmla="*/ 318303 h 3750197"/>
              <a:gd name="connsiteX73" fmla="*/ 10081550 w 12199717"/>
              <a:gd name="connsiteY73" fmla="*/ 312516 h 3750197"/>
              <a:gd name="connsiteX74" fmla="*/ 10098912 w 12199717"/>
              <a:gd name="connsiteY74" fmla="*/ 300941 h 3750197"/>
              <a:gd name="connsiteX75" fmla="*/ 10116274 w 12199717"/>
              <a:gd name="connsiteY75" fmla="*/ 295154 h 3750197"/>
              <a:gd name="connsiteX76" fmla="*/ 10174147 w 12199717"/>
              <a:gd name="connsiteY76" fmla="*/ 289367 h 3750197"/>
              <a:gd name="connsiteX77" fmla="*/ 10781818 w 12199717"/>
              <a:gd name="connsiteY77" fmla="*/ 277792 h 3750197"/>
              <a:gd name="connsiteX78" fmla="*/ 10984375 w 12199717"/>
              <a:gd name="connsiteY78" fmla="*/ 266217 h 3750197"/>
              <a:gd name="connsiteX79" fmla="*/ 11129059 w 12199717"/>
              <a:gd name="connsiteY79" fmla="*/ 260430 h 3750197"/>
              <a:gd name="connsiteX80" fmla="*/ 11308466 w 12199717"/>
              <a:gd name="connsiteY80" fmla="*/ 248855 h 3750197"/>
              <a:gd name="connsiteX81" fmla="*/ 11412638 w 12199717"/>
              <a:gd name="connsiteY81" fmla="*/ 243068 h 3750197"/>
              <a:gd name="connsiteX82" fmla="*/ 11603621 w 12199717"/>
              <a:gd name="connsiteY82" fmla="*/ 231493 h 3750197"/>
              <a:gd name="connsiteX83" fmla="*/ 11719367 w 12199717"/>
              <a:gd name="connsiteY83" fmla="*/ 225706 h 3750197"/>
              <a:gd name="connsiteX84" fmla="*/ 11979798 w 12199717"/>
              <a:gd name="connsiteY84" fmla="*/ 219919 h 3750197"/>
              <a:gd name="connsiteX85" fmla="*/ 12026097 w 12199717"/>
              <a:gd name="connsiteY85" fmla="*/ 214131 h 3750197"/>
              <a:gd name="connsiteX86" fmla="*/ 12130269 w 12199717"/>
              <a:gd name="connsiteY86" fmla="*/ 202557 h 3750197"/>
              <a:gd name="connsiteX87" fmla="*/ 12170780 w 12199717"/>
              <a:gd name="connsiteY87" fmla="*/ 190982 h 3750197"/>
              <a:gd name="connsiteX88" fmla="*/ 12193929 w 12199717"/>
              <a:gd name="connsiteY88" fmla="*/ 185195 h 3750197"/>
              <a:gd name="connsiteX89" fmla="*/ 12199717 w 12199717"/>
              <a:gd name="connsiteY89" fmla="*/ 3750197 h 3750197"/>
              <a:gd name="connsiteX90" fmla="*/ 0 w 12199717"/>
              <a:gd name="connsiteY90" fmla="*/ 3744410 h 3750197"/>
              <a:gd name="connsiteX91" fmla="*/ 0 w 12199717"/>
              <a:gd name="connsiteY91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508340 w 12199717"/>
              <a:gd name="connsiteY36" fmla="*/ 63660 h 3750197"/>
              <a:gd name="connsiteX37" fmla="*/ 4595150 w 12199717"/>
              <a:gd name="connsiteY37" fmla="*/ 75235 h 3750197"/>
              <a:gd name="connsiteX38" fmla="*/ 4687747 w 12199717"/>
              <a:gd name="connsiteY38" fmla="*/ 86810 h 3750197"/>
              <a:gd name="connsiteX39" fmla="*/ 4722471 w 12199717"/>
              <a:gd name="connsiteY39" fmla="*/ 92597 h 3750197"/>
              <a:gd name="connsiteX40" fmla="*/ 4774557 w 12199717"/>
              <a:gd name="connsiteY40" fmla="*/ 104172 h 3750197"/>
              <a:gd name="connsiteX41" fmla="*/ 4930816 w 12199717"/>
              <a:gd name="connsiteY41" fmla="*/ 127321 h 3750197"/>
              <a:gd name="connsiteX42" fmla="*/ 5029200 w 12199717"/>
              <a:gd name="connsiteY42" fmla="*/ 138896 h 3750197"/>
              <a:gd name="connsiteX43" fmla="*/ 5104436 w 12199717"/>
              <a:gd name="connsiteY43" fmla="*/ 156258 h 3750197"/>
              <a:gd name="connsiteX44" fmla="*/ 5144947 w 12199717"/>
              <a:gd name="connsiteY44" fmla="*/ 162045 h 3750197"/>
              <a:gd name="connsiteX45" fmla="*/ 5359079 w 12199717"/>
              <a:gd name="connsiteY45" fmla="*/ 190982 h 3750197"/>
              <a:gd name="connsiteX46" fmla="*/ 5451676 w 12199717"/>
              <a:gd name="connsiteY46" fmla="*/ 214131 h 3750197"/>
              <a:gd name="connsiteX47" fmla="*/ 5590572 w 12199717"/>
              <a:gd name="connsiteY47" fmla="*/ 237281 h 3750197"/>
              <a:gd name="connsiteX48" fmla="*/ 5654233 w 12199717"/>
              <a:gd name="connsiteY48" fmla="*/ 254643 h 3750197"/>
              <a:gd name="connsiteX49" fmla="*/ 5746831 w 12199717"/>
              <a:gd name="connsiteY49" fmla="*/ 277792 h 3750197"/>
              <a:gd name="connsiteX50" fmla="*/ 5810491 w 12199717"/>
              <a:gd name="connsiteY50" fmla="*/ 289367 h 3750197"/>
              <a:gd name="connsiteX51" fmla="*/ 5868365 w 12199717"/>
              <a:gd name="connsiteY51" fmla="*/ 300941 h 3750197"/>
              <a:gd name="connsiteX52" fmla="*/ 5955175 w 12199717"/>
              <a:gd name="connsiteY52" fmla="*/ 318303 h 3750197"/>
              <a:gd name="connsiteX53" fmla="*/ 6013048 w 12199717"/>
              <a:gd name="connsiteY53" fmla="*/ 335665 h 3750197"/>
              <a:gd name="connsiteX54" fmla="*/ 6117221 w 12199717"/>
              <a:gd name="connsiteY54" fmla="*/ 347240 h 3750197"/>
              <a:gd name="connsiteX55" fmla="*/ 6140370 w 12199717"/>
              <a:gd name="connsiteY55" fmla="*/ 353027 h 3750197"/>
              <a:gd name="connsiteX56" fmla="*/ 6279266 w 12199717"/>
              <a:gd name="connsiteY56" fmla="*/ 364602 h 3750197"/>
              <a:gd name="connsiteX57" fmla="*/ 6412375 w 12199717"/>
              <a:gd name="connsiteY57" fmla="*/ 370389 h 3750197"/>
              <a:gd name="connsiteX58" fmla="*/ 6585995 w 12199717"/>
              <a:gd name="connsiteY58" fmla="*/ 381964 h 3750197"/>
              <a:gd name="connsiteX59" fmla="*/ 6690167 w 12199717"/>
              <a:gd name="connsiteY59" fmla="*/ 387751 h 3750197"/>
              <a:gd name="connsiteX60" fmla="*/ 7275316 w 12199717"/>
              <a:gd name="connsiteY60" fmla="*/ 410901 h 3750197"/>
              <a:gd name="connsiteX61" fmla="*/ 8165940 w 12199717"/>
              <a:gd name="connsiteY61" fmla="*/ 428263 h 3750197"/>
              <a:gd name="connsiteX62" fmla="*/ 9427580 w 12199717"/>
              <a:gd name="connsiteY62" fmla="*/ 410901 h 3750197"/>
              <a:gd name="connsiteX63" fmla="*/ 9531752 w 12199717"/>
              <a:gd name="connsiteY63" fmla="*/ 399326 h 3750197"/>
              <a:gd name="connsiteX64" fmla="*/ 9647499 w 12199717"/>
              <a:gd name="connsiteY64" fmla="*/ 387751 h 3750197"/>
              <a:gd name="connsiteX65" fmla="*/ 9751671 w 12199717"/>
              <a:gd name="connsiteY65" fmla="*/ 376177 h 3750197"/>
              <a:gd name="connsiteX66" fmla="*/ 9878993 w 12199717"/>
              <a:gd name="connsiteY66" fmla="*/ 364602 h 3750197"/>
              <a:gd name="connsiteX67" fmla="*/ 9925291 w 12199717"/>
              <a:gd name="connsiteY67" fmla="*/ 353027 h 3750197"/>
              <a:gd name="connsiteX68" fmla="*/ 9948441 w 12199717"/>
              <a:gd name="connsiteY68" fmla="*/ 347240 h 3750197"/>
              <a:gd name="connsiteX69" fmla="*/ 9983165 w 12199717"/>
              <a:gd name="connsiteY69" fmla="*/ 335665 h 3750197"/>
              <a:gd name="connsiteX70" fmla="*/ 10017889 w 12199717"/>
              <a:gd name="connsiteY70" fmla="*/ 329878 h 3750197"/>
              <a:gd name="connsiteX71" fmla="*/ 10046826 w 12199717"/>
              <a:gd name="connsiteY71" fmla="*/ 318303 h 3750197"/>
              <a:gd name="connsiteX72" fmla="*/ 10081550 w 12199717"/>
              <a:gd name="connsiteY72" fmla="*/ 312516 h 3750197"/>
              <a:gd name="connsiteX73" fmla="*/ 10098912 w 12199717"/>
              <a:gd name="connsiteY73" fmla="*/ 300941 h 3750197"/>
              <a:gd name="connsiteX74" fmla="*/ 10116274 w 12199717"/>
              <a:gd name="connsiteY74" fmla="*/ 295154 h 3750197"/>
              <a:gd name="connsiteX75" fmla="*/ 10174147 w 12199717"/>
              <a:gd name="connsiteY75" fmla="*/ 289367 h 3750197"/>
              <a:gd name="connsiteX76" fmla="*/ 10781818 w 12199717"/>
              <a:gd name="connsiteY76" fmla="*/ 277792 h 3750197"/>
              <a:gd name="connsiteX77" fmla="*/ 10984375 w 12199717"/>
              <a:gd name="connsiteY77" fmla="*/ 266217 h 3750197"/>
              <a:gd name="connsiteX78" fmla="*/ 11129059 w 12199717"/>
              <a:gd name="connsiteY78" fmla="*/ 260430 h 3750197"/>
              <a:gd name="connsiteX79" fmla="*/ 11308466 w 12199717"/>
              <a:gd name="connsiteY79" fmla="*/ 248855 h 3750197"/>
              <a:gd name="connsiteX80" fmla="*/ 11412638 w 12199717"/>
              <a:gd name="connsiteY80" fmla="*/ 243068 h 3750197"/>
              <a:gd name="connsiteX81" fmla="*/ 11603621 w 12199717"/>
              <a:gd name="connsiteY81" fmla="*/ 231493 h 3750197"/>
              <a:gd name="connsiteX82" fmla="*/ 11719367 w 12199717"/>
              <a:gd name="connsiteY82" fmla="*/ 225706 h 3750197"/>
              <a:gd name="connsiteX83" fmla="*/ 11979798 w 12199717"/>
              <a:gd name="connsiteY83" fmla="*/ 219919 h 3750197"/>
              <a:gd name="connsiteX84" fmla="*/ 12026097 w 12199717"/>
              <a:gd name="connsiteY84" fmla="*/ 214131 h 3750197"/>
              <a:gd name="connsiteX85" fmla="*/ 12130269 w 12199717"/>
              <a:gd name="connsiteY85" fmla="*/ 202557 h 3750197"/>
              <a:gd name="connsiteX86" fmla="*/ 12170780 w 12199717"/>
              <a:gd name="connsiteY86" fmla="*/ 190982 h 3750197"/>
              <a:gd name="connsiteX87" fmla="*/ 12193929 w 12199717"/>
              <a:gd name="connsiteY87" fmla="*/ 185195 h 3750197"/>
              <a:gd name="connsiteX88" fmla="*/ 12199717 w 12199717"/>
              <a:gd name="connsiteY88" fmla="*/ 3750197 h 3750197"/>
              <a:gd name="connsiteX89" fmla="*/ 0 w 12199717"/>
              <a:gd name="connsiteY89" fmla="*/ 3744410 h 3750197"/>
              <a:gd name="connsiteX90" fmla="*/ 0 w 12199717"/>
              <a:gd name="connsiteY90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508340 w 12199717"/>
              <a:gd name="connsiteY36" fmla="*/ 63660 h 3750197"/>
              <a:gd name="connsiteX37" fmla="*/ 4687747 w 12199717"/>
              <a:gd name="connsiteY37" fmla="*/ 86810 h 3750197"/>
              <a:gd name="connsiteX38" fmla="*/ 4722471 w 12199717"/>
              <a:gd name="connsiteY38" fmla="*/ 92597 h 3750197"/>
              <a:gd name="connsiteX39" fmla="*/ 4774557 w 12199717"/>
              <a:gd name="connsiteY39" fmla="*/ 104172 h 3750197"/>
              <a:gd name="connsiteX40" fmla="*/ 4930816 w 12199717"/>
              <a:gd name="connsiteY40" fmla="*/ 127321 h 3750197"/>
              <a:gd name="connsiteX41" fmla="*/ 5029200 w 12199717"/>
              <a:gd name="connsiteY41" fmla="*/ 138896 h 3750197"/>
              <a:gd name="connsiteX42" fmla="*/ 5104436 w 12199717"/>
              <a:gd name="connsiteY42" fmla="*/ 156258 h 3750197"/>
              <a:gd name="connsiteX43" fmla="*/ 5144947 w 12199717"/>
              <a:gd name="connsiteY43" fmla="*/ 162045 h 3750197"/>
              <a:gd name="connsiteX44" fmla="*/ 5359079 w 12199717"/>
              <a:gd name="connsiteY44" fmla="*/ 190982 h 3750197"/>
              <a:gd name="connsiteX45" fmla="*/ 5451676 w 12199717"/>
              <a:gd name="connsiteY45" fmla="*/ 214131 h 3750197"/>
              <a:gd name="connsiteX46" fmla="*/ 5590572 w 12199717"/>
              <a:gd name="connsiteY46" fmla="*/ 237281 h 3750197"/>
              <a:gd name="connsiteX47" fmla="*/ 5654233 w 12199717"/>
              <a:gd name="connsiteY47" fmla="*/ 254643 h 3750197"/>
              <a:gd name="connsiteX48" fmla="*/ 5746831 w 12199717"/>
              <a:gd name="connsiteY48" fmla="*/ 277792 h 3750197"/>
              <a:gd name="connsiteX49" fmla="*/ 5810491 w 12199717"/>
              <a:gd name="connsiteY49" fmla="*/ 289367 h 3750197"/>
              <a:gd name="connsiteX50" fmla="*/ 5868365 w 12199717"/>
              <a:gd name="connsiteY50" fmla="*/ 300941 h 3750197"/>
              <a:gd name="connsiteX51" fmla="*/ 5955175 w 12199717"/>
              <a:gd name="connsiteY51" fmla="*/ 318303 h 3750197"/>
              <a:gd name="connsiteX52" fmla="*/ 6013048 w 12199717"/>
              <a:gd name="connsiteY52" fmla="*/ 335665 h 3750197"/>
              <a:gd name="connsiteX53" fmla="*/ 6117221 w 12199717"/>
              <a:gd name="connsiteY53" fmla="*/ 347240 h 3750197"/>
              <a:gd name="connsiteX54" fmla="*/ 6140370 w 12199717"/>
              <a:gd name="connsiteY54" fmla="*/ 353027 h 3750197"/>
              <a:gd name="connsiteX55" fmla="*/ 6279266 w 12199717"/>
              <a:gd name="connsiteY55" fmla="*/ 364602 h 3750197"/>
              <a:gd name="connsiteX56" fmla="*/ 6412375 w 12199717"/>
              <a:gd name="connsiteY56" fmla="*/ 370389 h 3750197"/>
              <a:gd name="connsiteX57" fmla="*/ 6585995 w 12199717"/>
              <a:gd name="connsiteY57" fmla="*/ 381964 h 3750197"/>
              <a:gd name="connsiteX58" fmla="*/ 6690167 w 12199717"/>
              <a:gd name="connsiteY58" fmla="*/ 387751 h 3750197"/>
              <a:gd name="connsiteX59" fmla="*/ 7275316 w 12199717"/>
              <a:gd name="connsiteY59" fmla="*/ 410901 h 3750197"/>
              <a:gd name="connsiteX60" fmla="*/ 8165940 w 12199717"/>
              <a:gd name="connsiteY60" fmla="*/ 428263 h 3750197"/>
              <a:gd name="connsiteX61" fmla="*/ 9427580 w 12199717"/>
              <a:gd name="connsiteY61" fmla="*/ 410901 h 3750197"/>
              <a:gd name="connsiteX62" fmla="*/ 9531752 w 12199717"/>
              <a:gd name="connsiteY62" fmla="*/ 399326 h 3750197"/>
              <a:gd name="connsiteX63" fmla="*/ 9647499 w 12199717"/>
              <a:gd name="connsiteY63" fmla="*/ 387751 h 3750197"/>
              <a:gd name="connsiteX64" fmla="*/ 9751671 w 12199717"/>
              <a:gd name="connsiteY64" fmla="*/ 376177 h 3750197"/>
              <a:gd name="connsiteX65" fmla="*/ 9878993 w 12199717"/>
              <a:gd name="connsiteY65" fmla="*/ 364602 h 3750197"/>
              <a:gd name="connsiteX66" fmla="*/ 9925291 w 12199717"/>
              <a:gd name="connsiteY66" fmla="*/ 353027 h 3750197"/>
              <a:gd name="connsiteX67" fmla="*/ 9948441 w 12199717"/>
              <a:gd name="connsiteY67" fmla="*/ 347240 h 3750197"/>
              <a:gd name="connsiteX68" fmla="*/ 9983165 w 12199717"/>
              <a:gd name="connsiteY68" fmla="*/ 335665 h 3750197"/>
              <a:gd name="connsiteX69" fmla="*/ 10017889 w 12199717"/>
              <a:gd name="connsiteY69" fmla="*/ 329878 h 3750197"/>
              <a:gd name="connsiteX70" fmla="*/ 10046826 w 12199717"/>
              <a:gd name="connsiteY70" fmla="*/ 318303 h 3750197"/>
              <a:gd name="connsiteX71" fmla="*/ 10081550 w 12199717"/>
              <a:gd name="connsiteY71" fmla="*/ 312516 h 3750197"/>
              <a:gd name="connsiteX72" fmla="*/ 10098912 w 12199717"/>
              <a:gd name="connsiteY72" fmla="*/ 300941 h 3750197"/>
              <a:gd name="connsiteX73" fmla="*/ 10116274 w 12199717"/>
              <a:gd name="connsiteY73" fmla="*/ 295154 h 3750197"/>
              <a:gd name="connsiteX74" fmla="*/ 10174147 w 12199717"/>
              <a:gd name="connsiteY74" fmla="*/ 289367 h 3750197"/>
              <a:gd name="connsiteX75" fmla="*/ 10781818 w 12199717"/>
              <a:gd name="connsiteY75" fmla="*/ 277792 h 3750197"/>
              <a:gd name="connsiteX76" fmla="*/ 10984375 w 12199717"/>
              <a:gd name="connsiteY76" fmla="*/ 266217 h 3750197"/>
              <a:gd name="connsiteX77" fmla="*/ 11129059 w 12199717"/>
              <a:gd name="connsiteY77" fmla="*/ 260430 h 3750197"/>
              <a:gd name="connsiteX78" fmla="*/ 11308466 w 12199717"/>
              <a:gd name="connsiteY78" fmla="*/ 248855 h 3750197"/>
              <a:gd name="connsiteX79" fmla="*/ 11412638 w 12199717"/>
              <a:gd name="connsiteY79" fmla="*/ 243068 h 3750197"/>
              <a:gd name="connsiteX80" fmla="*/ 11603621 w 12199717"/>
              <a:gd name="connsiteY80" fmla="*/ 231493 h 3750197"/>
              <a:gd name="connsiteX81" fmla="*/ 11719367 w 12199717"/>
              <a:gd name="connsiteY81" fmla="*/ 225706 h 3750197"/>
              <a:gd name="connsiteX82" fmla="*/ 11979798 w 12199717"/>
              <a:gd name="connsiteY82" fmla="*/ 219919 h 3750197"/>
              <a:gd name="connsiteX83" fmla="*/ 12026097 w 12199717"/>
              <a:gd name="connsiteY83" fmla="*/ 214131 h 3750197"/>
              <a:gd name="connsiteX84" fmla="*/ 12130269 w 12199717"/>
              <a:gd name="connsiteY84" fmla="*/ 202557 h 3750197"/>
              <a:gd name="connsiteX85" fmla="*/ 12170780 w 12199717"/>
              <a:gd name="connsiteY85" fmla="*/ 190982 h 3750197"/>
              <a:gd name="connsiteX86" fmla="*/ 12193929 w 12199717"/>
              <a:gd name="connsiteY86" fmla="*/ 185195 h 3750197"/>
              <a:gd name="connsiteX87" fmla="*/ 12199717 w 12199717"/>
              <a:gd name="connsiteY87" fmla="*/ 3750197 h 3750197"/>
              <a:gd name="connsiteX88" fmla="*/ 0 w 12199717"/>
              <a:gd name="connsiteY88" fmla="*/ 3744410 h 3750197"/>
              <a:gd name="connsiteX89" fmla="*/ 0 w 12199717"/>
              <a:gd name="connsiteY8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508340 w 12199717"/>
              <a:gd name="connsiteY36" fmla="*/ 63660 h 3750197"/>
              <a:gd name="connsiteX37" fmla="*/ 4687747 w 12199717"/>
              <a:gd name="connsiteY37" fmla="*/ 86810 h 3750197"/>
              <a:gd name="connsiteX38" fmla="*/ 4774557 w 12199717"/>
              <a:gd name="connsiteY38" fmla="*/ 104172 h 3750197"/>
              <a:gd name="connsiteX39" fmla="*/ 4930816 w 12199717"/>
              <a:gd name="connsiteY39" fmla="*/ 127321 h 3750197"/>
              <a:gd name="connsiteX40" fmla="*/ 5029200 w 12199717"/>
              <a:gd name="connsiteY40" fmla="*/ 138896 h 3750197"/>
              <a:gd name="connsiteX41" fmla="*/ 5104436 w 12199717"/>
              <a:gd name="connsiteY41" fmla="*/ 156258 h 3750197"/>
              <a:gd name="connsiteX42" fmla="*/ 5144947 w 12199717"/>
              <a:gd name="connsiteY42" fmla="*/ 162045 h 3750197"/>
              <a:gd name="connsiteX43" fmla="*/ 5359079 w 12199717"/>
              <a:gd name="connsiteY43" fmla="*/ 190982 h 3750197"/>
              <a:gd name="connsiteX44" fmla="*/ 5451676 w 12199717"/>
              <a:gd name="connsiteY44" fmla="*/ 214131 h 3750197"/>
              <a:gd name="connsiteX45" fmla="*/ 5590572 w 12199717"/>
              <a:gd name="connsiteY45" fmla="*/ 237281 h 3750197"/>
              <a:gd name="connsiteX46" fmla="*/ 5654233 w 12199717"/>
              <a:gd name="connsiteY46" fmla="*/ 254643 h 3750197"/>
              <a:gd name="connsiteX47" fmla="*/ 5746831 w 12199717"/>
              <a:gd name="connsiteY47" fmla="*/ 277792 h 3750197"/>
              <a:gd name="connsiteX48" fmla="*/ 5810491 w 12199717"/>
              <a:gd name="connsiteY48" fmla="*/ 289367 h 3750197"/>
              <a:gd name="connsiteX49" fmla="*/ 5868365 w 12199717"/>
              <a:gd name="connsiteY49" fmla="*/ 300941 h 3750197"/>
              <a:gd name="connsiteX50" fmla="*/ 5955175 w 12199717"/>
              <a:gd name="connsiteY50" fmla="*/ 318303 h 3750197"/>
              <a:gd name="connsiteX51" fmla="*/ 6013048 w 12199717"/>
              <a:gd name="connsiteY51" fmla="*/ 335665 h 3750197"/>
              <a:gd name="connsiteX52" fmla="*/ 6117221 w 12199717"/>
              <a:gd name="connsiteY52" fmla="*/ 347240 h 3750197"/>
              <a:gd name="connsiteX53" fmla="*/ 6140370 w 12199717"/>
              <a:gd name="connsiteY53" fmla="*/ 353027 h 3750197"/>
              <a:gd name="connsiteX54" fmla="*/ 6279266 w 12199717"/>
              <a:gd name="connsiteY54" fmla="*/ 364602 h 3750197"/>
              <a:gd name="connsiteX55" fmla="*/ 6412375 w 12199717"/>
              <a:gd name="connsiteY55" fmla="*/ 370389 h 3750197"/>
              <a:gd name="connsiteX56" fmla="*/ 6585995 w 12199717"/>
              <a:gd name="connsiteY56" fmla="*/ 381964 h 3750197"/>
              <a:gd name="connsiteX57" fmla="*/ 6690167 w 12199717"/>
              <a:gd name="connsiteY57" fmla="*/ 387751 h 3750197"/>
              <a:gd name="connsiteX58" fmla="*/ 7275316 w 12199717"/>
              <a:gd name="connsiteY58" fmla="*/ 410901 h 3750197"/>
              <a:gd name="connsiteX59" fmla="*/ 8165940 w 12199717"/>
              <a:gd name="connsiteY59" fmla="*/ 428263 h 3750197"/>
              <a:gd name="connsiteX60" fmla="*/ 9427580 w 12199717"/>
              <a:gd name="connsiteY60" fmla="*/ 410901 h 3750197"/>
              <a:gd name="connsiteX61" fmla="*/ 9531752 w 12199717"/>
              <a:gd name="connsiteY61" fmla="*/ 399326 h 3750197"/>
              <a:gd name="connsiteX62" fmla="*/ 9647499 w 12199717"/>
              <a:gd name="connsiteY62" fmla="*/ 387751 h 3750197"/>
              <a:gd name="connsiteX63" fmla="*/ 9751671 w 12199717"/>
              <a:gd name="connsiteY63" fmla="*/ 376177 h 3750197"/>
              <a:gd name="connsiteX64" fmla="*/ 9878993 w 12199717"/>
              <a:gd name="connsiteY64" fmla="*/ 364602 h 3750197"/>
              <a:gd name="connsiteX65" fmla="*/ 9925291 w 12199717"/>
              <a:gd name="connsiteY65" fmla="*/ 353027 h 3750197"/>
              <a:gd name="connsiteX66" fmla="*/ 9948441 w 12199717"/>
              <a:gd name="connsiteY66" fmla="*/ 347240 h 3750197"/>
              <a:gd name="connsiteX67" fmla="*/ 9983165 w 12199717"/>
              <a:gd name="connsiteY67" fmla="*/ 335665 h 3750197"/>
              <a:gd name="connsiteX68" fmla="*/ 10017889 w 12199717"/>
              <a:gd name="connsiteY68" fmla="*/ 329878 h 3750197"/>
              <a:gd name="connsiteX69" fmla="*/ 10046826 w 12199717"/>
              <a:gd name="connsiteY69" fmla="*/ 318303 h 3750197"/>
              <a:gd name="connsiteX70" fmla="*/ 10081550 w 12199717"/>
              <a:gd name="connsiteY70" fmla="*/ 312516 h 3750197"/>
              <a:gd name="connsiteX71" fmla="*/ 10098912 w 12199717"/>
              <a:gd name="connsiteY71" fmla="*/ 300941 h 3750197"/>
              <a:gd name="connsiteX72" fmla="*/ 10116274 w 12199717"/>
              <a:gd name="connsiteY72" fmla="*/ 295154 h 3750197"/>
              <a:gd name="connsiteX73" fmla="*/ 10174147 w 12199717"/>
              <a:gd name="connsiteY73" fmla="*/ 289367 h 3750197"/>
              <a:gd name="connsiteX74" fmla="*/ 10781818 w 12199717"/>
              <a:gd name="connsiteY74" fmla="*/ 277792 h 3750197"/>
              <a:gd name="connsiteX75" fmla="*/ 10984375 w 12199717"/>
              <a:gd name="connsiteY75" fmla="*/ 266217 h 3750197"/>
              <a:gd name="connsiteX76" fmla="*/ 11129059 w 12199717"/>
              <a:gd name="connsiteY76" fmla="*/ 260430 h 3750197"/>
              <a:gd name="connsiteX77" fmla="*/ 11308466 w 12199717"/>
              <a:gd name="connsiteY77" fmla="*/ 248855 h 3750197"/>
              <a:gd name="connsiteX78" fmla="*/ 11412638 w 12199717"/>
              <a:gd name="connsiteY78" fmla="*/ 243068 h 3750197"/>
              <a:gd name="connsiteX79" fmla="*/ 11603621 w 12199717"/>
              <a:gd name="connsiteY79" fmla="*/ 231493 h 3750197"/>
              <a:gd name="connsiteX80" fmla="*/ 11719367 w 12199717"/>
              <a:gd name="connsiteY80" fmla="*/ 225706 h 3750197"/>
              <a:gd name="connsiteX81" fmla="*/ 11979798 w 12199717"/>
              <a:gd name="connsiteY81" fmla="*/ 219919 h 3750197"/>
              <a:gd name="connsiteX82" fmla="*/ 12026097 w 12199717"/>
              <a:gd name="connsiteY82" fmla="*/ 214131 h 3750197"/>
              <a:gd name="connsiteX83" fmla="*/ 12130269 w 12199717"/>
              <a:gd name="connsiteY83" fmla="*/ 202557 h 3750197"/>
              <a:gd name="connsiteX84" fmla="*/ 12170780 w 12199717"/>
              <a:gd name="connsiteY84" fmla="*/ 190982 h 3750197"/>
              <a:gd name="connsiteX85" fmla="*/ 12193929 w 12199717"/>
              <a:gd name="connsiteY85" fmla="*/ 185195 h 3750197"/>
              <a:gd name="connsiteX86" fmla="*/ 12199717 w 12199717"/>
              <a:gd name="connsiteY86" fmla="*/ 3750197 h 3750197"/>
              <a:gd name="connsiteX87" fmla="*/ 0 w 12199717"/>
              <a:gd name="connsiteY87" fmla="*/ 3744410 h 3750197"/>
              <a:gd name="connsiteX88" fmla="*/ 0 w 12199717"/>
              <a:gd name="connsiteY88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508340 w 12199717"/>
              <a:gd name="connsiteY36" fmla="*/ 63660 h 3750197"/>
              <a:gd name="connsiteX37" fmla="*/ 4687747 w 12199717"/>
              <a:gd name="connsiteY37" fmla="*/ 86810 h 3750197"/>
              <a:gd name="connsiteX38" fmla="*/ 4930816 w 12199717"/>
              <a:gd name="connsiteY38" fmla="*/ 127321 h 3750197"/>
              <a:gd name="connsiteX39" fmla="*/ 5029200 w 12199717"/>
              <a:gd name="connsiteY39" fmla="*/ 138896 h 3750197"/>
              <a:gd name="connsiteX40" fmla="*/ 5104436 w 12199717"/>
              <a:gd name="connsiteY40" fmla="*/ 156258 h 3750197"/>
              <a:gd name="connsiteX41" fmla="*/ 5144947 w 12199717"/>
              <a:gd name="connsiteY41" fmla="*/ 162045 h 3750197"/>
              <a:gd name="connsiteX42" fmla="*/ 5359079 w 12199717"/>
              <a:gd name="connsiteY42" fmla="*/ 190982 h 3750197"/>
              <a:gd name="connsiteX43" fmla="*/ 5451676 w 12199717"/>
              <a:gd name="connsiteY43" fmla="*/ 214131 h 3750197"/>
              <a:gd name="connsiteX44" fmla="*/ 5590572 w 12199717"/>
              <a:gd name="connsiteY44" fmla="*/ 237281 h 3750197"/>
              <a:gd name="connsiteX45" fmla="*/ 5654233 w 12199717"/>
              <a:gd name="connsiteY45" fmla="*/ 254643 h 3750197"/>
              <a:gd name="connsiteX46" fmla="*/ 5746831 w 12199717"/>
              <a:gd name="connsiteY46" fmla="*/ 277792 h 3750197"/>
              <a:gd name="connsiteX47" fmla="*/ 5810491 w 12199717"/>
              <a:gd name="connsiteY47" fmla="*/ 289367 h 3750197"/>
              <a:gd name="connsiteX48" fmla="*/ 5868365 w 12199717"/>
              <a:gd name="connsiteY48" fmla="*/ 300941 h 3750197"/>
              <a:gd name="connsiteX49" fmla="*/ 5955175 w 12199717"/>
              <a:gd name="connsiteY49" fmla="*/ 318303 h 3750197"/>
              <a:gd name="connsiteX50" fmla="*/ 6013048 w 12199717"/>
              <a:gd name="connsiteY50" fmla="*/ 335665 h 3750197"/>
              <a:gd name="connsiteX51" fmla="*/ 6117221 w 12199717"/>
              <a:gd name="connsiteY51" fmla="*/ 347240 h 3750197"/>
              <a:gd name="connsiteX52" fmla="*/ 6140370 w 12199717"/>
              <a:gd name="connsiteY52" fmla="*/ 353027 h 3750197"/>
              <a:gd name="connsiteX53" fmla="*/ 6279266 w 12199717"/>
              <a:gd name="connsiteY53" fmla="*/ 364602 h 3750197"/>
              <a:gd name="connsiteX54" fmla="*/ 6412375 w 12199717"/>
              <a:gd name="connsiteY54" fmla="*/ 370389 h 3750197"/>
              <a:gd name="connsiteX55" fmla="*/ 6585995 w 12199717"/>
              <a:gd name="connsiteY55" fmla="*/ 381964 h 3750197"/>
              <a:gd name="connsiteX56" fmla="*/ 6690167 w 12199717"/>
              <a:gd name="connsiteY56" fmla="*/ 387751 h 3750197"/>
              <a:gd name="connsiteX57" fmla="*/ 7275316 w 12199717"/>
              <a:gd name="connsiteY57" fmla="*/ 410901 h 3750197"/>
              <a:gd name="connsiteX58" fmla="*/ 8165940 w 12199717"/>
              <a:gd name="connsiteY58" fmla="*/ 428263 h 3750197"/>
              <a:gd name="connsiteX59" fmla="*/ 9427580 w 12199717"/>
              <a:gd name="connsiteY59" fmla="*/ 410901 h 3750197"/>
              <a:gd name="connsiteX60" fmla="*/ 9531752 w 12199717"/>
              <a:gd name="connsiteY60" fmla="*/ 399326 h 3750197"/>
              <a:gd name="connsiteX61" fmla="*/ 9647499 w 12199717"/>
              <a:gd name="connsiteY61" fmla="*/ 387751 h 3750197"/>
              <a:gd name="connsiteX62" fmla="*/ 9751671 w 12199717"/>
              <a:gd name="connsiteY62" fmla="*/ 376177 h 3750197"/>
              <a:gd name="connsiteX63" fmla="*/ 9878993 w 12199717"/>
              <a:gd name="connsiteY63" fmla="*/ 364602 h 3750197"/>
              <a:gd name="connsiteX64" fmla="*/ 9925291 w 12199717"/>
              <a:gd name="connsiteY64" fmla="*/ 353027 h 3750197"/>
              <a:gd name="connsiteX65" fmla="*/ 9948441 w 12199717"/>
              <a:gd name="connsiteY65" fmla="*/ 347240 h 3750197"/>
              <a:gd name="connsiteX66" fmla="*/ 9983165 w 12199717"/>
              <a:gd name="connsiteY66" fmla="*/ 335665 h 3750197"/>
              <a:gd name="connsiteX67" fmla="*/ 10017889 w 12199717"/>
              <a:gd name="connsiteY67" fmla="*/ 329878 h 3750197"/>
              <a:gd name="connsiteX68" fmla="*/ 10046826 w 12199717"/>
              <a:gd name="connsiteY68" fmla="*/ 318303 h 3750197"/>
              <a:gd name="connsiteX69" fmla="*/ 10081550 w 12199717"/>
              <a:gd name="connsiteY69" fmla="*/ 312516 h 3750197"/>
              <a:gd name="connsiteX70" fmla="*/ 10098912 w 12199717"/>
              <a:gd name="connsiteY70" fmla="*/ 300941 h 3750197"/>
              <a:gd name="connsiteX71" fmla="*/ 10116274 w 12199717"/>
              <a:gd name="connsiteY71" fmla="*/ 295154 h 3750197"/>
              <a:gd name="connsiteX72" fmla="*/ 10174147 w 12199717"/>
              <a:gd name="connsiteY72" fmla="*/ 289367 h 3750197"/>
              <a:gd name="connsiteX73" fmla="*/ 10781818 w 12199717"/>
              <a:gd name="connsiteY73" fmla="*/ 277792 h 3750197"/>
              <a:gd name="connsiteX74" fmla="*/ 10984375 w 12199717"/>
              <a:gd name="connsiteY74" fmla="*/ 266217 h 3750197"/>
              <a:gd name="connsiteX75" fmla="*/ 11129059 w 12199717"/>
              <a:gd name="connsiteY75" fmla="*/ 260430 h 3750197"/>
              <a:gd name="connsiteX76" fmla="*/ 11308466 w 12199717"/>
              <a:gd name="connsiteY76" fmla="*/ 248855 h 3750197"/>
              <a:gd name="connsiteX77" fmla="*/ 11412638 w 12199717"/>
              <a:gd name="connsiteY77" fmla="*/ 243068 h 3750197"/>
              <a:gd name="connsiteX78" fmla="*/ 11603621 w 12199717"/>
              <a:gd name="connsiteY78" fmla="*/ 231493 h 3750197"/>
              <a:gd name="connsiteX79" fmla="*/ 11719367 w 12199717"/>
              <a:gd name="connsiteY79" fmla="*/ 225706 h 3750197"/>
              <a:gd name="connsiteX80" fmla="*/ 11979798 w 12199717"/>
              <a:gd name="connsiteY80" fmla="*/ 219919 h 3750197"/>
              <a:gd name="connsiteX81" fmla="*/ 12026097 w 12199717"/>
              <a:gd name="connsiteY81" fmla="*/ 214131 h 3750197"/>
              <a:gd name="connsiteX82" fmla="*/ 12130269 w 12199717"/>
              <a:gd name="connsiteY82" fmla="*/ 202557 h 3750197"/>
              <a:gd name="connsiteX83" fmla="*/ 12170780 w 12199717"/>
              <a:gd name="connsiteY83" fmla="*/ 190982 h 3750197"/>
              <a:gd name="connsiteX84" fmla="*/ 12193929 w 12199717"/>
              <a:gd name="connsiteY84" fmla="*/ 185195 h 3750197"/>
              <a:gd name="connsiteX85" fmla="*/ 12199717 w 12199717"/>
              <a:gd name="connsiteY85" fmla="*/ 3750197 h 3750197"/>
              <a:gd name="connsiteX86" fmla="*/ 0 w 12199717"/>
              <a:gd name="connsiteY86" fmla="*/ 3744410 h 3750197"/>
              <a:gd name="connsiteX87" fmla="*/ 0 w 12199717"/>
              <a:gd name="connsiteY87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508340 w 12199717"/>
              <a:gd name="connsiteY36" fmla="*/ 63660 h 3750197"/>
              <a:gd name="connsiteX37" fmla="*/ 4930816 w 12199717"/>
              <a:gd name="connsiteY37" fmla="*/ 127321 h 3750197"/>
              <a:gd name="connsiteX38" fmla="*/ 5029200 w 12199717"/>
              <a:gd name="connsiteY38" fmla="*/ 138896 h 3750197"/>
              <a:gd name="connsiteX39" fmla="*/ 5104436 w 12199717"/>
              <a:gd name="connsiteY39" fmla="*/ 156258 h 3750197"/>
              <a:gd name="connsiteX40" fmla="*/ 5144947 w 12199717"/>
              <a:gd name="connsiteY40" fmla="*/ 162045 h 3750197"/>
              <a:gd name="connsiteX41" fmla="*/ 5359079 w 12199717"/>
              <a:gd name="connsiteY41" fmla="*/ 190982 h 3750197"/>
              <a:gd name="connsiteX42" fmla="*/ 5451676 w 12199717"/>
              <a:gd name="connsiteY42" fmla="*/ 214131 h 3750197"/>
              <a:gd name="connsiteX43" fmla="*/ 5590572 w 12199717"/>
              <a:gd name="connsiteY43" fmla="*/ 237281 h 3750197"/>
              <a:gd name="connsiteX44" fmla="*/ 5654233 w 12199717"/>
              <a:gd name="connsiteY44" fmla="*/ 254643 h 3750197"/>
              <a:gd name="connsiteX45" fmla="*/ 5746831 w 12199717"/>
              <a:gd name="connsiteY45" fmla="*/ 277792 h 3750197"/>
              <a:gd name="connsiteX46" fmla="*/ 5810491 w 12199717"/>
              <a:gd name="connsiteY46" fmla="*/ 289367 h 3750197"/>
              <a:gd name="connsiteX47" fmla="*/ 5868365 w 12199717"/>
              <a:gd name="connsiteY47" fmla="*/ 300941 h 3750197"/>
              <a:gd name="connsiteX48" fmla="*/ 5955175 w 12199717"/>
              <a:gd name="connsiteY48" fmla="*/ 318303 h 3750197"/>
              <a:gd name="connsiteX49" fmla="*/ 6013048 w 12199717"/>
              <a:gd name="connsiteY49" fmla="*/ 335665 h 3750197"/>
              <a:gd name="connsiteX50" fmla="*/ 6117221 w 12199717"/>
              <a:gd name="connsiteY50" fmla="*/ 347240 h 3750197"/>
              <a:gd name="connsiteX51" fmla="*/ 6140370 w 12199717"/>
              <a:gd name="connsiteY51" fmla="*/ 353027 h 3750197"/>
              <a:gd name="connsiteX52" fmla="*/ 6279266 w 12199717"/>
              <a:gd name="connsiteY52" fmla="*/ 364602 h 3750197"/>
              <a:gd name="connsiteX53" fmla="*/ 6412375 w 12199717"/>
              <a:gd name="connsiteY53" fmla="*/ 370389 h 3750197"/>
              <a:gd name="connsiteX54" fmla="*/ 6585995 w 12199717"/>
              <a:gd name="connsiteY54" fmla="*/ 381964 h 3750197"/>
              <a:gd name="connsiteX55" fmla="*/ 6690167 w 12199717"/>
              <a:gd name="connsiteY55" fmla="*/ 387751 h 3750197"/>
              <a:gd name="connsiteX56" fmla="*/ 7275316 w 12199717"/>
              <a:gd name="connsiteY56" fmla="*/ 410901 h 3750197"/>
              <a:gd name="connsiteX57" fmla="*/ 8165940 w 12199717"/>
              <a:gd name="connsiteY57" fmla="*/ 428263 h 3750197"/>
              <a:gd name="connsiteX58" fmla="*/ 9427580 w 12199717"/>
              <a:gd name="connsiteY58" fmla="*/ 410901 h 3750197"/>
              <a:gd name="connsiteX59" fmla="*/ 9531752 w 12199717"/>
              <a:gd name="connsiteY59" fmla="*/ 399326 h 3750197"/>
              <a:gd name="connsiteX60" fmla="*/ 9647499 w 12199717"/>
              <a:gd name="connsiteY60" fmla="*/ 387751 h 3750197"/>
              <a:gd name="connsiteX61" fmla="*/ 9751671 w 12199717"/>
              <a:gd name="connsiteY61" fmla="*/ 376177 h 3750197"/>
              <a:gd name="connsiteX62" fmla="*/ 9878993 w 12199717"/>
              <a:gd name="connsiteY62" fmla="*/ 364602 h 3750197"/>
              <a:gd name="connsiteX63" fmla="*/ 9925291 w 12199717"/>
              <a:gd name="connsiteY63" fmla="*/ 353027 h 3750197"/>
              <a:gd name="connsiteX64" fmla="*/ 9948441 w 12199717"/>
              <a:gd name="connsiteY64" fmla="*/ 347240 h 3750197"/>
              <a:gd name="connsiteX65" fmla="*/ 9983165 w 12199717"/>
              <a:gd name="connsiteY65" fmla="*/ 335665 h 3750197"/>
              <a:gd name="connsiteX66" fmla="*/ 10017889 w 12199717"/>
              <a:gd name="connsiteY66" fmla="*/ 329878 h 3750197"/>
              <a:gd name="connsiteX67" fmla="*/ 10046826 w 12199717"/>
              <a:gd name="connsiteY67" fmla="*/ 318303 h 3750197"/>
              <a:gd name="connsiteX68" fmla="*/ 10081550 w 12199717"/>
              <a:gd name="connsiteY68" fmla="*/ 312516 h 3750197"/>
              <a:gd name="connsiteX69" fmla="*/ 10098912 w 12199717"/>
              <a:gd name="connsiteY69" fmla="*/ 300941 h 3750197"/>
              <a:gd name="connsiteX70" fmla="*/ 10116274 w 12199717"/>
              <a:gd name="connsiteY70" fmla="*/ 295154 h 3750197"/>
              <a:gd name="connsiteX71" fmla="*/ 10174147 w 12199717"/>
              <a:gd name="connsiteY71" fmla="*/ 289367 h 3750197"/>
              <a:gd name="connsiteX72" fmla="*/ 10781818 w 12199717"/>
              <a:gd name="connsiteY72" fmla="*/ 277792 h 3750197"/>
              <a:gd name="connsiteX73" fmla="*/ 10984375 w 12199717"/>
              <a:gd name="connsiteY73" fmla="*/ 266217 h 3750197"/>
              <a:gd name="connsiteX74" fmla="*/ 11129059 w 12199717"/>
              <a:gd name="connsiteY74" fmla="*/ 260430 h 3750197"/>
              <a:gd name="connsiteX75" fmla="*/ 11308466 w 12199717"/>
              <a:gd name="connsiteY75" fmla="*/ 248855 h 3750197"/>
              <a:gd name="connsiteX76" fmla="*/ 11412638 w 12199717"/>
              <a:gd name="connsiteY76" fmla="*/ 243068 h 3750197"/>
              <a:gd name="connsiteX77" fmla="*/ 11603621 w 12199717"/>
              <a:gd name="connsiteY77" fmla="*/ 231493 h 3750197"/>
              <a:gd name="connsiteX78" fmla="*/ 11719367 w 12199717"/>
              <a:gd name="connsiteY78" fmla="*/ 225706 h 3750197"/>
              <a:gd name="connsiteX79" fmla="*/ 11979798 w 12199717"/>
              <a:gd name="connsiteY79" fmla="*/ 219919 h 3750197"/>
              <a:gd name="connsiteX80" fmla="*/ 12026097 w 12199717"/>
              <a:gd name="connsiteY80" fmla="*/ 214131 h 3750197"/>
              <a:gd name="connsiteX81" fmla="*/ 12130269 w 12199717"/>
              <a:gd name="connsiteY81" fmla="*/ 202557 h 3750197"/>
              <a:gd name="connsiteX82" fmla="*/ 12170780 w 12199717"/>
              <a:gd name="connsiteY82" fmla="*/ 190982 h 3750197"/>
              <a:gd name="connsiteX83" fmla="*/ 12193929 w 12199717"/>
              <a:gd name="connsiteY83" fmla="*/ 185195 h 3750197"/>
              <a:gd name="connsiteX84" fmla="*/ 12199717 w 12199717"/>
              <a:gd name="connsiteY84" fmla="*/ 3750197 h 3750197"/>
              <a:gd name="connsiteX85" fmla="*/ 0 w 12199717"/>
              <a:gd name="connsiteY85" fmla="*/ 3744410 h 3750197"/>
              <a:gd name="connsiteX86" fmla="*/ 0 w 12199717"/>
              <a:gd name="connsiteY86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121534 w 12199717"/>
              <a:gd name="connsiteY2" fmla="*/ 214131 h 3750197"/>
              <a:gd name="connsiteX3" fmla="*/ 219919 w 12199717"/>
              <a:gd name="connsiteY3" fmla="*/ 202557 h 3750197"/>
              <a:gd name="connsiteX4" fmla="*/ 260431 w 12199717"/>
              <a:gd name="connsiteY4" fmla="*/ 196769 h 3750197"/>
              <a:gd name="connsiteX5" fmla="*/ 318304 w 12199717"/>
              <a:gd name="connsiteY5" fmla="*/ 185195 h 3750197"/>
              <a:gd name="connsiteX6" fmla="*/ 457200 w 12199717"/>
              <a:gd name="connsiteY6" fmla="*/ 173620 h 3750197"/>
              <a:gd name="connsiteX7" fmla="*/ 515074 w 12199717"/>
              <a:gd name="connsiteY7" fmla="*/ 167833 h 3750197"/>
              <a:gd name="connsiteX8" fmla="*/ 555585 w 12199717"/>
              <a:gd name="connsiteY8" fmla="*/ 162045 h 3750197"/>
              <a:gd name="connsiteX9" fmla="*/ 601884 w 12199717"/>
              <a:gd name="connsiteY9" fmla="*/ 156258 h 3750197"/>
              <a:gd name="connsiteX10" fmla="*/ 642395 w 12199717"/>
              <a:gd name="connsiteY10" fmla="*/ 150470 h 3750197"/>
              <a:gd name="connsiteX11" fmla="*/ 700269 w 12199717"/>
              <a:gd name="connsiteY11" fmla="*/ 144683 h 3750197"/>
              <a:gd name="connsiteX12" fmla="*/ 746567 w 12199717"/>
              <a:gd name="connsiteY12" fmla="*/ 138896 h 3750197"/>
              <a:gd name="connsiteX13" fmla="*/ 769717 w 12199717"/>
              <a:gd name="connsiteY13" fmla="*/ 133108 h 3750197"/>
              <a:gd name="connsiteX14" fmla="*/ 821803 w 12199717"/>
              <a:gd name="connsiteY14" fmla="*/ 127321 h 3750197"/>
              <a:gd name="connsiteX15" fmla="*/ 856527 w 12199717"/>
              <a:gd name="connsiteY15" fmla="*/ 121534 h 3750197"/>
              <a:gd name="connsiteX16" fmla="*/ 966486 w 12199717"/>
              <a:gd name="connsiteY16" fmla="*/ 104172 h 3750197"/>
              <a:gd name="connsiteX17" fmla="*/ 1070659 w 12199717"/>
              <a:gd name="connsiteY17" fmla="*/ 92597 h 3750197"/>
              <a:gd name="connsiteX18" fmla="*/ 1099595 w 12199717"/>
              <a:gd name="connsiteY18" fmla="*/ 86810 h 3750197"/>
              <a:gd name="connsiteX19" fmla="*/ 1151681 w 12199717"/>
              <a:gd name="connsiteY19" fmla="*/ 75235 h 3750197"/>
              <a:gd name="connsiteX20" fmla="*/ 1261641 w 12199717"/>
              <a:gd name="connsiteY20" fmla="*/ 63660 h 3750197"/>
              <a:gd name="connsiteX21" fmla="*/ 1406324 w 12199717"/>
              <a:gd name="connsiteY21" fmla="*/ 57873 h 3750197"/>
              <a:gd name="connsiteX22" fmla="*/ 1504709 w 12199717"/>
              <a:gd name="connsiteY22" fmla="*/ 52086 h 3750197"/>
              <a:gd name="connsiteX23" fmla="*/ 1765140 w 12199717"/>
              <a:gd name="connsiteY23" fmla="*/ 40511 h 3750197"/>
              <a:gd name="connsiteX24" fmla="*/ 1840375 w 12199717"/>
              <a:gd name="connsiteY24" fmla="*/ 34724 h 3750197"/>
              <a:gd name="connsiteX25" fmla="*/ 1886674 w 12199717"/>
              <a:gd name="connsiteY25" fmla="*/ 28936 h 3750197"/>
              <a:gd name="connsiteX26" fmla="*/ 2013995 w 12199717"/>
              <a:gd name="connsiteY26" fmla="*/ 23149 h 3750197"/>
              <a:gd name="connsiteX27" fmla="*/ 2118167 w 12199717"/>
              <a:gd name="connsiteY27" fmla="*/ 17362 h 3750197"/>
              <a:gd name="connsiteX28" fmla="*/ 2338086 w 12199717"/>
              <a:gd name="connsiteY28" fmla="*/ 5787 h 3750197"/>
              <a:gd name="connsiteX29" fmla="*/ 2772137 w 12199717"/>
              <a:gd name="connsiteY29" fmla="*/ 0 h 3750197"/>
              <a:gd name="connsiteX30" fmla="*/ 2974694 w 12199717"/>
              <a:gd name="connsiteY30" fmla="*/ 11574 h 3750197"/>
              <a:gd name="connsiteX31" fmla="*/ 3269848 w 12199717"/>
              <a:gd name="connsiteY31" fmla="*/ 17362 h 3750197"/>
              <a:gd name="connsiteX32" fmla="*/ 3975904 w 12199717"/>
              <a:gd name="connsiteY32" fmla="*/ 23149 h 3750197"/>
              <a:gd name="connsiteX33" fmla="*/ 4109013 w 12199717"/>
              <a:gd name="connsiteY33" fmla="*/ 28936 h 3750197"/>
              <a:gd name="connsiteX34" fmla="*/ 4178461 w 12199717"/>
              <a:gd name="connsiteY34" fmla="*/ 34724 h 3750197"/>
              <a:gd name="connsiteX35" fmla="*/ 4508340 w 12199717"/>
              <a:gd name="connsiteY35" fmla="*/ 63660 h 3750197"/>
              <a:gd name="connsiteX36" fmla="*/ 4930816 w 12199717"/>
              <a:gd name="connsiteY36" fmla="*/ 127321 h 3750197"/>
              <a:gd name="connsiteX37" fmla="*/ 5029200 w 12199717"/>
              <a:gd name="connsiteY37" fmla="*/ 138896 h 3750197"/>
              <a:gd name="connsiteX38" fmla="*/ 5104436 w 12199717"/>
              <a:gd name="connsiteY38" fmla="*/ 156258 h 3750197"/>
              <a:gd name="connsiteX39" fmla="*/ 5144947 w 12199717"/>
              <a:gd name="connsiteY39" fmla="*/ 162045 h 3750197"/>
              <a:gd name="connsiteX40" fmla="*/ 5359079 w 12199717"/>
              <a:gd name="connsiteY40" fmla="*/ 190982 h 3750197"/>
              <a:gd name="connsiteX41" fmla="*/ 5451676 w 12199717"/>
              <a:gd name="connsiteY41" fmla="*/ 214131 h 3750197"/>
              <a:gd name="connsiteX42" fmla="*/ 5590572 w 12199717"/>
              <a:gd name="connsiteY42" fmla="*/ 237281 h 3750197"/>
              <a:gd name="connsiteX43" fmla="*/ 5654233 w 12199717"/>
              <a:gd name="connsiteY43" fmla="*/ 254643 h 3750197"/>
              <a:gd name="connsiteX44" fmla="*/ 5746831 w 12199717"/>
              <a:gd name="connsiteY44" fmla="*/ 277792 h 3750197"/>
              <a:gd name="connsiteX45" fmla="*/ 5810491 w 12199717"/>
              <a:gd name="connsiteY45" fmla="*/ 289367 h 3750197"/>
              <a:gd name="connsiteX46" fmla="*/ 5868365 w 12199717"/>
              <a:gd name="connsiteY46" fmla="*/ 300941 h 3750197"/>
              <a:gd name="connsiteX47" fmla="*/ 5955175 w 12199717"/>
              <a:gd name="connsiteY47" fmla="*/ 318303 h 3750197"/>
              <a:gd name="connsiteX48" fmla="*/ 6013048 w 12199717"/>
              <a:gd name="connsiteY48" fmla="*/ 335665 h 3750197"/>
              <a:gd name="connsiteX49" fmla="*/ 6117221 w 12199717"/>
              <a:gd name="connsiteY49" fmla="*/ 347240 h 3750197"/>
              <a:gd name="connsiteX50" fmla="*/ 6140370 w 12199717"/>
              <a:gd name="connsiteY50" fmla="*/ 353027 h 3750197"/>
              <a:gd name="connsiteX51" fmla="*/ 6279266 w 12199717"/>
              <a:gd name="connsiteY51" fmla="*/ 364602 h 3750197"/>
              <a:gd name="connsiteX52" fmla="*/ 6412375 w 12199717"/>
              <a:gd name="connsiteY52" fmla="*/ 370389 h 3750197"/>
              <a:gd name="connsiteX53" fmla="*/ 6585995 w 12199717"/>
              <a:gd name="connsiteY53" fmla="*/ 381964 h 3750197"/>
              <a:gd name="connsiteX54" fmla="*/ 6690167 w 12199717"/>
              <a:gd name="connsiteY54" fmla="*/ 387751 h 3750197"/>
              <a:gd name="connsiteX55" fmla="*/ 7275316 w 12199717"/>
              <a:gd name="connsiteY55" fmla="*/ 410901 h 3750197"/>
              <a:gd name="connsiteX56" fmla="*/ 8165940 w 12199717"/>
              <a:gd name="connsiteY56" fmla="*/ 428263 h 3750197"/>
              <a:gd name="connsiteX57" fmla="*/ 9427580 w 12199717"/>
              <a:gd name="connsiteY57" fmla="*/ 410901 h 3750197"/>
              <a:gd name="connsiteX58" fmla="*/ 9531752 w 12199717"/>
              <a:gd name="connsiteY58" fmla="*/ 399326 h 3750197"/>
              <a:gd name="connsiteX59" fmla="*/ 9647499 w 12199717"/>
              <a:gd name="connsiteY59" fmla="*/ 387751 h 3750197"/>
              <a:gd name="connsiteX60" fmla="*/ 9751671 w 12199717"/>
              <a:gd name="connsiteY60" fmla="*/ 376177 h 3750197"/>
              <a:gd name="connsiteX61" fmla="*/ 9878993 w 12199717"/>
              <a:gd name="connsiteY61" fmla="*/ 364602 h 3750197"/>
              <a:gd name="connsiteX62" fmla="*/ 9925291 w 12199717"/>
              <a:gd name="connsiteY62" fmla="*/ 353027 h 3750197"/>
              <a:gd name="connsiteX63" fmla="*/ 9948441 w 12199717"/>
              <a:gd name="connsiteY63" fmla="*/ 347240 h 3750197"/>
              <a:gd name="connsiteX64" fmla="*/ 9983165 w 12199717"/>
              <a:gd name="connsiteY64" fmla="*/ 335665 h 3750197"/>
              <a:gd name="connsiteX65" fmla="*/ 10017889 w 12199717"/>
              <a:gd name="connsiteY65" fmla="*/ 329878 h 3750197"/>
              <a:gd name="connsiteX66" fmla="*/ 10046826 w 12199717"/>
              <a:gd name="connsiteY66" fmla="*/ 318303 h 3750197"/>
              <a:gd name="connsiteX67" fmla="*/ 10081550 w 12199717"/>
              <a:gd name="connsiteY67" fmla="*/ 312516 h 3750197"/>
              <a:gd name="connsiteX68" fmla="*/ 10098912 w 12199717"/>
              <a:gd name="connsiteY68" fmla="*/ 300941 h 3750197"/>
              <a:gd name="connsiteX69" fmla="*/ 10116274 w 12199717"/>
              <a:gd name="connsiteY69" fmla="*/ 295154 h 3750197"/>
              <a:gd name="connsiteX70" fmla="*/ 10174147 w 12199717"/>
              <a:gd name="connsiteY70" fmla="*/ 289367 h 3750197"/>
              <a:gd name="connsiteX71" fmla="*/ 10781818 w 12199717"/>
              <a:gd name="connsiteY71" fmla="*/ 277792 h 3750197"/>
              <a:gd name="connsiteX72" fmla="*/ 10984375 w 12199717"/>
              <a:gd name="connsiteY72" fmla="*/ 266217 h 3750197"/>
              <a:gd name="connsiteX73" fmla="*/ 11129059 w 12199717"/>
              <a:gd name="connsiteY73" fmla="*/ 260430 h 3750197"/>
              <a:gd name="connsiteX74" fmla="*/ 11308466 w 12199717"/>
              <a:gd name="connsiteY74" fmla="*/ 248855 h 3750197"/>
              <a:gd name="connsiteX75" fmla="*/ 11412638 w 12199717"/>
              <a:gd name="connsiteY75" fmla="*/ 243068 h 3750197"/>
              <a:gd name="connsiteX76" fmla="*/ 11603621 w 12199717"/>
              <a:gd name="connsiteY76" fmla="*/ 231493 h 3750197"/>
              <a:gd name="connsiteX77" fmla="*/ 11719367 w 12199717"/>
              <a:gd name="connsiteY77" fmla="*/ 225706 h 3750197"/>
              <a:gd name="connsiteX78" fmla="*/ 11979798 w 12199717"/>
              <a:gd name="connsiteY78" fmla="*/ 219919 h 3750197"/>
              <a:gd name="connsiteX79" fmla="*/ 12026097 w 12199717"/>
              <a:gd name="connsiteY79" fmla="*/ 214131 h 3750197"/>
              <a:gd name="connsiteX80" fmla="*/ 12130269 w 12199717"/>
              <a:gd name="connsiteY80" fmla="*/ 202557 h 3750197"/>
              <a:gd name="connsiteX81" fmla="*/ 12170780 w 12199717"/>
              <a:gd name="connsiteY81" fmla="*/ 190982 h 3750197"/>
              <a:gd name="connsiteX82" fmla="*/ 12193929 w 12199717"/>
              <a:gd name="connsiteY82" fmla="*/ 185195 h 3750197"/>
              <a:gd name="connsiteX83" fmla="*/ 12199717 w 12199717"/>
              <a:gd name="connsiteY83" fmla="*/ 3750197 h 3750197"/>
              <a:gd name="connsiteX84" fmla="*/ 0 w 12199717"/>
              <a:gd name="connsiteY84" fmla="*/ 3744410 h 3750197"/>
              <a:gd name="connsiteX85" fmla="*/ 0 w 12199717"/>
              <a:gd name="connsiteY85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121534 w 12199717"/>
              <a:gd name="connsiteY2" fmla="*/ 214131 h 3750197"/>
              <a:gd name="connsiteX3" fmla="*/ 219919 w 12199717"/>
              <a:gd name="connsiteY3" fmla="*/ 202557 h 3750197"/>
              <a:gd name="connsiteX4" fmla="*/ 260431 w 12199717"/>
              <a:gd name="connsiteY4" fmla="*/ 196769 h 3750197"/>
              <a:gd name="connsiteX5" fmla="*/ 457200 w 12199717"/>
              <a:gd name="connsiteY5" fmla="*/ 173620 h 3750197"/>
              <a:gd name="connsiteX6" fmla="*/ 515074 w 12199717"/>
              <a:gd name="connsiteY6" fmla="*/ 167833 h 3750197"/>
              <a:gd name="connsiteX7" fmla="*/ 555585 w 12199717"/>
              <a:gd name="connsiteY7" fmla="*/ 162045 h 3750197"/>
              <a:gd name="connsiteX8" fmla="*/ 601884 w 12199717"/>
              <a:gd name="connsiteY8" fmla="*/ 156258 h 3750197"/>
              <a:gd name="connsiteX9" fmla="*/ 642395 w 12199717"/>
              <a:gd name="connsiteY9" fmla="*/ 150470 h 3750197"/>
              <a:gd name="connsiteX10" fmla="*/ 700269 w 12199717"/>
              <a:gd name="connsiteY10" fmla="*/ 144683 h 3750197"/>
              <a:gd name="connsiteX11" fmla="*/ 746567 w 12199717"/>
              <a:gd name="connsiteY11" fmla="*/ 138896 h 3750197"/>
              <a:gd name="connsiteX12" fmla="*/ 769717 w 12199717"/>
              <a:gd name="connsiteY12" fmla="*/ 133108 h 3750197"/>
              <a:gd name="connsiteX13" fmla="*/ 821803 w 12199717"/>
              <a:gd name="connsiteY13" fmla="*/ 127321 h 3750197"/>
              <a:gd name="connsiteX14" fmla="*/ 856527 w 12199717"/>
              <a:gd name="connsiteY14" fmla="*/ 121534 h 3750197"/>
              <a:gd name="connsiteX15" fmla="*/ 966486 w 12199717"/>
              <a:gd name="connsiteY15" fmla="*/ 104172 h 3750197"/>
              <a:gd name="connsiteX16" fmla="*/ 1070659 w 12199717"/>
              <a:gd name="connsiteY16" fmla="*/ 92597 h 3750197"/>
              <a:gd name="connsiteX17" fmla="*/ 1099595 w 12199717"/>
              <a:gd name="connsiteY17" fmla="*/ 86810 h 3750197"/>
              <a:gd name="connsiteX18" fmla="*/ 1151681 w 12199717"/>
              <a:gd name="connsiteY18" fmla="*/ 75235 h 3750197"/>
              <a:gd name="connsiteX19" fmla="*/ 1261641 w 12199717"/>
              <a:gd name="connsiteY19" fmla="*/ 63660 h 3750197"/>
              <a:gd name="connsiteX20" fmla="*/ 1406324 w 12199717"/>
              <a:gd name="connsiteY20" fmla="*/ 57873 h 3750197"/>
              <a:gd name="connsiteX21" fmla="*/ 1504709 w 12199717"/>
              <a:gd name="connsiteY21" fmla="*/ 52086 h 3750197"/>
              <a:gd name="connsiteX22" fmla="*/ 1765140 w 12199717"/>
              <a:gd name="connsiteY22" fmla="*/ 40511 h 3750197"/>
              <a:gd name="connsiteX23" fmla="*/ 1840375 w 12199717"/>
              <a:gd name="connsiteY23" fmla="*/ 34724 h 3750197"/>
              <a:gd name="connsiteX24" fmla="*/ 1886674 w 12199717"/>
              <a:gd name="connsiteY24" fmla="*/ 28936 h 3750197"/>
              <a:gd name="connsiteX25" fmla="*/ 2013995 w 12199717"/>
              <a:gd name="connsiteY25" fmla="*/ 23149 h 3750197"/>
              <a:gd name="connsiteX26" fmla="*/ 2118167 w 12199717"/>
              <a:gd name="connsiteY26" fmla="*/ 17362 h 3750197"/>
              <a:gd name="connsiteX27" fmla="*/ 2338086 w 12199717"/>
              <a:gd name="connsiteY27" fmla="*/ 5787 h 3750197"/>
              <a:gd name="connsiteX28" fmla="*/ 2772137 w 12199717"/>
              <a:gd name="connsiteY28" fmla="*/ 0 h 3750197"/>
              <a:gd name="connsiteX29" fmla="*/ 2974694 w 12199717"/>
              <a:gd name="connsiteY29" fmla="*/ 11574 h 3750197"/>
              <a:gd name="connsiteX30" fmla="*/ 3269848 w 12199717"/>
              <a:gd name="connsiteY30" fmla="*/ 17362 h 3750197"/>
              <a:gd name="connsiteX31" fmla="*/ 3975904 w 12199717"/>
              <a:gd name="connsiteY31" fmla="*/ 23149 h 3750197"/>
              <a:gd name="connsiteX32" fmla="*/ 4109013 w 12199717"/>
              <a:gd name="connsiteY32" fmla="*/ 28936 h 3750197"/>
              <a:gd name="connsiteX33" fmla="*/ 4178461 w 12199717"/>
              <a:gd name="connsiteY33" fmla="*/ 34724 h 3750197"/>
              <a:gd name="connsiteX34" fmla="*/ 4508340 w 12199717"/>
              <a:gd name="connsiteY34" fmla="*/ 63660 h 3750197"/>
              <a:gd name="connsiteX35" fmla="*/ 4930816 w 12199717"/>
              <a:gd name="connsiteY35" fmla="*/ 127321 h 3750197"/>
              <a:gd name="connsiteX36" fmla="*/ 5029200 w 12199717"/>
              <a:gd name="connsiteY36" fmla="*/ 138896 h 3750197"/>
              <a:gd name="connsiteX37" fmla="*/ 5104436 w 12199717"/>
              <a:gd name="connsiteY37" fmla="*/ 156258 h 3750197"/>
              <a:gd name="connsiteX38" fmla="*/ 5144947 w 12199717"/>
              <a:gd name="connsiteY38" fmla="*/ 162045 h 3750197"/>
              <a:gd name="connsiteX39" fmla="*/ 5359079 w 12199717"/>
              <a:gd name="connsiteY39" fmla="*/ 190982 h 3750197"/>
              <a:gd name="connsiteX40" fmla="*/ 5451676 w 12199717"/>
              <a:gd name="connsiteY40" fmla="*/ 214131 h 3750197"/>
              <a:gd name="connsiteX41" fmla="*/ 5590572 w 12199717"/>
              <a:gd name="connsiteY41" fmla="*/ 237281 h 3750197"/>
              <a:gd name="connsiteX42" fmla="*/ 5654233 w 12199717"/>
              <a:gd name="connsiteY42" fmla="*/ 254643 h 3750197"/>
              <a:gd name="connsiteX43" fmla="*/ 5746831 w 12199717"/>
              <a:gd name="connsiteY43" fmla="*/ 277792 h 3750197"/>
              <a:gd name="connsiteX44" fmla="*/ 5810491 w 12199717"/>
              <a:gd name="connsiteY44" fmla="*/ 289367 h 3750197"/>
              <a:gd name="connsiteX45" fmla="*/ 5868365 w 12199717"/>
              <a:gd name="connsiteY45" fmla="*/ 300941 h 3750197"/>
              <a:gd name="connsiteX46" fmla="*/ 5955175 w 12199717"/>
              <a:gd name="connsiteY46" fmla="*/ 318303 h 3750197"/>
              <a:gd name="connsiteX47" fmla="*/ 6013048 w 12199717"/>
              <a:gd name="connsiteY47" fmla="*/ 335665 h 3750197"/>
              <a:gd name="connsiteX48" fmla="*/ 6117221 w 12199717"/>
              <a:gd name="connsiteY48" fmla="*/ 347240 h 3750197"/>
              <a:gd name="connsiteX49" fmla="*/ 6140370 w 12199717"/>
              <a:gd name="connsiteY49" fmla="*/ 353027 h 3750197"/>
              <a:gd name="connsiteX50" fmla="*/ 6279266 w 12199717"/>
              <a:gd name="connsiteY50" fmla="*/ 364602 h 3750197"/>
              <a:gd name="connsiteX51" fmla="*/ 6412375 w 12199717"/>
              <a:gd name="connsiteY51" fmla="*/ 370389 h 3750197"/>
              <a:gd name="connsiteX52" fmla="*/ 6585995 w 12199717"/>
              <a:gd name="connsiteY52" fmla="*/ 381964 h 3750197"/>
              <a:gd name="connsiteX53" fmla="*/ 6690167 w 12199717"/>
              <a:gd name="connsiteY53" fmla="*/ 387751 h 3750197"/>
              <a:gd name="connsiteX54" fmla="*/ 7275316 w 12199717"/>
              <a:gd name="connsiteY54" fmla="*/ 410901 h 3750197"/>
              <a:gd name="connsiteX55" fmla="*/ 8165940 w 12199717"/>
              <a:gd name="connsiteY55" fmla="*/ 428263 h 3750197"/>
              <a:gd name="connsiteX56" fmla="*/ 9427580 w 12199717"/>
              <a:gd name="connsiteY56" fmla="*/ 410901 h 3750197"/>
              <a:gd name="connsiteX57" fmla="*/ 9531752 w 12199717"/>
              <a:gd name="connsiteY57" fmla="*/ 399326 h 3750197"/>
              <a:gd name="connsiteX58" fmla="*/ 9647499 w 12199717"/>
              <a:gd name="connsiteY58" fmla="*/ 387751 h 3750197"/>
              <a:gd name="connsiteX59" fmla="*/ 9751671 w 12199717"/>
              <a:gd name="connsiteY59" fmla="*/ 376177 h 3750197"/>
              <a:gd name="connsiteX60" fmla="*/ 9878993 w 12199717"/>
              <a:gd name="connsiteY60" fmla="*/ 364602 h 3750197"/>
              <a:gd name="connsiteX61" fmla="*/ 9925291 w 12199717"/>
              <a:gd name="connsiteY61" fmla="*/ 353027 h 3750197"/>
              <a:gd name="connsiteX62" fmla="*/ 9948441 w 12199717"/>
              <a:gd name="connsiteY62" fmla="*/ 347240 h 3750197"/>
              <a:gd name="connsiteX63" fmla="*/ 9983165 w 12199717"/>
              <a:gd name="connsiteY63" fmla="*/ 335665 h 3750197"/>
              <a:gd name="connsiteX64" fmla="*/ 10017889 w 12199717"/>
              <a:gd name="connsiteY64" fmla="*/ 329878 h 3750197"/>
              <a:gd name="connsiteX65" fmla="*/ 10046826 w 12199717"/>
              <a:gd name="connsiteY65" fmla="*/ 318303 h 3750197"/>
              <a:gd name="connsiteX66" fmla="*/ 10081550 w 12199717"/>
              <a:gd name="connsiteY66" fmla="*/ 312516 h 3750197"/>
              <a:gd name="connsiteX67" fmla="*/ 10098912 w 12199717"/>
              <a:gd name="connsiteY67" fmla="*/ 300941 h 3750197"/>
              <a:gd name="connsiteX68" fmla="*/ 10116274 w 12199717"/>
              <a:gd name="connsiteY68" fmla="*/ 295154 h 3750197"/>
              <a:gd name="connsiteX69" fmla="*/ 10174147 w 12199717"/>
              <a:gd name="connsiteY69" fmla="*/ 289367 h 3750197"/>
              <a:gd name="connsiteX70" fmla="*/ 10781818 w 12199717"/>
              <a:gd name="connsiteY70" fmla="*/ 277792 h 3750197"/>
              <a:gd name="connsiteX71" fmla="*/ 10984375 w 12199717"/>
              <a:gd name="connsiteY71" fmla="*/ 266217 h 3750197"/>
              <a:gd name="connsiteX72" fmla="*/ 11129059 w 12199717"/>
              <a:gd name="connsiteY72" fmla="*/ 260430 h 3750197"/>
              <a:gd name="connsiteX73" fmla="*/ 11308466 w 12199717"/>
              <a:gd name="connsiteY73" fmla="*/ 248855 h 3750197"/>
              <a:gd name="connsiteX74" fmla="*/ 11412638 w 12199717"/>
              <a:gd name="connsiteY74" fmla="*/ 243068 h 3750197"/>
              <a:gd name="connsiteX75" fmla="*/ 11603621 w 12199717"/>
              <a:gd name="connsiteY75" fmla="*/ 231493 h 3750197"/>
              <a:gd name="connsiteX76" fmla="*/ 11719367 w 12199717"/>
              <a:gd name="connsiteY76" fmla="*/ 225706 h 3750197"/>
              <a:gd name="connsiteX77" fmla="*/ 11979798 w 12199717"/>
              <a:gd name="connsiteY77" fmla="*/ 219919 h 3750197"/>
              <a:gd name="connsiteX78" fmla="*/ 12026097 w 12199717"/>
              <a:gd name="connsiteY78" fmla="*/ 214131 h 3750197"/>
              <a:gd name="connsiteX79" fmla="*/ 12130269 w 12199717"/>
              <a:gd name="connsiteY79" fmla="*/ 202557 h 3750197"/>
              <a:gd name="connsiteX80" fmla="*/ 12170780 w 12199717"/>
              <a:gd name="connsiteY80" fmla="*/ 190982 h 3750197"/>
              <a:gd name="connsiteX81" fmla="*/ 12193929 w 12199717"/>
              <a:gd name="connsiteY81" fmla="*/ 185195 h 3750197"/>
              <a:gd name="connsiteX82" fmla="*/ 12199717 w 12199717"/>
              <a:gd name="connsiteY82" fmla="*/ 3750197 h 3750197"/>
              <a:gd name="connsiteX83" fmla="*/ 0 w 12199717"/>
              <a:gd name="connsiteY83" fmla="*/ 3744410 h 3750197"/>
              <a:gd name="connsiteX84" fmla="*/ 0 w 12199717"/>
              <a:gd name="connsiteY84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121534 w 12199717"/>
              <a:gd name="connsiteY2" fmla="*/ 214131 h 3750197"/>
              <a:gd name="connsiteX3" fmla="*/ 219919 w 12199717"/>
              <a:gd name="connsiteY3" fmla="*/ 202557 h 3750197"/>
              <a:gd name="connsiteX4" fmla="*/ 457200 w 12199717"/>
              <a:gd name="connsiteY4" fmla="*/ 173620 h 3750197"/>
              <a:gd name="connsiteX5" fmla="*/ 515074 w 12199717"/>
              <a:gd name="connsiteY5" fmla="*/ 167833 h 3750197"/>
              <a:gd name="connsiteX6" fmla="*/ 555585 w 12199717"/>
              <a:gd name="connsiteY6" fmla="*/ 162045 h 3750197"/>
              <a:gd name="connsiteX7" fmla="*/ 601884 w 12199717"/>
              <a:gd name="connsiteY7" fmla="*/ 156258 h 3750197"/>
              <a:gd name="connsiteX8" fmla="*/ 642395 w 12199717"/>
              <a:gd name="connsiteY8" fmla="*/ 150470 h 3750197"/>
              <a:gd name="connsiteX9" fmla="*/ 700269 w 12199717"/>
              <a:gd name="connsiteY9" fmla="*/ 144683 h 3750197"/>
              <a:gd name="connsiteX10" fmla="*/ 746567 w 12199717"/>
              <a:gd name="connsiteY10" fmla="*/ 138896 h 3750197"/>
              <a:gd name="connsiteX11" fmla="*/ 769717 w 12199717"/>
              <a:gd name="connsiteY11" fmla="*/ 133108 h 3750197"/>
              <a:gd name="connsiteX12" fmla="*/ 821803 w 12199717"/>
              <a:gd name="connsiteY12" fmla="*/ 127321 h 3750197"/>
              <a:gd name="connsiteX13" fmla="*/ 856527 w 12199717"/>
              <a:gd name="connsiteY13" fmla="*/ 121534 h 3750197"/>
              <a:gd name="connsiteX14" fmla="*/ 966486 w 12199717"/>
              <a:gd name="connsiteY14" fmla="*/ 104172 h 3750197"/>
              <a:gd name="connsiteX15" fmla="*/ 1070659 w 12199717"/>
              <a:gd name="connsiteY15" fmla="*/ 92597 h 3750197"/>
              <a:gd name="connsiteX16" fmla="*/ 1099595 w 12199717"/>
              <a:gd name="connsiteY16" fmla="*/ 86810 h 3750197"/>
              <a:gd name="connsiteX17" fmla="*/ 1151681 w 12199717"/>
              <a:gd name="connsiteY17" fmla="*/ 75235 h 3750197"/>
              <a:gd name="connsiteX18" fmla="*/ 1261641 w 12199717"/>
              <a:gd name="connsiteY18" fmla="*/ 63660 h 3750197"/>
              <a:gd name="connsiteX19" fmla="*/ 1406324 w 12199717"/>
              <a:gd name="connsiteY19" fmla="*/ 57873 h 3750197"/>
              <a:gd name="connsiteX20" fmla="*/ 1504709 w 12199717"/>
              <a:gd name="connsiteY20" fmla="*/ 52086 h 3750197"/>
              <a:gd name="connsiteX21" fmla="*/ 1765140 w 12199717"/>
              <a:gd name="connsiteY21" fmla="*/ 40511 h 3750197"/>
              <a:gd name="connsiteX22" fmla="*/ 1840375 w 12199717"/>
              <a:gd name="connsiteY22" fmla="*/ 34724 h 3750197"/>
              <a:gd name="connsiteX23" fmla="*/ 1886674 w 12199717"/>
              <a:gd name="connsiteY23" fmla="*/ 28936 h 3750197"/>
              <a:gd name="connsiteX24" fmla="*/ 2013995 w 12199717"/>
              <a:gd name="connsiteY24" fmla="*/ 23149 h 3750197"/>
              <a:gd name="connsiteX25" fmla="*/ 2118167 w 12199717"/>
              <a:gd name="connsiteY25" fmla="*/ 17362 h 3750197"/>
              <a:gd name="connsiteX26" fmla="*/ 2338086 w 12199717"/>
              <a:gd name="connsiteY26" fmla="*/ 5787 h 3750197"/>
              <a:gd name="connsiteX27" fmla="*/ 2772137 w 12199717"/>
              <a:gd name="connsiteY27" fmla="*/ 0 h 3750197"/>
              <a:gd name="connsiteX28" fmla="*/ 2974694 w 12199717"/>
              <a:gd name="connsiteY28" fmla="*/ 11574 h 3750197"/>
              <a:gd name="connsiteX29" fmla="*/ 3269848 w 12199717"/>
              <a:gd name="connsiteY29" fmla="*/ 17362 h 3750197"/>
              <a:gd name="connsiteX30" fmla="*/ 3975904 w 12199717"/>
              <a:gd name="connsiteY30" fmla="*/ 23149 h 3750197"/>
              <a:gd name="connsiteX31" fmla="*/ 4109013 w 12199717"/>
              <a:gd name="connsiteY31" fmla="*/ 28936 h 3750197"/>
              <a:gd name="connsiteX32" fmla="*/ 4178461 w 12199717"/>
              <a:gd name="connsiteY32" fmla="*/ 34724 h 3750197"/>
              <a:gd name="connsiteX33" fmla="*/ 4508340 w 12199717"/>
              <a:gd name="connsiteY33" fmla="*/ 63660 h 3750197"/>
              <a:gd name="connsiteX34" fmla="*/ 4930816 w 12199717"/>
              <a:gd name="connsiteY34" fmla="*/ 127321 h 3750197"/>
              <a:gd name="connsiteX35" fmla="*/ 5029200 w 12199717"/>
              <a:gd name="connsiteY35" fmla="*/ 138896 h 3750197"/>
              <a:gd name="connsiteX36" fmla="*/ 5104436 w 12199717"/>
              <a:gd name="connsiteY36" fmla="*/ 156258 h 3750197"/>
              <a:gd name="connsiteX37" fmla="*/ 5144947 w 12199717"/>
              <a:gd name="connsiteY37" fmla="*/ 162045 h 3750197"/>
              <a:gd name="connsiteX38" fmla="*/ 5359079 w 12199717"/>
              <a:gd name="connsiteY38" fmla="*/ 190982 h 3750197"/>
              <a:gd name="connsiteX39" fmla="*/ 5451676 w 12199717"/>
              <a:gd name="connsiteY39" fmla="*/ 214131 h 3750197"/>
              <a:gd name="connsiteX40" fmla="*/ 5590572 w 12199717"/>
              <a:gd name="connsiteY40" fmla="*/ 237281 h 3750197"/>
              <a:gd name="connsiteX41" fmla="*/ 5654233 w 12199717"/>
              <a:gd name="connsiteY41" fmla="*/ 254643 h 3750197"/>
              <a:gd name="connsiteX42" fmla="*/ 5746831 w 12199717"/>
              <a:gd name="connsiteY42" fmla="*/ 277792 h 3750197"/>
              <a:gd name="connsiteX43" fmla="*/ 5810491 w 12199717"/>
              <a:gd name="connsiteY43" fmla="*/ 289367 h 3750197"/>
              <a:gd name="connsiteX44" fmla="*/ 5868365 w 12199717"/>
              <a:gd name="connsiteY44" fmla="*/ 300941 h 3750197"/>
              <a:gd name="connsiteX45" fmla="*/ 5955175 w 12199717"/>
              <a:gd name="connsiteY45" fmla="*/ 318303 h 3750197"/>
              <a:gd name="connsiteX46" fmla="*/ 6013048 w 12199717"/>
              <a:gd name="connsiteY46" fmla="*/ 335665 h 3750197"/>
              <a:gd name="connsiteX47" fmla="*/ 6117221 w 12199717"/>
              <a:gd name="connsiteY47" fmla="*/ 347240 h 3750197"/>
              <a:gd name="connsiteX48" fmla="*/ 6140370 w 12199717"/>
              <a:gd name="connsiteY48" fmla="*/ 353027 h 3750197"/>
              <a:gd name="connsiteX49" fmla="*/ 6279266 w 12199717"/>
              <a:gd name="connsiteY49" fmla="*/ 364602 h 3750197"/>
              <a:gd name="connsiteX50" fmla="*/ 6412375 w 12199717"/>
              <a:gd name="connsiteY50" fmla="*/ 370389 h 3750197"/>
              <a:gd name="connsiteX51" fmla="*/ 6585995 w 12199717"/>
              <a:gd name="connsiteY51" fmla="*/ 381964 h 3750197"/>
              <a:gd name="connsiteX52" fmla="*/ 6690167 w 12199717"/>
              <a:gd name="connsiteY52" fmla="*/ 387751 h 3750197"/>
              <a:gd name="connsiteX53" fmla="*/ 7275316 w 12199717"/>
              <a:gd name="connsiteY53" fmla="*/ 410901 h 3750197"/>
              <a:gd name="connsiteX54" fmla="*/ 8165940 w 12199717"/>
              <a:gd name="connsiteY54" fmla="*/ 428263 h 3750197"/>
              <a:gd name="connsiteX55" fmla="*/ 9427580 w 12199717"/>
              <a:gd name="connsiteY55" fmla="*/ 410901 h 3750197"/>
              <a:gd name="connsiteX56" fmla="*/ 9531752 w 12199717"/>
              <a:gd name="connsiteY56" fmla="*/ 399326 h 3750197"/>
              <a:gd name="connsiteX57" fmla="*/ 9647499 w 12199717"/>
              <a:gd name="connsiteY57" fmla="*/ 387751 h 3750197"/>
              <a:gd name="connsiteX58" fmla="*/ 9751671 w 12199717"/>
              <a:gd name="connsiteY58" fmla="*/ 376177 h 3750197"/>
              <a:gd name="connsiteX59" fmla="*/ 9878993 w 12199717"/>
              <a:gd name="connsiteY59" fmla="*/ 364602 h 3750197"/>
              <a:gd name="connsiteX60" fmla="*/ 9925291 w 12199717"/>
              <a:gd name="connsiteY60" fmla="*/ 353027 h 3750197"/>
              <a:gd name="connsiteX61" fmla="*/ 9948441 w 12199717"/>
              <a:gd name="connsiteY61" fmla="*/ 347240 h 3750197"/>
              <a:gd name="connsiteX62" fmla="*/ 9983165 w 12199717"/>
              <a:gd name="connsiteY62" fmla="*/ 335665 h 3750197"/>
              <a:gd name="connsiteX63" fmla="*/ 10017889 w 12199717"/>
              <a:gd name="connsiteY63" fmla="*/ 329878 h 3750197"/>
              <a:gd name="connsiteX64" fmla="*/ 10046826 w 12199717"/>
              <a:gd name="connsiteY64" fmla="*/ 318303 h 3750197"/>
              <a:gd name="connsiteX65" fmla="*/ 10081550 w 12199717"/>
              <a:gd name="connsiteY65" fmla="*/ 312516 h 3750197"/>
              <a:gd name="connsiteX66" fmla="*/ 10098912 w 12199717"/>
              <a:gd name="connsiteY66" fmla="*/ 300941 h 3750197"/>
              <a:gd name="connsiteX67" fmla="*/ 10116274 w 12199717"/>
              <a:gd name="connsiteY67" fmla="*/ 295154 h 3750197"/>
              <a:gd name="connsiteX68" fmla="*/ 10174147 w 12199717"/>
              <a:gd name="connsiteY68" fmla="*/ 289367 h 3750197"/>
              <a:gd name="connsiteX69" fmla="*/ 10781818 w 12199717"/>
              <a:gd name="connsiteY69" fmla="*/ 277792 h 3750197"/>
              <a:gd name="connsiteX70" fmla="*/ 10984375 w 12199717"/>
              <a:gd name="connsiteY70" fmla="*/ 266217 h 3750197"/>
              <a:gd name="connsiteX71" fmla="*/ 11129059 w 12199717"/>
              <a:gd name="connsiteY71" fmla="*/ 260430 h 3750197"/>
              <a:gd name="connsiteX72" fmla="*/ 11308466 w 12199717"/>
              <a:gd name="connsiteY72" fmla="*/ 248855 h 3750197"/>
              <a:gd name="connsiteX73" fmla="*/ 11412638 w 12199717"/>
              <a:gd name="connsiteY73" fmla="*/ 243068 h 3750197"/>
              <a:gd name="connsiteX74" fmla="*/ 11603621 w 12199717"/>
              <a:gd name="connsiteY74" fmla="*/ 231493 h 3750197"/>
              <a:gd name="connsiteX75" fmla="*/ 11719367 w 12199717"/>
              <a:gd name="connsiteY75" fmla="*/ 225706 h 3750197"/>
              <a:gd name="connsiteX76" fmla="*/ 11979798 w 12199717"/>
              <a:gd name="connsiteY76" fmla="*/ 219919 h 3750197"/>
              <a:gd name="connsiteX77" fmla="*/ 12026097 w 12199717"/>
              <a:gd name="connsiteY77" fmla="*/ 214131 h 3750197"/>
              <a:gd name="connsiteX78" fmla="*/ 12130269 w 12199717"/>
              <a:gd name="connsiteY78" fmla="*/ 202557 h 3750197"/>
              <a:gd name="connsiteX79" fmla="*/ 12170780 w 12199717"/>
              <a:gd name="connsiteY79" fmla="*/ 190982 h 3750197"/>
              <a:gd name="connsiteX80" fmla="*/ 12193929 w 12199717"/>
              <a:gd name="connsiteY80" fmla="*/ 185195 h 3750197"/>
              <a:gd name="connsiteX81" fmla="*/ 12199717 w 12199717"/>
              <a:gd name="connsiteY81" fmla="*/ 3750197 h 3750197"/>
              <a:gd name="connsiteX82" fmla="*/ 0 w 12199717"/>
              <a:gd name="connsiteY82" fmla="*/ 3744410 h 3750197"/>
              <a:gd name="connsiteX83" fmla="*/ 0 w 12199717"/>
              <a:gd name="connsiteY83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219919 w 12199717"/>
              <a:gd name="connsiteY2" fmla="*/ 202557 h 3750197"/>
              <a:gd name="connsiteX3" fmla="*/ 457200 w 12199717"/>
              <a:gd name="connsiteY3" fmla="*/ 173620 h 3750197"/>
              <a:gd name="connsiteX4" fmla="*/ 515074 w 12199717"/>
              <a:gd name="connsiteY4" fmla="*/ 167833 h 3750197"/>
              <a:gd name="connsiteX5" fmla="*/ 555585 w 12199717"/>
              <a:gd name="connsiteY5" fmla="*/ 162045 h 3750197"/>
              <a:gd name="connsiteX6" fmla="*/ 601884 w 12199717"/>
              <a:gd name="connsiteY6" fmla="*/ 156258 h 3750197"/>
              <a:gd name="connsiteX7" fmla="*/ 642395 w 12199717"/>
              <a:gd name="connsiteY7" fmla="*/ 150470 h 3750197"/>
              <a:gd name="connsiteX8" fmla="*/ 700269 w 12199717"/>
              <a:gd name="connsiteY8" fmla="*/ 144683 h 3750197"/>
              <a:gd name="connsiteX9" fmla="*/ 746567 w 12199717"/>
              <a:gd name="connsiteY9" fmla="*/ 138896 h 3750197"/>
              <a:gd name="connsiteX10" fmla="*/ 769717 w 12199717"/>
              <a:gd name="connsiteY10" fmla="*/ 133108 h 3750197"/>
              <a:gd name="connsiteX11" fmla="*/ 821803 w 12199717"/>
              <a:gd name="connsiteY11" fmla="*/ 127321 h 3750197"/>
              <a:gd name="connsiteX12" fmla="*/ 856527 w 12199717"/>
              <a:gd name="connsiteY12" fmla="*/ 121534 h 3750197"/>
              <a:gd name="connsiteX13" fmla="*/ 966486 w 12199717"/>
              <a:gd name="connsiteY13" fmla="*/ 104172 h 3750197"/>
              <a:gd name="connsiteX14" fmla="*/ 1070659 w 12199717"/>
              <a:gd name="connsiteY14" fmla="*/ 92597 h 3750197"/>
              <a:gd name="connsiteX15" fmla="*/ 1099595 w 12199717"/>
              <a:gd name="connsiteY15" fmla="*/ 86810 h 3750197"/>
              <a:gd name="connsiteX16" fmla="*/ 1151681 w 12199717"/>
              <a:gd name="connsiteY16" fmla="*/ 75235 h 3750197"/>
              <a:gd name="connsiteX17" fmla="*/ 1261641 w 12199717"/>
              <a:gd name="connsiteY17" fmla="*/ 63660 h 3750197"/>
              <a:gd name="connsiteX18" fmla="*/ 1406324 w 12199717"/>
              <a:gd name="connsiteY18" fmla="*/ 57873 h 3750197"/>
              <a:gd name="connsiteX19" fmla="*/ 1504709 w 12199717"/>
              <a:gd name="connsiteY19" fmla="*/ 52086 h 3750197"/>
              <a:gd name="connsiteX20" fmla="*/ 1765140 w 12199717"/>
              <a:gd name="connsiteY20" fmla="*/ 40511 h 3750197"/>
              <a:gd name="connsiteX21" fmla="*/ 1840375 w 12199717"/>
              <a:gd name="connsiteY21" fmla="*/ 34724 h 3750197"/>
              <a:gd name="connsiteX22" fmla="*/ 1886674 w 12199717"/>
              <a:gd name="connsiteY22" fmla="*/ 28936 h 3750197"/>
              <a:gd name="connsiteX23" fmla="*/ 2013995 w 12199717"/>
              <a:gd name="connsiteY23" fmla="*/ 23149 h 3750197"/>
              <a:gd name="connsiteX24" fmla="*/ 2118167 w 12199717"/>
              <a:gd name="connsiteY24" fmla="*/ 17362 h 3750197"/>
              <a:gd name="connsiteX25" fmla="*/ 2338086 w 12199717"/>
              <a:gd name="connsiteY25" fmla="*/ 5787 h 3750197"/>
              <a:gd name="connsiteX26" fmla="*/ 2772137 w 12199717"/>
              <a:gd name="connsiteY26" fmla="*/ 0 h 3750197"/>
              <a:gd name="connsiteX27" fmla="*/ 2974694 w 12199717"/>
              <a:gd name="connsiteY27" fmla="*/ 11574 h 3750197"/>
              <a:gd name="connsiteX28" fmla="*/ 3269848 w 12199717"/>
              <a:gd name="connsiteY28" fmla="*/ 17362 h 3750197"/>
              <a:gd name="connsiteX29" fmla="*/ 3975904 w 12199717"/>
              <a:gd name="connsiteY29" fmla="*/ 23149 h 3750197"/>
              <a:gd name="connsiteX30" fmla="*/ 4109013 w 12199717"/>
              <a:gd name="connsiteY30" fmla="*/ 28936 h 3750197"/>
              <a:gd name="connsiteX31" fmla="*/ 4178461 w 12199717"/>
              <a:gd name="connsiteY31" fmla="*/ 34724 h 3750197"/>
              <a:gd name="connsiteX32" fmla="*/ 4508340 w 12199717"/>
              <a:gd name="connsiteY32" fmla="*/ 63660 h 3750197"/>
              <a:gd name="connsiteX33" fmla="*/ 4930816 w 12199717"/>
              <a:gd name="connsiteY33" fmla="*/ 127321 h 3750197"/>
              <a:gd name="connsiteX34" fmla="*/ 5029200 w 12199717"/>
              <a:gd name="connsiteY34" fmla="*/ 138896 h 3750197"/>
              <a:gd name="connsiteX35" fmla="*/ 5104436 w 12199717"/>
              <a:gd name="connsiteY35" fmla="*/ 156258 h 3750197"/>
              <a:gd name="connsiteX36" fmla="*/ 5144947 w 12199717"/>
              <a:gd name="connsiteY36" fmla="*/ 162045 h 3750197"/>
              <a:gd name="connsiteX37" fmla="*/ 5359079 w 12199717"/>
              <a:gd name="connsiteY37" fmla="*/ 190982 h 3750197"/>
              <a:gd name="connsiteX38" fmla="*/ 5451676 w 12199717"/>
              <a:gd name="connsiteY38" fmla="*/ 214131 h 3750197"/>
              <a:gd name="connsiteX39" fmla="*/ 5590572 w 12199717"/>
              <a:gd name="connsiteY39" fmla="*/ 237281 h 3750197"/>
              <a:gd name="connsiteX40" fmla="*/ 5654233 w 12199717"/>
              <a:gd name="connsiteY40" fmla="*/ 254643 h 3750197"/>
              <a:gd name="connsiteX41" fmla="*/ 5746831 w 12199717"/>
              <a:gd name="connsiteY41" fmla="*/ 277792 h 3750197"/>
              <a:gd name="connsiteX42" fmla="*/ 5810491 w 12199717"/>
              <a:gd name="connsiteY42" fmla="*/ 289367 h 3750197"/>
              <a:gd name="connsiteX43" fmla="*/ 5868365 w 12199717"/>
              <a:gd name="connsiteY43" fmla="*/ 300941 h 3750197"/>
              <a:gd name="connsiteX44" fmla="*/ 5955175 w 12199717"/>
              <a:gd name="connsiteY44" fmla="*/ 318303 h 3750197"/>
              <a:gd name="connsiteX45" fmla="*/ 6013048 w 12199717"/>
              <a:gd name="connsiteY45" fmla="*/ 335665 h 3750197"/>
              <a:gd name="connsiteX46" fmla="*/ 6117221 w 12199717"/>
              <a:gd name="connsiteY46" fmla="*/ 347240 h 3750197"/>
              <a:gd name="connsiteX47" fmla="*/ 6140370 w 12199717"/>
              <a:gd name="connsiteY47" fmla="*/ 353027 h 3750197"/>
              <a:gd name="connsiteX48" fmla="*/ 6279266 w 12199717"/>
              <a:gd name="connsiteY48" fmla="*/ 364602 h 3750197"/>
              <a:gd name="connsiteX49" fmla="*/ 6412375 w 12199717"/>
              <a:gd name="connsiteY49" fmla="*/ 370389 h 3750197"/>
              <a:gd name="connsiteX50" fmla="*/ 6585995 w 12199717"/>
              <a:gd name="connsiteY50" fmla="*/ 381964 h 3750197"/>
              <a:gd name="connsiteX51" fmla="*/ 6690167 w 12199717"/>
              <a:gd name="connsiteY51" fmla="*/ 387751 h 3750197"/>
              <a:gd name="connsiteX52" fmla="*/ 7275316 w 12199717"/>
              <a:gd name="connsiteY52" fmla="*/ 410901 h 3750197"/>
              <a:gd name="connsiteX53" fmla="*/ 8165940 w 12199717"/>
              <a:gd name="connsiteY53" fmla="*/ 428263 h 3750197"/>
              <a:gd name="connsiteX54" fmla="*/ 9427580 w 12199717"/>
              <a:gd name="connsiteY54" fmla="*/ 410901 h 3750197"/>
              <a:gd name="connsiteX55" fmla="*/ 9531752 w 12199717"/>
              <a:gd name="connsiteY55" fmla="*/ 399326 h 3750197"/>
              <a:gd name="connsiteX56" fmla="*/ 9647499 w 12199717"/>
              <a:gd name="connsiteY56" fmla="*/ 387751 h 3750197"/>
              <a:gd name="connsiteX57" fmla="*/ 9751671 w 12199717"/>
              <a:gd name="connsiteY57" fmla="*/ 376177 h 3750197"/>
              <a:gd name="connsiteX58" fmla="*/ 9878993 w 12199717"/>
              <a:gd name="connsiteY58" fmla="*/ 364602 h 3750197"/>
              <a:gd name="connsiteX59" fmla="*/ 9925291 w 12199717"/>
              <a:gd name="connsiteY59" fmla="*/ 353027 h 3750197"/>
              <a:gd name="connsiteX60" fmla="*/ 9948441 w 12199717"/>
              <a:gd name="connsiteY60" fmla="*/ 347240 h 3750197"/>
              <a:gd name="connsiteX61" fmla="*/ 9983165 w 12199717"/>
              <a:gd name="connsiteY61" fmla="*/ 335665 h 3750197"/>
              <a:gd name="connsiteX62" fmla="*/ 10017889 w 12199717"/>
              <a:gd name="connsiteY62" fmla="*/ 329878 h 3750197"/>
              <a:gd name="connsiteX63" fmla="*/ 10046826 w 12199717"/>
              <a:gd name="connsiteY63" fmla="*/ 318303 h 3750197"/>
              <a:gd name="connsiteX64" fmla="*/ 10081550 w 12199717"/>
              <a:gd name="connsiteY64" fmla="*/ 312516 h 3750197"/>
              <a:gd name="connsiteX65" fmla="*/ 10098912 w 12199717"/>
              <a:gd name="connsiteY65" fmla="*/ 300941 h 3750197"/>
              <a:gd name="connsiteX66" fmla="*/ 10116274 w 12199717"/>
              <a:gd name="connsiteY66" fmla="*/ 295154 h 3750197"/>
              <a:gd name="connsiteX67" fmla="*/ 10174147 w 12199717"/>
              <a:gd name="connsiteY67" fmla="*/ 289367 h 3750197"/>
              <a:gd name="connsiteX68" fmla="*/ 10781818 w 12199717"/>
              <a:gd name="connsiteY68" fmla="*/ 277792 h 3750197"/>
              <a:gd name="connsiteX69" fmla="*/ 10984375 w 12199717"/>
              <a:gd name="connsiteY69" fmla="*/ 266217 h 3750197"/>
              <a:gd name="connsiteX70" fmla="*/ 11129059 w 12199717"/>
              <a:gd name="connsiteY70" fmla="*/ 260430 h 3750197"/>
              <a:gd name="connsiteX71" fmla="*/ 11308466 w 12199717"/>
              <a:gd name="connsiteY71" fmla="*/ 248855 h 3750197"/>
              <a:gd name="connsiteX72" fmla="*/ 11412638 w 12199717"/>
              <a:gd name="connsiteY72" fmla="*/ 243068 h 3750197"/>
              <a:gd name="connsiteX73" fmla="*/ 11603621 w 12199717"/>
              <a:gd name="connsiteY73" fmla="*/ 231493 h 3750197"/>
              <a:gd name="connsiteX74" fmla="*/ 11719367 w 12199717"/>
              <a:gd name="connsiteY74" fmla="*/ 225706 h 3750197"/>
              <a:gd name="connsiteX75" fmla="*/ 11979798 w 12199717"/>
              <a:gd name="connsiteY75" fmla="*/ 219919 h 3750197"/>
              <a:gd name="connsiteX76" fmla="*/ 12026097 w 12199717"/>
              <a:gd name="connsiteY76" fmla="*/ 214131 h 3750197"/>
              <a:gd name="connsiteX77" fmla="*/ 12130269 w 12199717"/>
              <a:gd name="connsiteY77" fmla="*/ 202557 h 3750197"/>
              <a:gd name="connsiteX78" fmla="*/ 12170780 w 12199717"/>
              <a:gd name="connsiteY78" fmla="*/ 190982 h 3750197"/>
              <a:gd name="connsiteX79" fmla="*/ 12193929 w 12199717"/>
              <a:gd name="connsiteY79" fmla="*/ 185195 h 3750197"/>
              <a:gd name="connsiteX80" fmla="*/ 12199717 w 12199717"/>
              <a:gd name="connsiteY80" fmla="*/ 3750197 h 3750197"/>
              <a:gd name="connsiteX81" fmla="*/ 0 w 12199717"/>
              <a:gd name="connsiteY81" fmla="*/ 3744410 h 3750197"/>
              <a:gd name="connsiteX82" fmla="*/ 0 w 12199717"/>
              <a:gd name="connsiteY82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555585 w 12199717"/>
              <a:gd name="connsiteY4" fmla="*/ 162045 h 3750197"/>
              <a:gd name="connsiteX5" fmla="*/ 601884 w 12199717"/>
              <a:gd name="connsiteY5" fmla="*/ 156258 h 3750197"/>
              <a:gd name="connsiteX6" fmla="*/ 642395 w 12199717"/>
              <a:gd name="connsiteY6" fmla="*/ 150470 h 3750197"/>
              <a:gd name="connsiteX7" fmla="*/ 700269 w 12199717"/>
              <a:gd name="connsiteY7" fmla="*/ 144683 h 3750197"/>
              <a:gd name="connsiteX8" fmla="*/ 746567 w 12199717"/>
              <a:gd name="connsiteY8" fmla="*/ 138896 h 3750197"/>
              <a:gd name="connsiteX9" fmla="*/ 769717 w 12199717"/>
              <a:gd name="connsiteY9" fmla="*/ 133108 h 3750197"/>
              <a:gd name="connsiteX10" fmla="*/ 821803 w 12199717"/>
              <a:gd name="connsiteY10" fmla="*/ 127321 h 3750197"/>
              <a:gd name="connsiteX11" fmla="*/ 856527 w 12199717"/>
              <a:gd name="connsiteY11" fmla="*/ 121534 h 3750197"/>
              <a:gd name="connsiteX12" fmla="*/ 966486 w 12199717"/>
              <a:gd name="connsiteY12" fmla="*/ 104172 h 3750197"/>
              <a:gd name="connsiteX13" fmla="*/ 1070659 w 12199717"/>
              <a:gd name="connsiteY13" fmla="*/ 92597 h 3750197"/>
              <a:gd name="connsiteX14" fmla="*/ 1099595 w 12199717"/>
              <a:gd name="connsiteY14" fmla="*/ 86810 h 3750197"/>
              <a:gd name="connsiteX15" fmla="*/ 1151681 w 12199717"/>
              <a:gd name="connsiteY15" fmla="*/ 75235 h 3750197"/>
              <a:gd name="connsiteX16" fmla="*/ 1261641 w 12199717"/>
              <a:gd name="connsiteY16" fmla="*/ 63660 h 3750197"/>
              <a:gd name="connsiteX17" fmla="*/ 1406324 w 12199717"/>
              <a:gd name="connsiteY17" fmla="*/ 57873 h 3750197"/>
              <a:gd name="connsiteX18" fmla="*/ 1504709 w 12199717"/>
              <a:gd name="connsiteY18" fmla="*/ 52086 h 3750197"/>
              <a:gd name="connsiteX19" fmla="*/ 1765140 w 12199717"/>
              <a:gd name="connsiteY19" fmla="*/ 40511 h 3750197"/>
              <a:gd name="connsiteX20" fmla="*/ 1840375 w 12199717"/>
              <a:gd name="connsiteY20" fmla="*/ 34724 h 3750197"/>
              <a:gd name="connsiteX21" fmla="*/ 1886674 w 12199717"/>
              <a:gd name="connsiteY21" fmla="*/ 28936 h 3750197"/>
              <a:gd name="connsiteX22" fmla="*/ 2013995 w 12199717"/>
              <a:gd name="connsiteY22" fmla="*/ 23149 h 3750197"/>
              <a:gd name="connsiteX23" fmla="*/ 2118167 w 12199717"/>
              <a:gd name="connsiteY23" fmla="*/ 17362 h 3750197"/>
              <a:gd name="connsiteX24" fmla="*/ 2338086 w 12199717"/>
              <a:gd name="connsiteY24" fmla="*/ 5787 h 3750197"/>
              <a:gd name="connsiteX25" fmla="*/ 2772137 w 12199717"/>
              <a:gd name="connsiteY25" fmla="*/ 0 h 3750197"/>
              <a:gd name="connsiteX26" fmla="*/ 2974694 w 12199717"/>
              <a:gd name="connsiteY26" fmla="*/ 11574 h 3750197"/>
              <a:gd name="connsiteX27" fmla="*/ 3269848 w 12199717"/>
              <a:gd name="connsiteY27" fmla="*/ 17362 h 3750197"/>
              <a:gd name="connsiteX28" fmla="*/ 3975904 w 12199717"/>
              <a:gd name="connsiteY28" fmla="*/ 23149 h 3750197"/>
              <a:gd name="connsiteX29" fmla="*/ 4109013 w 12199717"/>
              <a:gd name="connsiteY29" fmla="*/ 28936 h 3750197"/>
              <a:gd name="connsiteX30" fmla="*/ 4178461 w 12199717"/>
              <a:gd name="connsiteY30" fmla="*/ 34724 h 3750197"/>
              <a:gd name="connsiteX31" fmla="*/ 4508340 w 12199717"/>
              <a:gd name="connsiteY31" fmla="*/ 63660 h 3750197"/>
              <a:gd name="connsiteX32" fmla="*/ 4930816 w 12199717"/>
              <a:gd name="connsiteY32" fmla="*/ 127321 h 3750197"/>
              <a:gd name="connsiteX33" fmla="*/ 5029200 w 12199717"/>
              <a:gd name="connsiteY33" fmla="*/ 138896 h 3750197"/>
              <a:gd name="connsiteX34" fmla="*/ 5104436 w 12199717"/>
              <a:gd name="connsiteY34" fmla="*/ 156258 h 3750197"/>
              <a:gd name="connsiteX35" fmla="*/ 5144947 w 12199717"/>
              <a:gd name="connsiteY35" fmla="*/ 162045 h 3750197"/>
              <a:gd name="connsiteX36" fmla="*/ 5359079 w 12199717"/>
              <a:gd name="connsiteY36" fmla="*/ 190982 h 3750197"/>
              <a:gd name="connsiteX37" fmla="*/ 5451676 w 12199717"/>
              <a:gd name="connsiteY37" fmla="*/ 214131 h 3750197"/>
              <a:gd name="connsiteX38" fmla="*/ 5590572 w 12199717"/>
              <a:gd name="connsiteY38" fmla="*/ 237281 h 3750197"/>
              <a:gd name="connsiteX39" fmla="*/ 5654233 w 12199717"/>
              <a:gd name="connsiteY39" fmla="*/ 254643 h 3750197"/>
              <a:gd name="connsiteX40" fmla="*/ 5746831 w 12199717"/>
              <a:gd name="connsiteY40" fmla="*/ 277792 h 3750197"/>
              <a:gd name="connsiteX41" fmla="*/ 5810491 w 12199717"/>
              <a:gd name="connsiteY41" fmla="*/ 289367 h 3750197"/>
              <a:gd name="connsiteX42" fmla="*/ 5868365 w 12199717"/>
              <a:gd name="connsiteY42" fmla="*/ 300941 h 3750197"/>
              <a:gd name="connsiteX43" fmla="*/ 5955175 w 12199717"/>
              <a:gd name="connsiteY43" fmla="*/ 318303 h 3750197"/>
              <a:gd name="connsiteX44" fmla="*/ 6013048 w 12199717"/>
              <a:gd name="connsiteY44" fmla="*/ 335665 h 3750197"/>
              <a:gd name="connsiteX45" fmla="*/ 6117221 w 12199717"/>
              <a:gd name="connsiteY45" fmla="*/ 347240 h 3750197"/>
              <a:gd name="connsiteX46" fmla="*/ 6140370 w 12199717"/>
              <a:gd name="connsiteY46" fmla="*/ 353027 h 3750197"/>
              <a:gd name="connsiteX47" fmla="*/ 6279266 w 12199717"/>
              <a:gd name="connsiteY47" fmla="*/ 364602 h 3750197"/>
              <a:gd name="connsiteX48" fmla="*/ 6412375 w 12199717"/>
              <a:gd name="connsiteY48" fmla="*/ 370389 h 3750197"/>
              <a:gd name="connsiteX49" fmla="*/ 6585995 w 12199717"/>
              <a:gd name="connsiteY49" fmla="*/ 381964 h 3750197"/>
              <a:gd name="connsiteX50" fmla="*/ 6690167 w 12199717"/>
              <a:gd name="connsiteY50" fmla="*/ 387751 h 3750197"/>
              <a:gd name="connsiteX51" fmla="*/ 7275316 w 12199717"/>
              <a:gd name="connsiteY51" fmla="*/ 410901 h 3750197"/>
              <a:gd name="connsiteX52" fmla="*/ 8165940 w 12199717"/>
              <a:gd name="connsiteY52" fmla="*/ 428263 h 3750197"/>
              <a:gd name="connsiteX53" fmla="*/ 9427580 w 12199717"/>
              <a:gd name="connsiteY53" fmla="*/ 410901 h 3750197"/>
              <a:gd name="connsiteX54" fmla="*/ 9531752 w 12199717"/>
              <a:gd name="connsiteY54" fmla="*/ 399326 h 3750197"/>
              <a:gd name="connsiteX55" fmla="*/ 9647499 w 12199717"/>
              <a:gd name="connsiteY55" fmla="*/ 387751 h 3750197"/>
              <a:gd name="connsiteX56" fmla="*/ 9751671 w 12199717"/>
              <a:gd name="connsiteY56" fmla="*/ 376177 h 3750197"/>
              <a:gd name="connsiteX57" fmla="*/ 9878993 w 12199717"/>
              <a:gd name="connsiteY57" fmla="*/ 364602 h 3750197"/>
              <a:gd name="connsiteX58" fmla="*/ 9925291 w 12199717"/>
              <a:gd name="connsiteY58" fmla="*/ 353027 h 3750197"/>
              <a:gd name="connsiteX59" fmla="*/ 9948441 w 12199717"/>
              <a:gd name="connsiteY59" fmla="*/ 347240 h 3750197"/>
              <a:gd name="connsiteX60" fmla="*/ 9983165 w 12199717"/>
              <a:gd name="connsiteY60" fmla="*/ 335665 h 3750197"/>
              <a:gd name="connsiteX61" fmla="*/ 10017889 w 12199717"/>
              <a:gd name="connsiteY61" fmla="*/ 329878 h 3750197"/>
              <a:gd name="connsiteX62" fmla="*/ 10046826 w 12199717"/>
              <a:gd name="connsiteY62" fmla="*/ 318303 h 3750197"/>
              <a:gd name="connsiteX63" fmla="*/ 10081550 w 12199717"/>
              <a:gd name="connsiteY63" fmla="*/ 312516 h 3750197"/>
              <a:gd name="connsiteX64" fmla="*/ 10098912 w 12199717"/>
              <a:gd name="connsiteY64" fmla="*/ 300941 h 3750197"/>
              <a:gd name="connsiteX65" fmla="*/ 10116274 w 12199717"/>
              <a:gd name="connsiteY65" fmla="*/ 295154 h 3750197"/>
              <a:gd name="connsiteX66" fmla="*/ 10174147 w 12199717"/>
              <a:gd name="connsiteY66" fmla="*/ 289367 h 3750197"/>
              <a:gd name="connsiteX67" fmla="*/ 10781818 w 12199717"/>
              <a:gd name="connsiteY67" fmla="*/ 277792 h 3750197"/>
              <a:gd name="connsiteX68" fmla="*/ 10984375 w 12199717"/>
              <a:gd name="connsiteY68" fmla="*/ 266217 h 3750197"/>
              <a:gd name="connsiteX69" fmla="*/ 11129059 w 12199717"/>
              <a:gd name="connsiteY69" fmla="*/ 260430 h 3750197"/>
              <a:gd name="connsiteX70" fmla="*/ 11308466 w 12199717"/>
              <a:gd name="connsiteY70" fmla="*/ 248855 h 3750197"/>
              <a:gd name="connsiteX71" fmla="*/ 11412638 w 12199717"/>
              <a:gd name="connsiteY71" fmla="*/ 243068 h 3750197"/>
              <a:gd name="connsiteX72" fmla="*/ 11603621 w 12199717"/>
              <a:gd name="connsiteY72" fmla="*/ 231493 h 3750197"/>
              <a:gd name="connsiteX73" fmla="*/ 11719367 w 12199717"/>
              <a:gd name="connsiteY73" fmla="*/ 225706 h 3750197"/>
              <a:gd name="connsiteX74" fmla="*/ 11979798 w 12199717"/>
              <a:gd name="connsiteY74" fmla="*/ 219919 h 3750197"/>
              <a:gd name="connsiteX75" fmla="*/ 12026097 w 12199717"/>
              <a:gd name="connsiteY75" fmla="*/ 214131 h 3750197"/>
              <a:gd name="connsiteX76" fmla="*/ 12130269 w 12199717"/>
              <a:gd name="connsiteY76" fmla="*/ 202557 h 3750197"/>
              <a:gd name="connsiteX77" fmla="*/ 12170780 w 12199717"/>
              <a:gd name="connsiteY77" fmla="*/ 190982 h 3750197"/>
              <a:gd name="connsiteX78" fmla="*/ 12193929 w 12199717"/>
              <a:gd name="connsiteY78" fmla="*/ 185195 h 3750197"/>
              <a:gd name="connsiteX79" fmla="*/ 12199717 w 12199717"/>
              <a:gd name="connsiteY79" fmla="*/ 3750197 h 3750197"/>
              <a:gd name="connsiteX80" fmla="*/ 0 w 12199717"/>
              <a:gd name="connsiteY80" fmla="*/ 3744410 h 3750197"/>
              <a:gd name="connsiteX81" fmla="*/ 0 w 12199717"/>
              <a:gd name="connsiteY81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601884 w 12199717"/>
              <a:gd name="connsiteY4" fmla="*/ 156258 h 3750197"/>
              <a:gd name="connsiteX5" fmla="*/ 642395 w 12199717"/>
              <a:gd name="connsiteY5" fmla="*/ 150470 h 3750197"/>
              <a:gd name="connsiteX6" fmla="*/ 700269 w 12199717"/>
              <a:gd name="connsiteY6" fmla="*/ 144683 h 3750197"/>
              <a:gd name="connsiteX7" fmla="*/ 746567 w 12199717"/>
              <a:gd name="connsiteY7" fmla="*/ 138896 h 3750197"/>
              <a:gd name="connsiteX8" fmla="*/ 769717 w 12199717"/>
              <a:gd name="connsiteY8" fmla="*/ 133108 h 3750197"/>
              <a:gd name="connsiteX9" fmla="*/ 821803 w 12199717"/>
              <a:gd name="connsiteY9" fmla="*/ 127321 h 3750197"/>
              <a:gd name="connsiteX10" fmla="*/ 856527 w 12199717"/>
              <a:gd name="connsiteY10" fmla="*/ 121534 h 3750197"/>
              <a:gd name="connsiteX11" fmla="*/ 966486 w 12199717"/>
              <a:gd name="connsiteY11" fmla="*/ 104172 h 3750197"/>
              <a:gd name="connsiteX12" fmla="*/ 1070659 w 12199717"/>
              <a:gd name="connsiteY12" fmla="*/ 92597 h 3750197"/>
              <a:gd name="connsiteX13" fmla="*/ 1099595 w 12199717"/>
              <a:gd name="connsiteY13" fmla="*/ 86810 h 3750197"/>
              <a:gd name="connsiteX14" fmla="*/ 1151681 w 12199717"/>
              <a:gd name="connsiteY14" fmla="*/ 75235 h 3750197"/>
              <a:gd name="connsiteX15" fmla="*/ 1261641 w 12199717"/>
              <a:gd name="connsiteY15" fmla="*/ 63660 h 3750197"/>
              <a:gd name="connsiteX16" fmla="*/ 1406324 w 12199717"/>
              <a:gd name="connsiteY16" fmla="*/ 57873 h 3750197"/>
              <a:gd name="connsiteX17" fmla="*/ 1504709 w 12199717"/>
              <a:gd name="connsiteY17" fmla="*/ 52086 h 3750197"/>
              <a:gd name="connsiteX18" fmla="*/ 1765140 w 12199717"/>
              <a:gd name="connsiteY18" fmla="*/ 40511 h 3750197"/>
              <a:gd name="connsiteX19" fmla="*/ 1840375 w 12199717"/>
              <a:gd name="connsiteY19" fmla="*/ 34724 h 3750197"/>
              <a:gd name="connsiteX20" fmla="*/ 1886674 w 12199717"/>
              <a:gd name="connsiteY20" fmla="*/ 28936 h 3750197"/>
              <a:gd name="connsiteX21" fmla="*/ 2013995 w 12199717"/>
              <a:gd name="connsiteY21" fmla="*/ 23149 h 3750197"/>
              <a:gd name="connsiteX22" fmla="*/ 2118167 w 12199717"/>
              <a:gd name="connsiteY22" fmla="*/ 17362 h 3750197"/>
              <a:gd name="connsiteX23" fmla="*/ 2338086 w 12199717"/>
              <a:gd name="connsiteY23" fmla="*/ 5787 h 3750197"/>
              <a:gd name="connsiteX24" fmla="*/ 2772137 w 12199717"/>
              <a:gd name="connsiteY24" fmla="*/ 0 h 3750197"/>
              <a:gd name="connsiteX25" fmla="*/ 2974694 w 12199717"/>
              <a:gd name="connsiteY25" fmla="*/ 11574 h 3750197"/>
              <a:gd name="connsiteX26" fmla="*/ 3269848 w 12199717"/>
              <a:gd name="connsiteY26" fmla="*/ 17362 h 3750197"/>
              <a:gd name="connsiteX27" fmla="*/ 3975904 w 12199717"/>
              <a:gd name="connsiteY27" fmla="*/ 23149 h 3750197"/>
              <a:gd name="connsiteX28" fmla="*/ 4109013 w 12199717"/>
              <a:gd name="connsiteY28" fmla="*/ 28936 h 3750197"/>
              <a:gd name="connsiteX29" fmla="*/ 4178461 w 12199717"/>
              <a:gd name="connsiteY29" fmla="*/ 34724 h 3750197"/>
              <a:gd name="connsiteX30" fmla="*/ 4508340 w 12199717"/>
              <a:gd name="connsiteY30" fmla="*/ 63660 h 3750197"/>
              <a:gd name="connsiteX31" fmla="*/ 4930816 w 12199717"/>
              <a:gd name="connsiteY31" fmla="*/ 127321 h 3750197"/>
              <a:gd name="connsiteX32" fmla="*/ 5029200 w 12199717"/>
              <a:gd name="connsiteY32" fmla="*/ 138896 h 3750197"/>
              <a:gd name="connsiteX33" fmla="*/ 5104436 w 12199717"/>
              <a:gd name="connsiteY33" fmla="*/ 156258 h 3750197"/>
              <a:gd name="connsiteX34" fmla="*/ 5144947 w 12199717"/>
              <a:gd name="connsiteY34" fmla="*/ 162045 h 3750197"/>
              <a:gd name="connsiteX35" fmla="*/ 5359079 w 12199717"/>
              <a:gd name="connsiteY35" fmla="*/ 190982 h 3750197"/>
              <a:gd name="connsiteX36" fmla="*/ 5451676 w 12199717"/>
              <a:gd name="connsiteY36" fmla="*/ 214131 h 3750197"/>
              <a:gd name="connsiteX37" fmla="*/ 5590572 w 12199717"/>
              <a:gd name="connsiteY37" fmla="*/ 237281 h 3750197"/>
              <a:gd name="connsiteX38" fmla="*/ 5654233 w 12199717"/>
              <a:gd name="connsiteY38" fmla="*/ 254643 h 3750197"/>
              <a:gd name="connsiteX39" fmla="*/ 5746831 w 12199717"/>
              <a:gd name="connsiteY39" fmla="*/ 277792 h 3750197"/>
              <a:gd name="connsiteX40" fmla="*/ 5810491 w 12199717"/>
              <a:gd name="connsiteY40" fmla="*/ 289367 h 3750197"/>
              <a:gd name="connsiteX41" fmla="*/ 5868365 w 12199717"/>
              <a:gd name="connsiteY41" fmla="*/ 300941 h 3750197"/>
              <a:gd name="connsiteX42" fmla="*/ 5955175 w 12199717"/>
              <a:gd name="connsiteY42" fmla="*/ 318303 h 3750197"/>
              <a:gd name="connsiteX43" fmla="*/ 6013048 w 12199717"/>
              <a:gd name="connsiteY43" fmla="*/ 335665 h 3750197"/>
              <a:gd name="connsiteX44" fmla="*/ 6117221 w 12199717"/>
              <a:gd name="connsiteY44" fmla="*/ 347240 h 3750197"/>
              <a:gd name="connsiteX45" fmla="*/ 6140370 w 12199717"/>
              <a:gd name="connsiteY45" fmla="*/ 353027 h 3750197"/>
              <a:gd name="connsiteX46" fmla="*/ 6279266 w 12199717"/>
              <a:gd name="connsiteY46" fmla="*/ 364602 h 3750197"/>
              <a:gd name="connsiteX47" fmla="*/ 6412375 w 12199717"/>
              <a:gd name="connsiteY47" fmla="*/ 370389 h 3750197"/>
              <a:gd name="connsiteX48" fmla="*/ 6585995 w 12199717"/>
              <a:gd name="connsiteY48" fmla="*/ 381964 h 3750197"/>
              <a:gd name="connsiteX49" fmla="*/ 6690167 w 12199717"/>
              <a:gd name="connsiteY49" fmla="*/ 387751 h 3750197"/>
              <a:gd name="connsiteX50" fmla="*/ 7275316 w 12199717"/>
              <a:gd name="connsiteY50" fmla="*/ 410901 h 3750197"/>
              <a:gd name="connsiteX51" fmla="*/ 8165940 w 12199717"/>
              <a:gd name="connsiteY51" fmla="*/ 428263 h 3750197"/>
              <a:gd name="connsiteX52" fmla="*/ 9427580 w 12199717"/>
              <a:gd name="connsiteY52" fmla="*/ 410901 h 3750197"/>
              <a:gd name="connsiteX53" fmla="*/ 9531752 w 12199717"/>
              <a:gd name="connsiteY53" fmla="*/ 399326 h 3750197"/>
              <a:gd name="connsiteX54" fmla="*/ 9647499 w 12199717"/>
              <a:gd name="connsiteY54" fmla="*/ 387751 h 3750197"/>
              <a:gd name="connsiteX55" fmla="*/ 9751671 w 12199717"/>
              <a:gd name="connsiteY55" fmla="*/ 376177 h 3750197"/>
              <a:gd name="connsiteX56" fmla="*/ 9878993 w 12199717"/>
              <a:gd name="connsiteY56" fmla="*/ 364602 h 3750197"/>
              <a:gd name="connsiteX57" fmla="*/ 9925291 w 12199717"/>
              <a:gd name="connsiteY57" fmla="*/ 353027 h 3750197"/>
              <a:gd name="connsiteX58" fmla="*/ 9948441 w 12199717"/>
              <a:gd name="connsiteY58" fmla="*/ 347240 h 3750197"/>
              <a:gd name="connsiteX59" fmla="*/ 9983165 w 12199717"/>
              <a:gd name="connsiteY59" fmla="*/ 335665 h 3750197"/>
              <a:gd name="connsiteX60" fmla="*/ 10017889 w 12199717"/>
              <a:gd name="connsiteY60" fmla="*/ 329878 h 3750197"/>
              <a:gd name="connsiteX61" fmla="*/ 10046826 w 12199717"/>
              <a:gd name="connsiteY61" fmla="*/ 318303 h 3750197"/>
              <a:gd name="connsiteX62" fmla="*/ 10081550 w 12199717"/>
              <a:gd name="connsiteY62" fmla="*/ 312516 h 3750197"/>
              <a:gd name="connsiteX63" fmla="*/ 10098912 w 12199717"/>
              <a:gd name="connsiteY63" fmla="*/ 300941 h 3750197"/>
              <a:gd name="connsiteX64" fmla="*/ 10116274 w 12199717"/>
              <a:gd name="connsiteY64" fmla="*/ 295154 h 3750197"/>
              <a:gd name="connsiteX65" fmla="*/ 10174147 w 12199717"/>
              <a:gd name="connsiteY65" fmla="*/ 289367 h 3750197"/>
              <a:gd name="connsiteX66" fmla="*/ 10781818 w 12199717"/>
              <a:gd name="connsiteY66" fmla="*/ 277792 h 3750197"/>
              <a:gd name="connsiteX67" fmla="*/ 10984375 w 12199717"/>
              <a:gd name="connsiteY67" fmla="*/ 266217 h 3750197"/>
              <a:gd name="connsiteX68" fmla="*/ 11129059 w 12199717"/>
              <a:gd name="connsiteY68" fmla="*/ 260430 h 3750197"/>
              <a:gd name="connsiteX69" fmla="*/ 11308466 w 12199717"/>
              <a:gd name="connsiteY69" fmla="*/ 248855 h 3750197"/>
              <a:gd name="connsiteX70" fmla="*/ 11412638 w 12199717"/>
              <a:gd name="connsiteY70" fmla="*/ 243068 h 3750197"/>
              <a:gd name="connsiteX71" fmla="*/ 11603621 w 12199717"/>
              <a:gd name="connsiteY71" fmla="*/ 231493 h 3750197"/>
              <a:gd name="connsiteX72" fmla="*/ 11719367 w 12199717"/>
              <a:gd name="connsiteY72" fmla="*/ 225706 h 3750197"/>
              <a:gd name="connsiteX73" fmla="*/ 11979798 w 12199717"/>
              <a:gd name="connsiteY73" fmla="*/ 219919 h 3750197"/>
              <a:gd name="connsiteX74" fmla="*/ 12026097 w 12199717"/>
              <a:gd name="connsiteY74" fmla="*/ 214131 h 3750197"/>
              <a:gd name="connsiteX75" fmla="*/ 12130269 w 12199717"/>
              <a:gd name="connsiteY75" fmla="*/ 202557 h 3750197"/>
              <a:gd name="connsiteX76" fmla="*/ 12170780 w 12199717"/>
              <a:gd name="connsiteY76" fmla="*/ 190982 h 3750197"/>
              <a:gd name="connsiteX77" fmla="*/ 12193929 w 12199717"/>
              <a:gd name="connsiteY77" fmla="*/ 185195 h 3750197"/>
              <a:gd name="connsiteX78" fmla="*/ 12199717 w 12199717"/>
              <a:gd name="connsiteY78" fmla="*/ 3750197 h 3750197"/>
              <a:gd name="connsiteX79" fmla="*/ 0 w 12199717"/>
              <a:gd name="connsiteY79" fmla="*/ 3744410 h 3750197"/>
              <a:gd name="connsiteX80" fmla="*/ 0 w 12199717"/>
              <a:gd name="connsiteY80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601884 w 12199717"/>
              <a:gd name="connsiteY4" fmla="*/ 156258 h 3750197"/>
              <a:gd name="connsiteX5" fmla="*/ 642395 w 12199717"/>
              <a:gd name="connsiteY5" fmla="*/ 150470 h 3750197"/>
              <a:gd name="connsiteX6" fmla="*/ 700269 w 12199717"/>
              <a:gd name="connsiteY6" fmla="*/ 144683 h 3750197"/>
              <a:gd name="connsiteX7" fmla="*/ 769717 w 12199717"/>
              <a:gd name="connsiteY7" fmla="*/ 133108 h 3750197"/>
              <a:gd name="connsiteX8" fmla="*/ 821803 w 12199717"/>
              <a:gd name="connsiteY8" fmla="*/ 127321 h 3750197"/>
              <a:gd name="connsiteX9" fmla="*/ 856527 w 12199717"/>
              <a:gd name="connsiteY9" fmla="*/ 121534 h 3750197"/>
              <a:gd name="connsiteX10" fmla="*/ 966486 w 12199717"/>
              <a:gd name="connsiteY10" fmla="*/ 104172 h 3750197"/>
              <a:gd name="connsiteX11" fmla="*/ 1070659 w 12199717"/>
              <a:gd name="connsiteY11" fmla="*/ 92597 h 3750197"/>
              <a:gd name="connsiteX12" fmla="*/ 1099595 w 12199717"/>
              <a:gd name="connsiteY12" fmla="*/ 86810 h 3750197"/>
              <a:gd name="connsiteX13" fmla="*/ 1151681 w 12199717"/>
              <a:gd name="connsiteY13" fmla="*/ 75235 h 3750197"/>
              <a:gd name="connsiteX14" fmla="*/ 1261641 w 12199717"/>
              <a:gd name="connsiteY14" fmla="*/ 63660 h 3750197"/>
              <a:gd name="connsiteX15" fmla="*/ 1406324 w 12199717"/>
              <a:gd name="connsiteY15" fmla="*/ 57873 h 3750197"/>
              <a:gd name="connsiteX16" fmla="*/ 1504709 w 12199717"/>
              <a:gd name="connsiteY16" fmla="*/ 52086 h 3750197"/>
              <a:gd name="connsiteX17" fmla="*/ 1765140 w 12199717"/>
              <a:gd name="connsiteY17" fmla="*/ 40511 h 3750197"/>
              <a:gd name="connsiteX18" fmla="*/ 1840375 w 12199717"/>
              <a:gd name="connsiteY18" fmla="*/ 34724 h 3750197"/>
              <a:gd name="connsiteX19" fmla="*/ 1886674 w 12199717"/>
              <a:gd name="connsiteY19" fmla="*/ 28936 h 3750197"/>
              <a:gd name="connsiteX20" fmla="*/ 2013995 w 12199717"/>
              <a:gd name="connsiteY20" fmla="*/ 23149 h 3750197"/>
              <a:gd name="connsiteX21" fmla="*/ 2118167 w 12199717"/>
              <a:gd name="connsiteY21" fmla="*/ 17362 h 3750197"/>
              <a:gd name="connsiteX22" fmla="*/ 2338086 w 12199717"/>
              <a:gd name="connsiteY22" fmla="*/ 5787 h 3750197"/>
              <a:gd name="connsiteX23" fmla="*/ 2772137 w 12199717"/>
              <a:gd name="connsiteY23" fmla="*/ 0 h 3750197"/>
              <a:gd name="connsiteX24" fmla="*/ 2974694 w 12199717"/>
              <a:gd name="connsiteY24" fmla="*/ 11574 h 3750197"/>
              <a:gd name="connsiteX25" fmla="*/ 3269848 w 12199717"/>
              <a:gd name="connsiteY25" fmla="*/ 17362 h 3750197"/>
              <a:gd name="connsiteX26" fmla="*/ 3975904 w 12199717"/>
              <a:gd name="connsiteY26" fmla="*/ 23149 h 3750197"/>
              <a:gd name="connsiteX27" fmla="*/ 4109013 w 12199717"/>
              <a:gd name="connsiteY27" fmla="*/ 28936 h 3750197"/>
              <a:gd name="connsiteX28" fmla="*/ 4178461 w 12199717"/>
              <a:gd name="connsiteY28" fmla="*/ 34724 h 3750197"/>
              <a:gd name="connsiteX29" fmla="*/ 4508340 w 12199717"/>
              <a:gd name="connsiteY29" fmla="*/ 63660 h 3750197"/>
              <a:gd name="connsiteX30" fmla="*/ 4930816 w 12199717"/>
              <a:gd name="connsiteY30" fmla="*/ 127321 h 3750197"/>
              <a:gd name="connsiteX31" fmla="*/ 5029200 w 12199717"/>
              <a:gd name="connsiteY31" fmla="*/ 138896 h 3750197"/>
              <a:gd name="connsiteX32" fmla="*/ 5104436 w 12199717"/>
              <a:gd name="connsiteY32" fmla="*/ 156258 h 3750197"/>
              <a:gd name="connsiteX33" fmla="*/ 5144947 w 12199717"/>
              <a:gd name="connsiteY33" fmla="*/ 162045 h 3750197"/>
              <a:gd name="connsiteX34" fmla="*/ 5359079 w 12199717"/>
              <a:gd name="connsiteY34" fmla="*/ 190982 h 3750197"/>
              <a:gd name="connsiteX35" fmla="*/ 5451676 w 12199717"/>
              <a:gd name="connsiteY35" fmla="*/ 214131 h 3750197"/>
              <a:gd name="connsiteX36" fmla="*/ 5590572 w 12199717"/>
              <a:gd name="connsiteY36" fmla="*/ 237281 h 3750197"/>
              <a:gd name="connsiteX37" fmla="*/ 5654233 w 12199717"/>
              <a:gd name="connsiteY37" fmla="*/ 254643 h 3750197"/>
              <a:gd name="connsiteX38" fmla="*/ 5746831 w 12199717"/>
              <a:gd name="connsiteY38" fmla="*/ 277792 h 3750197"/>
              <a:gd name="connsiteX39" fmla="*/ 5810491 w 12199717"/>
              <a:gd name="connsiteY39" fmla="*/ 289367 h 3750197"/>
              <a:gd name="connsiteX40" fmla="*/ 5868365 w 12199717"/>
              <a:gd name="connsiteY40" fmla="*/ 300941 h 3750197"/>
              <a:gd name="connsiteX41" fmla="*/ 5955175 w 12199717"/>
              <a:gd name="connsiteY41" fmla="*/ 318303 h 3750197"/>
              <a:gd name="connsiteX42" fmla="*/ 6013048 w 12199717"/>
              <a:gd name="connsiteY42" fmla="*/ 335665 h 3750197"/>
              <a:gd name="connsiteX43" fmla="*/ 6117221 w 12199717"/>
              <a:gd name="connsiteY43" fmla="*/ 347240 h 3750197"/>
              <a:gd name="connsiteX44" fmla="*/ 6140370 w 12199717"/>
              <a:gd name="connsiteY44" fmla="*/ 353027 h 3750197"/>
              <a:gd name="connsiteX45" fmla="*/ 6279266 w 12199717"/>
              <a:gd name="connsiteY45" fmla="*/ 364602 h 3750197"/>
              <a:gd name="connsiteX46" fmla="*/ 6412375 w 12199717"/>
              <a:gd name="connsiteY46" fmla="*/ 370389 h 3750197"/>
              <a:gd name="connsiteX47" fmla="*/ 6585995 w 12199717"/>
              <a:gd name="connsiteY47" fmla="*/ 381964 h 3750197"/>
              <a:gd name="connsiteX48" fmla="*/ 6690167 w 12199717"/>
              <a:gd name="connsiteY48" fmla="*/ 387751 h 3750197"/>
              <a:gd name="connsiteX49" fmla="*/ 7275316 w 12199717"/>
              <a:gd name="connsiteY49" fmla="*/ 410901 h 3750197"/>
              <a:gd name="connsiteX50" fmla="*/ 8165940 w 12199717"/>
              <a:gd name="connsiteY50" fmla="*/ 428263 h 3750197"/>
              <a:gd name="connsiteX51" fmla="*/ 9427580 w 12199717"/>
              <a:gd name="connsiteY51" fmla="*/ 410901 h 3750197"/>
              <a:gd name="connsiteX52" fmla="*/ 9531752 w 12199717"/>
              <a:gd name="connsiteY52" fmla="*/ 399326 h 3750197"/>
              <a:gd name="connsiteX53" fmla="*/ 9647499 w 12199717"/>
              <a:gd name="connsiteY53" fmla="*/ 387751 h 3750197"/>
              <a:gd name="connsiteX54" fmla="*/ 9751671 w 12199717"/>
              <a:gd name="connsiteY54" fmla="*/ 376177 h 3750197"/>
              <a:gd name="connsiteX55" fmla="*/ 9878993 w 12199717"/>
              <a:gd name="connsiteY55" fmla="*/ 364602 h 3750197"/>
              <a:gd name="connsiteX56" fmla="*/ 9925291 w 12199717"/>
              <a:gd name="connsiteY56" fmla="*/ 353027 h 3750197"/>
              <a:gd name="connsiteX57" fmla="*/ 9948441 w 12199717"/>
              <a:gd name="connsiteY57" fmla="*/ 347240 h 3750197"/>
              <a:gd name="connsiteX58" fmla="*/ 9983165 w 12199717"/>
              <a:gd name="connsiteY58" fmla="*/ 335665 h 3750197"/>
              <a:gd name="connsiteX59" fmla="*/ 10017889 w 12199717"/>
              <a:gd name="connsiteY59" fmla="*/ 329878 h 3750197"/>
              <a:gd name="connsiteX60" fmla="*/ 10046826 w 12199717"/>
              <a:gd name="connsiteY60" fmla="*/ 318303 h 3750197"/>
              <a:gd name="connsiteX61" fmla="*/ 10081550 w 12199717"/>
              <a:gd name="connsiteY61" fmla="*/ 312516 h 3750197"/>
              <a:gd name="connsiteX62" fmla="*/ 10098912 w 12199717"/>
              <a:gd name="connsiteY62" fmla="*/ 300941 h 3750197"/>
              <a:gd name="connsiteX63" fmla="*/ 10116274 w 12199717"/>
              <a:gd name="connsiteY63" fmla="*/ 295154 h 3750197"/>
              <a:gd name="connsiteX64" fmla="*/ 10174147 w 12199717"/>
              <a:gd name="connsiteY64" fmla="*/ 289367 h 3750197"/>
              <a:gd name="connsiteX65" fmla="*/ 10781818 w 12199717"/>
              <a:gd name="connsiteY65" fmla="*/ 277792 h 3750197"/>
              <a:gd name="connsiteX66" fmla="*/ 10984375 w 12199717"/>
              <a:gd name="connsiteY66" fmla="*/ 266217 h 3750197"/>
              <a:gd name="connsiteX67" fmla="*/ 11129059 w 12199717"/>
              <a:gd name="connsiteY67" fmla="*/ 260430 h 3750197"/>
              <a:gd name="connsiteX68" fmla="*/ 11308466 w 12199717"/>
              <a:gd name="connsiteY68" fmla="*/ 248855 h 3750197"/>
              <a:gd name="connsiteX69" fmla="*/ 11412638 w 12199717"/>
              <a:gd name="connsiteY69" fmla="*/ 243068 h 3750197"/>
              <a:gd name="connsiteX70" fmla="*/ 11603621 w 12199717"/>
              <a:gd name="connsiteY70" fmla="*/ 231493 h 3750197"/>
              <a:gd name="connsiteX71" fmla="*/ 11719367 w 12199717"/>
              <a:gd name="connsiteY71" fmla="*/ 225706 h 3750197"/>
              <a:gd name="connsiteX72" fmla="*/ 11979798 w 12199717"/>
              <a:gd name="connsiteY72" fmla="*/ 219919 h 3750197"/>
              <a:gd name="connsiteX73" fmla="*/ 12026097 w 12199717"/>
              <a:gd name="connsiteY73" fmla="*/ 214131 h 3750197"/>
              <a:gd name="connsiteX74" fmla="*/ 12130269 w 12199717"/>
              <a:gd name="connsiteY74" fmla="*/ 202557 h 3750197"/>
              <a:gd name="connsiteX75" fmla="*/ 12170780 w 12199717"/>
              <a:gd name="connsiteY75" fmla="*/ 190982 h 3750197"/>
              <a:gd name="connsiteX76" fmla="*/ 12193929 w 12199717"/>
              <a:gd name="connsiteY76" fmla="*/ 185195 h 3750197"/>
              <a:gd name="connsiteX77" fmla="*/ 12199717 w 12199717"/>
              <a:gd name="connsiteY77" fmla="*/ 3750197 h 3750197"/>
              <a:gd name="connsiteX78" fmla="*/ 0 w 12199717"/>
              <a:gd name="connsiteY78" fmla="*/ 3744410 h 3750197"/>
              <a:gd name="connsiteX79" fmla="*/ 0 w 12199717"/>
              <a:gd name="connsiteY7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601884 w 12199717"/>
              <a:gd name="connsiteY4" fmla="*/ 156258 h 3750197"/>
              <a:gd name="connsiteX5" fmla="*/ 700269 w 12199717"/>
              <a:gd name="connsiteY5" fmla="*/ 144683 h 3750197"/>
              <a:gd name="connsiteX6" fmla="*/ 769717 w 12199717"/>
              <a:gd name="connsiteY6" fmla="*/ 133108 h 3750197"/>
              <a:gd name="connsiteX7" fmla="*/ 821803 w 12199717"/>
              <a:gd name="connsiteY7" fmla="*/ 127321 h 3750197"/>
              <a:gd name="connsiteX8" fmla="*/ 856527 w 12199717"/>
              <a:gd name="connsiteY8" fmla="*/ 121534 h 3750197"/>
              <a:gd name="connsiteX9" fmla="*/ 966486 w 12199717"/>
              <a:gd name="connsiteY9" fmla="*/ 104172 h 3750197"/>
              <a:gd name="connsiteX10" fmla="*/ 1070659 w 12199717"/>
              <a:gd name="connsiteY10" fmla="*/ 92597 h 3750197"/>
              <a:gd name="connsiteX11" fmla="*/ 1099595 w 12199717"/>
              <a:gd name="connsiteY11" fmla="*/ 86810 h 3750197"/>
              <a:gd name="connsiteX12" fmla="*/ 1151681 w 12199717"/>
              <a:gd name="connsiteY12" fmla="*/ 75235 h 3750197"/>
              <a:gd name="connsiteX13" fmla="*/ 1261641 w 12199717"/>
              <a:gd name="connsiteY13" fmla="*/ 63660 h 3750197"/>
              <a:gd name="connsiteX14" fmla="*/ 1406324 w 12199717"/>
              <a:gd name="connsiteY14" fmla="*/ 57873 h 3750197"/>
              <a:gd name="connsiteX15" fmla="*/ 1504709 w 12199717"/>
              <a:gd name="connsiteY15" fmla="*/ 52086 h 3750197"/>
              <a:gd name="connsiteX16" fmla="*/ 1765140 w 12199717"/>
              <a:gd name="connsiteY16" fmla="*/ 40511 h 3750197"/>
              <a:gd name="connsiteX17" fmla="*/ 1840375 w 12199717"/>
              <a:gd name="connsiteY17" fmla="*/ 34724 h 3750197"/>
              <a:gd name="connsiteX18" fmla="*/ 1886674 w 12199717"/>
              <a:gd name="connsiteY18" fmla="*/ 28936 h 3750197"/>
              <a:gd name="connsiteX19" fmla="*/ 2013995 w 12199717"/>
              <a:gd name="connsiteY19" fmla="*/ 23149 h 3750197"/>
              <a:gd name="connsiteX20" fmla="*/ 2118167 w 12199717"/>
              <a:gd name="connsiteY20" fmla="*/ 17362 h 3750197"/>
              <a:gd name="connsiteX21" fmla="*/ 2338086 w 12199717"/>
              <a:gd name="connsiteY21" fmla="*/ 5787 h 3750197"/>
              <a:gd name="connsiteX22" fmla="*/ 2772137 w 12199717"/>
              <a:gd name="connsiteY22" fmla="*/ 0 h 3750197"/>
              <a:gd name="connsiteX23" fmla="*/ 2974694 w 12199717"/>
              <a:gd name="connsiteY23" fmla="*/ 11574 h 3750197"/>
              <a:gd name="connsiteX24" fmla="*/ 3269848 w 12199717"/>
              <a:gd name="connsiteY24" fmla="*/ 17362 h 3750197"/>
              <a:gd name="connsiteX25" fmla="*/ 3975904 w 12199717"/>
              <a:gd name="connsiteY25" fmla="*/ 23149 h 3750197"/>
              <a:gd name="connsiteX26" fmla="*/ 4109013 w 12199717"/>
              <a:gd name="connsiteY26" fmla="*/ 28936 h 3750197"/>
              <a:gd name="connsiteX27" fmla="*/ 4178461 w 12199717"/>
              <a:gd name="connsiteY27" fmla="*/ 34724 h 3750197"/>
              <a:gd name="connsiteX28" fmla="*/ 4508340 w 12199717"/>
              <a:gd name="connsiteY28" fmla="*/ 63660 h 3750197"/>
              <a:gd name="connsiteX29" fmla="*/ 4930816 w 12199717"/>
              <a:gd name="connsiteY29" fmla="*/ 127321 h 3750197"/>
              <a:gd name="connsiteX30" fmla="*/ 5029200 w 12199717"/>
              <a:gd name="connsiteY30" fmla="*/ 138896 h 3750197"/>
              <a:gd name="connsiteX31" fmla="*/ 5104436 w 12199717"/>
              <a:gd name="connsiteY31" fmla="*/ 156258 h 3750197"/>
              <a:gd name="connsiteX32" fmla="*/ 5144947 w 12199717"/>
              <a:gd name="connsiteY32" fmla="*/ 162045 h 3750197"/>
              <a:gd name="connsiteX33" fmla="*/ 5359079 w 12199717"/>
              <a:gd name="connsiteY33" fmla="*/ 190982 h 3750197"/>
              <a:gd name="connsiteX34" fmla="*/ 5451676 w 12199717"/>
              <a:gd name="connsiteY34" fmla="*/ 214131 h 3750197"/>
              <a:gd name="connsiteX35" fmla="*/ 5590572 w 12199717"/>
              <a:gd name="connsiteY35" fmla="*/ 237281 h 3750197"/>
              <a:gd name="connsiteX36" fmla="*/ 5654233 w 12199717"/>
              <a:gd name="connsiteY36" fmla="*/ 254643 h 3750197"/>
              <a:gd name="connsiteX37" fmla="*/ 5746831 w 12199717"/>
              <a:gd name="connsiteY37" fmla="*/ 277792 h 3750197"/>
              <a:gd name="connsiteX38" fmla="*/ 5810491 w 12199717"/>
              <a:gd name="connsiteY38" fmla="*/ 289367 h 3750197"/>
              <a:gd name="connsiteX39" fmla="*/ 5868365 w 12199717"/>
              <a:gd name="connsiteY39" fmla="*/ 300941 h 3750197"/>
              <a:gd name="connsiteX40" fmla="*/ 5955175 w 12199717"/>
              <a:gd name="connsiteY40" fmla="*/ 318303 h 3750197"/>
              <a:gd name="connsiteX41" fmla="*/ 6013048 w 12199717"/>
              <a:gd name="connsiteY41" fmla="*/ 335665 h 3750197"/>
              <a:gd name="connsiteX42" fmla="*/ 6117221 w 12199717"/>
              <a:gd name="connsiteY42" fmla="*/ 347240 h 3750197"/>
              <a:gd name="connsiteX43" fmla="*/ 6140370 w 12199717"/>
              <a:gd name="connsiteY43" fmla="*/ 353027 h 3750197"/>
              <a:gd name="connsiteX44" fmla="*/ 6279266 w 12199717"/>
              <a:gd name="connsiteY44" fmla="*/ 364602 h 3750197"/>
              <a:gd name="connsiteX45" fmla="*/ 6412375 w 12199717"/>
              <a:gd name="connsiteY45" fmla="*/ 370389 h 3750197"/>
              <a:gd name="connsiteX46" fmla="*/ 6585995 w 12199717"/>
              <a:gd name="connsiteY46" fmla="*/ 381964 h 3750197"/>
              <a:gd name="connsiteX47" fmla="*/ 6690167 w 12199717"/>
              <a:gd name="connsiteY47" fmla="*/ 387751 h 3750197"/>
              <a:gd name="connsiteX48" fmla="*/ 7275316 w 12199717"/>
              <a:gd name="connsiteY48" fmla="*/ 410901 h 3750197"/>
              <a:gd name="connsiteX49" fmla="*/ 8165940 w 12199717"/>
              <a:gd name="connsiteY49" fmla="*/ 428263 h 3750197"/>
              <a:gd name="connsiteX50" fmla="*/ 9427580 w 12199717"/>
              <a:gd name="connsiteY50" fmla="*/ 410901 h 3750197"/>
              <a:gd name="connsiteX51" fmla="*/ 9531752 w 12199717"/>
              <a:gd name="connsiteY51" fmla="*/ 399326 h 3750197"/>
              <a:gd name="connsiteX52" fmla="*/ 9647499 w 12199717"/>
              <a:gd name="connsiteY52" fmla="*/ 387751 h 3750197"/>
              <a:gd name="connsiteX53" fmla="*/ 9751671 w 12199717"/>
              <a:gd name="connsiteY53" fmla="*/ 376177 h 3750197"/>
              <a:gd name="connsiteX54" fmla="*/ 9878993 w 12199717"/>
              <a:gd name="connsiteY54" fmla="*/ 364602 h 3750197"/>
              <a:gd name="connsiteX55" fmla="*/ 9925291 w 12199717"/>
              <a:gd name="connsiteY55" fmla="*/ 353027 h 3750197"/>
              <a:gd name="connsiteX56" fmla="*/ 9948441 w 12199717"/>
              <a:gd name="connsiteY56" fmla="*/ 347240 h 3750197"/>
              <a:gd name="connsiteX57" fmla="*/ 9983165 w 12199717"/>
              <a:gd name="connsiteY57" fmla="*/ 335665 h 3750197"/>
              <a:gd name="connsiteX58" fmla="*/ 10017889 w 12199717"/>
              <a:gd name="connsiteY58" fmla="*/ 329878 h 3750197"/>
              <a:gd name="connsiteX59" fmla="*/ 10046826 w 12199717"/>
              <a:gd name="connsiteY59" fmla="*/ 318303 h 3750197"/>
              <a:gd name="connsiteX60" fmla="*/ 10081550 w 12199717"/>
              <a:gd name="connsiteY60" fmla="*/ 312516 h 3750197"/>
              <a:gd name="connsiteX61" fmla="*/ 10098912 w 12199717"/>
              <a:gd name="connsiteY61" fmla="*/ 300941 h 3750197"/>
              <a:gd name="connsiteX62" fmla="*/ 10116274 w 12199717"/>
              <a:gd name="connsiteY62" fmla="*/ 295154 h 3750197"/>
              <a:gd name="connsiteX63" fmla="*/ 10174147 w 12199717"/>
              <a:gd name="connsiteY63" fmla="*/ 289367 h 3750197"/>
              <a:gd name="connsiteX64" fmla="*/ 10781818 w 12199717"/>
              <a:gd name="connsiteY64" fmla="*/ 277792 h 3750197"/>
              <a:gd name="connsiteX65" fmla="*/ 10984375 w 12199717"/>
              <a:gd name="connsiteY65" fmla="*/ 266217 h 3750197"/>
              <a:gd name="connsiteX66" fmla="*/ 11129059 w 12199717"/>
              <a:gd name="connsiteY66" fmla="*/ 260430 h 3750197"/>
              <a:gd name="connsiteX67" fmla="*/ 11308466 w 12199717"/>
              <a:gd name="connsiteY67" fmla="*/ 248855 h 3750197"/>
              <a:gd name="connsiteX68" fmla="*/ 11412638 w 12199717"/>
              <a:gd name="connsiteY68" fmla="*/ 243068 h 3750197"/>
              <a:gd name="connsiteX69" fmla="*/ 11603621 w 12199717"/>
              <a:gd name="connsiteY69" fmla="*/ 231493 h 3750197"/>
              <a:gd name="connsiteX70" fmla="*/ 11719367 w 12199717"/>
              <a:gd name="connsiteY70" fmla="*/ 225706 h 3750197"/>
              <a:gd name="connsiteX71" fmla="*/ 11979798 w 12199717"/>
              <a:gd name="connsiteY71" fmla="*/ 219919 h 3750197"/>
              <a:gd name="connsiteX72" fmla="*/ 12026097 w 12199717"/>
              <a:gd name="connsiteY72" fmla="*/ 214131 h 3750197"/>
              <a:gd name="connsiteX73" fmla="*/ 12130269 w 12199717"/>
              <a:gd name="connsiteY73" fmla="*/ 202557 h 3750197"/>
              <a:gd name="connsiteX74" fmla="*/ 12170780 w 12199717"/>
              <a:gd name="connsiteY74" fmla="*/ 190982 h 3750197"/>
              <a:gd name="connsiteX75" fmla="*/ 12193929 w 12199717"/>
              <a:gd name="connsiteY75" fmla="*/ 185195 h 3750197"/>
              <a:gd name="connsiteX76" fmla="*/ 12199717 w 12199717"/>
              <a:gd name="connsiteY76" fmla="*/ 3750197 h 3750197"/>
              <a:gd name="connsiteX77" fmla="*/ 0 w 12199717"/>
              <a:gd name="connsiteY77" fmla="*/ 3744410 h 3750197"/>
              <a:gd name="connsiteX78" fmla="*/ 0 w 12199717"/>
              <a:gd name="connsiteY78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1765140 w 12199717"/>
              <a:gd name="connsiteY15" fmla="*/ 40511 h 3750197"/>
              <a:gd name="connsiteX16" fmla="*/ 1840375 w 12199717"/>
              <a:gd name="connsiteY16" fmla="*/ 34724 h 3750197"/>
              <a:gd name="connsiteX17" fmla="*/ 1886674 w 12199717"/>
              <a:gd name="connsiteY17" fmla="*/ 28936 h 3750197"/>
              <a:gd name="connsiteX18" fmla="*/ 2013995 w 12199717"/>
              <a:gd name="connsiteY18" fmla="*/ 23149 h 3750197"/>
              <a:gd name="connsiteX19" fmla="*/ 2118167 w 12199717"/>
              <a:gd name="connsiteY19" fmla="*/ 17362 h 3750197"/>
              <a:gd name="connsiteX20" fmla="*/ 2338086 w 12199717"/>
              <a:gd name="connsiteY20" fmla="*/ 5787 h 3750197"/>
              <a:gd name="connsiteX21" fmla="*/ 2772137 w 12199717"/>
              <a:gd name="connsiteY21" fmla="*/ 0 h 3750197"/>
              <a:gd name="connsiteX22" fmla="*/ 2974694 w 12199717"/>
              <a:gd name="connsiteY22" fmla="*/ 11574 h 3750197"/>
              <a:gd name="connsiteX23" fmla="*/ 3269848 w 12199717"/>
              <a:gd name="connsiteY23" fmla="*/ 17362 h 3750197"/>
              <a:gd name="connsiteX24" fmla="*/ 3975904 w 12199717"/>
              <a:gd name="connsiteY24" fmla="*/ 23149 h 3750197"/>
              <a:gd name="connsiteX25" fmla="*/ 4109013 w 12199717"/>
              <a:gd name="connsiteY25" fmla="*/ 28936 h 3750197"/>
              <a:gd name="connsiteX26" fmla="*/ 4178461 w 12199717"/>
              <a:gd name="connsiteY26" fmla="*/ 34724 h 3750197"/>
              <a:gd name="connsiteX27" fmla="*/ 4508340 w 12199717"/>
              <a:gd name="connsiteY27" fmla="*/ 63660 h 3750197"/>
              <a:gd name="connsiteX28" fmla="*/ 4930816 w 12199717"/>
              <a:gd name="connsiteY28" fmla="*/ 127321 h 3750197"/>
              <a:gd name="connsiteX29" fmla="*/ 5029200 w 12199717"/>
              <a:gd name="connsiteY29" fmla="*/ 138896 h 3750197"/>
              <a:gd name="connsiteX30" fmla="*/ 5104436 w 12199717"/>
              <a:gd name="connsiteY30" fmla="*/ 156258 h 3750197"/>
              <a:gd name="connsiteX31" fmla="*/ 5144947 w 12199717"/>
              <a:gd name="connsiteY31" fmla="*/ 162045 h 3750197"/>
              <a:gd name="connsiteX32" fmla="*/ 5359079 w 12199717"/>
              <a:gd name="connsiteY32" fmla="*/ 190982 h 3750197"/>
              <a:gd name="connsiteX33" fmla="*/ 5451676 w 12199717"/>
              <a:gd name="connsiteY33" fmla="*/ 214131 h 3750197"/>
              <a:gd name="connsiteX34" fmla="*/ 5590572 w 12199717"/>
              <a:gd name="connsiteY34" fmla="*/ 237281 h 3750197"/>
              <a:gd name="connsiteX35" fmla="*/ 5654233 w 12199717"/>
              <a:gd name="connsiteY35" fmla="*/ 254643 h 3750197"/>
              <a:gd name="connsiteX36" fmla="*/ 5746831 w 12199717"/>
              <a:gd name="connsiteY36" fmla="*/ 277792 h 3750197"/>
              <a:gd name="connsiteX37" fmla="*/ 5810491 w 12199717"/>
              <a:gd name="connsiteY37" fmla="*/ 289367 h 3750197"/>
              <a:gd name="connsiteX38" fmla="*/ 5868365 w 12199717"/>
              <a:gd name="connsiteY38" fmla="*/ 300941 h 3750197"/>
              <a:gd name="connsiteX39" fmla="*/ 5955175 w 12199717"/>
              <a:gd name="connsiteY39" fmla="*/ 318303 h 3750197"/>
              <a:gd name="connsiteX40" fmla="*/ 6013048 w 12199717"/>
              <a:gd name="connsiteY40" fmla="*/ 335665 h 3750197"/>
              <a:gd name="connsiteX41" fmla="*/ 6117221 w 12199717"/>
              <a:gd name="connsiteY41" fmla="*/ 347240 h 3750197"/>
              <a:gd name="connsiteX42" fmla="*/ 6140370 w 12199717"/>
              <a:gd name="connsiteY42" fmla="*/ 353027 h 3750197"/>
              <a:gd name="connsiteX43" fmla="*/ 6279266 w 12199717"/>
              <a:gd name="connsiteY43" fmla="*/ 364602 h 3750197"/>
              <a:gd name="connsiteX44" fmla="*/ 6412375 w 12199717"/>
              <a:gd name="connsiteY44" fmla="*/ 370389 h 3750197"/>
              <a:gd name="connsiteX45" fmla="*/ 6585995 w 12199717"/>
              <a:gd name="connsiteY45" fmla="*/ 381964 h 3750197"/>
              <a:gd name="connsiteX46" fmla="*/ 6690167 w 12199717"/>
              <a:gd name="connsiteY46" fmla="*/ 387751 h 3750197"/>
              <a:gd name="connsiteX47" fmla="*/ 7275316 w 12199717"/>
              <a:gd name="connsiteY47" fmla="*/ 410901 h 3750197"/>
              <a:gd name="connsiteX48" fmla="*/ 8165940 w 12199717"/>
              <a:gd name="connsiteY48" fmla="*/ 428263 h 3750197"/>
              <a:gd name="connsiteX49" fmla="*/ 9427580 w 12199717"/>
              <a:gd name="connsiteY49" fmla="*/ 410901 h 3750197"/>
              <a:gd name="connsiteX50" fmla="*/ 9531752 w 12199717"/>
              <a:gd name="connsiteY50" fmla="*/ 399326 h 3750197"/>
              <a:gd name="connsiteX51" fmla="*/ 9647499 w 12199717"/>
              <a:gd name="connsiteY51" fmla="*/ 387751 h 3750197"/>
              <a:gd name="connsiteX52" fmla="*/ 9751671 w 12199717"/>
              <a:gd name="connsiteY52" fmla="*/ 376177 h 3750197"/>
              <a:gd name="connsiteX53" fmla="*/ 9878993 w 12199717"/>
              <a:gd name="connsiteY53" fmla="*/ 364602 h 3750197"/>
              <a:gd name="connsiteX54" fmla="*/ 9925291 w 12199717"/>
              <a:gd name="connsiteY54" fmla="*/ 353027 h 3750197"/>
              <a:gd name="connsiteX55" fmla="*/ 9948441 w 12199717"/>
              <a:gd name="connsiteY55" fmla="*/ 347240 h 3750197"/>
              <a:gd name="connsiteX56" fmla="*/ 9983165 w 12199717"/>
              <a:gd name="connsiteY56" fmla="*/ 335665 h 3750197"/>
              <a:gd name="connsiteX57" fmla="*/ 10017889 w 12199717"/>
              <a:gd name="connsiteY57" fmla="*/ 329878 h 3750197"/>
              <a:gd name="connsiteX58" fmla="*/ 10046826 w 12199717"/>
              <a:gd name="connsiteY58" fmla="*/ 318303 h 3750197"/>
              <a:gd name="connsiteX59" fmla="*/ 10081550 w 12199717"/>
              <a:gd name="connsiteY59" fmla="*/ 312516 h 3750197"/>
              <a:gd name="connsiteX60" fmla="*/ 10098912 w 12199717"/>
              <a:gd name="connsiteY60" fmla="*/ 300941 h 3750197"/>
              <a:gd name="connsiteX61" fmla="*/ 10116274 w 12199717"/>
              <a:gd name="connsiteY61" fmla="*/ 295154 h 3750197"/>
              <a:gd name="connsiteX62" fmla="*/ 10174147 w 12199717"/>
              <a:gd name="connsiteY62" fmla="*/ 289367 h 3750197"/>
              <a:gd name="connsiteX63" fmla="*/ 10781818 w 12199717"/>
              <a:gd name="connsiteY63" fmla="*/ 277792 h 3750197"/>
              <a:gd name="connsiteX64" fmla="*/ 10984375 w 12199717"/>
              <a:gd name="connsiteY64" fmla="*/ 266217 h 3750197"/>
              <a:gd name="connsiteX65" fmla="*/ 11129059 w 12199717"/>
              <a:gd name="connsiteY65" fmla="*/ 260430 h 3750197"/>
              <a:gd name="connsiteX66" fmla="*/ 11308466 w 12199717"/>
              <a:gd name="connsiteY66" fmla="*/ 248855 h 3750197"/>
              <a:gd name="connsiteX67" fmla="*/ 11412638 w 12199717"/>
              <a:gd name="connsiteY67" fmla="*/ 243068 h 3750197"/>
              <a:gd name="connsiteX68" fmla="*/ 11603621 w 12199717"/>
              <a:gd name="connsiteY68" fmla="*/ 231493 h 3750197"/>
              <a:gd name="connsiteX69" fmla="*/ 11719367 w 12199717"/>
              <a:gd name="connsiteY69" fmla="*/ 225706 h 3750197"/>
              <a:gd name="connsiteX70" fmla="*/ 11979798 w 12199717"/>
              <a:gd name="connsiteY70" fmla="*/ 219919 h 3750197"/>
              <a:gd name="connsiteX71" fmla="*/ 12026097 w 12199717"/>
              <a:gd name="connsiteY71" fmla="*/ 214131 h 3750197"/>
              <a:gd name="connsiteX72" fmla="*/ 12130269 w 12199717"/>
              <a:gd name="connsiteY72" fmla="*/ 202557 h 3750197"/>
              <a:gd name="connsiteX73" fmla="*/ 12170780 w 12199717"/>
              <a:gd name="connsiteY73" fmla="*/ 190982 h 3750197"/>
              <a:gd name="connsiteX74" fmla="*/ 12193929 w 12199717"/>
              <a:gd name="connsiteY74" fmla="*/ 185195 h 3750197"/>
              <a:gd name="connsiteX75" fmla="*/ 12199717 w 12199717"/>
              <a:gd name="connsiteY75" fmla="*/ 3750197 h 3750197"/>
              <a:gd name="connsiteX76" fmla="*/ 0 w 12199717"/>
              <a:gd name="connsiteY76" fmla="*/ 3744410 h 3750197"/>
              <a:gd name="connsiteX77" fmla="*/ 0 w 12199717"/>
              <a:gd name="connsiteY77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1765140 w 12199717"/>
              <a:gd name="connsiteY15" fmla="*/ 40511 h 3750197"/>
              <a:gd name="connsiteX16" fmla="*/ 1840375 w 12199717"/>
              <a:gd name="connsiteY16" fmla="*/ 34724 h 3750197"/>
              <a:gd name="connsiteX17" fmla="*/ 2013995 w 12199717"/>
              <a:gd name="connsiteY17" fmla="*/ 23149 h 3750197"/>
              <a:gd name="connsiteX18" fmla="*/ 2118167 w 12199717"/>
              <a:gd name="connsiteY18" fmla="*/ 17362 h 3750197"/>
              <a:gd name="connsiteX19" fmla="*/ 2338086 w 12199717"/>
              <a:gd name="connsiteY19" fmla="*/ 5787 h 3750197"/>
              <a:gd name="connsiteX20" fmla="*/ 2772137 w 12199717"/>
              <a:gd name="connsiteY20" fmla="*/ 0 h 3750197"/>
              <a:gd name="connsiteX21" fmla="*/ 2974694 w 12199717"/>
              <a:gd name="connsiteY21" fmla="*/ 11574 h 3750197"/>
              <a:gd name="connsiteX22" fmla="*/ 3269848 w 12199717"/>
              <a:gd name="connsiteY22" fmla="*/ 17362 h 3750197"/>
              <a:gd name="connsiteX23" fmla="*/ 3975904 w 12199717"/>
              <a:gd name="connsiteY23" fmla="*/ 23149 h 3750197"/>
              <a:gd name="connsiteX24" fmla="*/ 4109013 w 12199717"/>
              <a:gd name="connsiteY24" fmla="*/ 28936 h 3750197"/>
              <a:gd name="connsiteX25" fmla="*/ 4178461 w 12199717"/>
              <a:gd name="connsiteY25" fmla="*/ 34724 h 3750197"/>
              <a:gd name="connsiteX26" fmla="*/ 4508340 w 12199717"/>
              <a:gd name="connsiteY26" fmla="*/ 63660 h 3750197"/>
              <a:gd name="connsiteX27" fmla="*/ 4930816 w 12199717"/>
              <a:gd name="connsiteY27" fmla="*/ 127321 h 3750197"/>
              <a:gd name="connsiteX28" fmla="*/ 5029200 w 12199717"/>
              <a:gd name="connsiteY28" fmla="*/ 138896 h 3750197"/>
              <a:gd name="connsiteX29" fmla="*/ 5104436 w 12199717"/>
              <a:gd name="connsiteY29" fmla="*/ 156258 h 3750197"/>
              <a:gd name="connsiteX30" fmla="*/ 5144947 w 12199717"/>
              <a:gd name="connsiteY30" fmla="*/ 162045 h 3750197"/>
              <a:gd name="connsiteX31" fmla="*/ 5359079 w 12199717"/>
              <a:gd name="connsiteY31" fmla="*/ 190982 h 3750197"/>
              <a:gd name="connsiteX32" fmla="*/ 5451676 w 12199717"/>
              <a:gd name="connsiteY32" fmla="*/ 214131 h 3750197"/>
              <a:gd name="connsiteX33" fmla="*/ 5590572 w 12199717"/>
              <a:gd name="connsiteY33" fmla="*/ 237281 h 3750197"/>
              <a:gd name="connsiteX34" fmla="*/ 5654233 w 12199717"/>
              <a:gd name="connsiteY34" fmla="*/ 254643 h 3750197"/>
              <a:gd name="connsiteX35" fmla="*/ 5746831 w 12199717"/>
              <a:gd name="connsiteY35" fmla="*/ 277792 h 3750197"/>
              <a:gd name="connsiteX36" fmla="*/ 5810491 w 12199717"/>
              <a:gd name="connsiteY36" fmla="*/ 289367 h 3750197"/>
              <a:gd name="connsiteX37" fmla="*/ 5868365 w 12199717"/>
              <a:gd name="connsiteY37" fmla="*/ 300941 h 3750197"/>
              <a:gd name="connsiteX38" fmla="*/ 5955175 w 12199717"/>
              <a:gd name="connsiteY38" fmla="*/ 318303 h 3750197"/>
              <a:gd name="connsiteX39" fmla="*/ 6013048 w 12199717"/>
              <a:gd name="connsiteY39" fmla="*/ 335665 h 3750197"/>
              <a:gd name="connsiteX40" fmla="*/ 6117221 w 12199717"/>
              <a:gd name="connsiteY40" fmla="*/ 347240 h 3750197"/>
              <a:gd name="connsiteX41" fmla="*/ 6140370 w 12199717"/>
              <a:gd name="connsiteY41" fmla="*/ 353027 h 3750197"/>
              <a:gd name="connsiteX42" fmla="*/ 6279266 w 12199717"/>
              <a:gd name="connsiteY42" fmla="*/ 364602 h 3750197"/>
              <a:gd name="connsiteX43" fmla="*/ 6412375 w 12199717"/>
              <a:gd name="connsiteY43" fmla="*/ 370389 h 3750197"/>
              <a:gd name="connsiteX44" fmla="*/ 6585995 w 12199717"/>
              <a:gd name="connsiteY44" fmla="*/ 381964 h 3750197"/>
              <a:gd name="connsiteX45" fmla="*/ 6690167 w 12199717"/>
              <a:gd name="connsiteY45" fmla="*/ 387751 h 3750197"/>
              <a:gd name="connsiteX46" fmla="*/ 7275316 w 12199717"/>
              <a:gd name="connsiteY46" fmla="*/ 410901 h 3750197"/>
              <a:gd name="connsiteX47" fmla="*/ 8165940 w 12199717"/>
              <a:gd name="connsiteY47" fmla="*/ 428263 h 3750197"/>
              <a:gd name="connsiteX48" fmla="*/ 9427580 w 12199717"/>
              <a:gd name="connsiteY48" fmla="*/ 410901 h 3750197"/>
              <a:gd name="connsiteX49" fmla="*/ 9531752 w 12199717"/>
              <a:gd name="connsiteY49" fmla="*/ 399326 h 3750197"/>
              <a:gd name="connsiteX50" fmla="*/ 9647499 w 12199717"/>
              <a:gd name="connsiteY50" fmla="*/ 387751 h 3750197"/>
              <a:gd name="connsiteX51" fmla="*/ 9751671 w 12199717"/>
              <a:gd name="connsiteY51" fmla="*/ 376177 h 3750197"/>
              <a:gd name="connsiteX52" fmla="*/ 9878993 w 12199717"/>
              <a:gd name="connsiteY52" fmla="*/ 364602 h 3750197"/>
              <a:gd name="connsiteX53" fmla="*/ 9925291 w 12199717"/>
              <a:gd name="connsiteY53" fmla="*/ 353027 h 3750197"/>
              <a:gd name="connsiteX54" fmla="*/ 9948441 w 12199717"/>
              <a:gd name="connsiteY54" fmla="*/ 347240 h 3750197"/>
              <a:gd name="connsiteX55" fmla="*/ 9983165 w 12199717"/>
              <a:gd name="connsiteY55" fmla="*/ 335665 h 3750197"/>
              <a:gd name="connsiteX56" fmla="*/ 10017889 w 12199717"/>
              <a:gd name="connsiteY56" fmla="*/ 329878 h 3750197"/>
              <a:gd name="connsiteX57" fmla="*/ 10046826 w 12199717"/>
              <a:gd name="connsiteY57" fmla="*/ 318303 h 3750197"/>
              <a:gd name="connsiteX58" fmla="*/ 10081550 w 12199717"/>
              <a:gd name="connsiteY58" fmla="*/ 312516 h 3750197"/>
              <a:gd name="connsiteX59" fmla="*/ 10098912 w 12199717"/>
              <a:gd name="connsiteY59" fmla="*/ 300941 h 3750197"/>
              <a:gd name="connsiteX60" fmla="*/ 10116274 w 12199717"/>
              <a:gd name="connsiteY60" fmla="*/ 295154 h 3750197"/>
              <a:gd name="connsiteX61" fmla="*/ 10174147 w 12199717"/>
              <a:gd name="connsiteY61" fmla="*/ 289367 h 3750197"/>
              <a:gd name="connsiteX62" fmla="*/ 10781818 w 12199717"/>
              <a:gd name="connsiteY62" fmla="*/ 277792 h 3750197"/>
              <a:gd name="connsiteX63" fmla="*/ 10984375 w 12199717"/>
              <a:gd name="connsiteY63" fmla="*/ 266217 h 3750197"/>
              <a:gd name="connsiteX64" fmla="*/ 11129059 w 12199717"/>
              <a:gd name="connsiteY64" fmla="*/ 260430 h 3750197"/>
              <a:gd name="connsiteX65" fmla="*/ 11308466 w 12199717"/>
              <a:gd name="connsiteY65" fmla="*/ 248855 h 3750197"/>
              <a:gd name="connsiteX66" fmla="*/ 11412638 w 12199717"/>
              <a:gd name="connsiteY66" fmla="*/ 243068 h 3750197"/>
              <a:gd name="connsiteX67" fmla="*/ 11603621 w 12199717"/>
              <a:gd name="connsiteY67" fmla="*/ 231493 h 3750197"/>
              <a:gd name="connsiteX68" fmla="*/ 11719367 w 12199717"/>
              <a:gd name="connsiteY68" fmla="*/ 225706 h 3750197"/>
              <a:gd name="connsiteX69" fmla="*/ 11979798 w 12199717"/>
              <a:gd name="connsiteY69" fmla="*/ 219919 h 3750197"/>
              <a:gd name="connsiteX70" fmla="*/ 12026097 w 12199717"/>
              <a:gd name="connsiteY70" fmla="*/ 214131 h 3750197"/>
              <a:gd name="connsiteX71" fmla="*/ 12130269 w 12199717"/>
              <a:gd name="connsiteY71" fmla="*/ 202557 h 3750197"/>
              <a:gd name="connsiteX72" fmla="*/ 12170780 w 12199717"/>
              <a:gd name="connsiteY72" fmla="*/ 190982 h 3750197"/>
              <a:gd name="connsiteX73" fmla="*/ 12193929 w 12199717"/>
              <a:gd name="connsiteY73" fmla="*/ 185195 h 3750197"/>
              <a:gd name="connsiteX74" fmla="*/ 12199717 w 12199717"/>
              <a:gd name="connsiteY74" fmla="*/ 3750197 h 3750197"/>
              <a:gd name="connsiteX75" fmla="*/ 0 w 12199717"/>
              <a:gd name="connsiteY75" fmla="*/ 3744410 h 3750197"/>
              <a:gd name="connsiteX76" fmla="*/ 0 w 12199717"/>
              <a:gd name="connsiteY76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1765140 w 12199717"/>
              <a:gd name="connsiteY15" fmla="*/ 40511 h 3750197"/>
              <a:gd name="connsiteX16" fmla="*/ 2013995 w 12199717"/>
              <a:gd name="connsiteY16" fmla="*/ 23149 h 3750197"/>
              <a:gd name="connsiteX17" fmla="*/ 2118167 w 12199717"/>
              <a:gd name="connsiteY17" fmla="*/ 17362 h 3750197"/>
              <a:gd name="connsiteX18" fmla="*/ 2338086 w 12199717"/>
              <a:gd name="connsiteY18" fmla="*/ 5787 h 3750197"/>
              <a:gd name="connsiteX19" fmla="*/ 2772137 w 12199717"/>
              <a:gd name="connsiteY19" fmla="*/ 0 h 3750197"/>
              <a:gd name="connsiteX20" fmla="*/ 2974694 w 12199717"/>
              <a:gd name="connsiteY20" fmla="*/ 11574 h 3750197"/>
              <a:gd name="connsiteX21" fmla="*/ 3269848 w 12199717"/>
              <a:gd name="connsiteY21" fmla="*/ 17362 h 3750197"/>
              <a:gd name="connsiteX22" fmla="*/ 3975904 w 12199717"/>
              <a:gd name="connsiteY22" fmla="*/ 23149 h 3750197"/>
              <a:gd name="connsiteX23" fmla="*/ 4109013 w 12199717"/>
              <a:gd name="connsiteY23" fmla="*/ 28936 h 3750197"/>
              <a:gd name="connsiteX24" fmla="*/ 4178461 w 12199717"/>
              <a:gd name="connsiteY24" fmla="*/ 34724 h 3750197"/>
              <a:gd name="connsiteX25" fmla="*/ 4508340 w 12199717"/>
              <a:gd name="connsiteY25" fmla="*/ 63660 h 3750197"/>
              <a:gd name="connsiteX26" fmla="*/ 4930816 w 12199717"/>
              <a:gd name="connsiteY26" fmla="*/ 127321 h 3750197"/>
              <a:gd name="connsiteX27" fmla="*/ 5029200 w 12199717"/>
              <a:gd name="connsiteY27" fmla="*/ 138896 h 3750197"/>
              <a:gd name="connsiteX28" fmla="*/ 5104436 w 12199717"/>
              <a:gd name="connsiteY28" fmla="*/ 156258 h 3750197"/>
              <a:gd name="connsiteX29" fmla="*/ 5144947 w 12199717"/>
              <a:gd name="connsiteY29" fmla="*/ 162045 h 3750197"/>
              <a:gd name="connsiteX30" fmla="*/ 5359079 w 12199717"/>
              <a:gd name="connsiteY30" fmla="*/ 190982 h 3750197"/>
              <a:gd name="connsiteX31" fmla="*/ 5451676 w 12199717"/>
              <a:gd name="connsiteY31" fmla="*/ 214131 h 3750197"/>
              <a:gd name="connsiteX32" fmla="*/ 5590572 w 12199717"/>
              <a:gd name="connsiteY32" fmla="*/ 237281 h 3750197"/>
              <a:gd name="connsiteX33" fmla="*/ 5654233 w 12199717"/>
              <a:gd name="connsiteY33" fmla="*/ 254643 h 3750197"/>
              <a:gd name="connsiteX34" fmla="*/ 5746831 w 12199717"/>
              <a:gd name="connsiteY34" fmla="*/ 277792 h 3750197"/>
              <a:gd name="connsiteX35" fmla="*/ 5810491 w 12199717"/>
              <a:gd name="connsiteY35" fmla="*/ 289367 h 3750197"/>
              <a:gd name="connsiteX36" fmla="*/ 5868365 w 12199717"/>
              <a:gd name="connsiteY36" fmla="*/ 300941 h 3750197"/>
              <a:gd name="connsiteX37" fmla="*/ 5955175 w 12199717"/>
              <a:gd name="connsiteY37" fmla="*/ 318303 h 3750197"/>
              <a:gd name="connsiteX38" fmla="*/ 6013048 w 12199717"/>
              <a:gd name="connsiteY38" fmla="*/ 335665 h 3750197"/>
              <a:gd name="connsiteX39" fmla="*/ 6117221 w 12199717"/>
              <a:gd name="connsiteY39" fmla="*/ 347240 h 3750197"/>
              <a:gd name="connsiteX40" fmla="*/ 6140370 w 12199717"/>
              <a:gd name="connsiteY40" fmla="*/ 353027 h 3750197"/>
              <a:gd name="connsiteX41" fmla="*/ 6279266 w 12199717"/>
              <a:gd name="connsiteY41" fmla="*/ 364602 h 3750197"/>
              <a:gd name="connsiteX42" fmla="*/ 6412375 w 12199717"/>
              <a:gd name="connsiteY42" fmla="*/ 370389 h 3750197"/>
              <a:gd name="connsiteX43" fmla="*/ 6585995 w 12199717"/>
              <a:gd name="connsiteY43" fmla="*/ 381964 h 3750197"/>
              <a:gd name="connsiteX44" fmla="*/ 6690167 w 12199717"/>
              <a:gd name="connsiteY44" fmla="*/ 387751 h 3750197"/>
              <a:gd name="connsiteX45" fmla="*/ 7275316 w 12199717"/>
              <a:gd name="connsiteY45" fmla="*/ 410901 h 3750197"/>
              <a:gd name="connsiteX46" fmla="*/ 8165940 w 12199717"/>
              <a:gd name="connsiteY46" fmla="*/ 428263 h 3750197"/>
              <a:gd name="connsiteX47" fmla="*/ 9427580 w 12199717"/>
              <a:gd name="connsiteY47" fmla="*/ 410901 h 3750197"/>
              <a:gd name="connsiteX48" fmla="*/ 9531752 w 12199717"/>
              <a:gd name="connsiteY48" fmla="*/ 399326 h 3750197"/>
              <a:gd name="connsiteX49" fmla="*/ 9647499 w 12199717"/>
              <a:gd name="connsiteY49" fmla="*/ 387751 h 3750197"/>
              <a:gd name="connsiteX50" fmla="*/ 9751671 w 12199717"/>
              <a:gd name="connsiteY50" fmla="*/ 376177 h 3750197"/>
              <a:gd name="connsiteX51" fmla="*/ 9878993 w 12199717"/>
              <a:gd name="connsiteY51" fmla="*/ 364602 h 3750197"/>
              <a:gd name="connsiteX52" fmla="*/ 9925291 w 12199717"/>
              <a:gd name="connsiteY52" fmla="*/ 353027 h 3750197"/>
              <a:gd name="connsiteX53" fmla="*/ 9948441 w 12199717"/>
              <a:gd name="connsiteY53" fmla="*/ 347240 h 3750197"/>
              <a:gd name="connsiteX54" fmla="*/ 9983165 w 12199717"/>
              <a:gd name="connsiteY54" fmla="*/ 335665 h 3750197"/>
              <a:gd name="connsiteX55" fmla="*/ 10017889 w 12199717"/>
              <a:gd name="connsiteY55" fmla="*/ 329878 h 3750197"/>
              <a:gd name="connsiteX56" fmla="*/ 10046826 w 12199717"/>
              <a:gd name="connsiteY56" fmla="*/ 318303 h 3750197"/>
              <a:gd name="connsiteX57" fmla="*/ 10081550 w 12199717"/>
              <a:gd name="connsiteY57" fmla="*/ 312516 h 3750197"/>
              <a:gd name="connsiteX58" fmla="*/ 10098912 w 12199717"/>
              <a:gd name="connsiteY58" fmla="*/ 300941 h 3750197"/>
              <a:gd name="connsiteX59" fmla="*/ 10116274 w 12199717"/>
              <a:gd name="connsiteY59" fmla="*/ 295154 h 3750197"/>
              <a:gd name="connsiteX60" fmla="*/ 10174147 w 12199717"/>
              <a:gd name="connsiteY60" fmla="*/ 289367 h 3750197"/>
              <a:gd name="connsiteX61" fmla="*/ 10781818 w 12199717"/>
              <a:gd name="connsiteY61" fmla="*/ 277792 h 3750197"/>
              <a:gd name="connsiteX62" fmla="*/ 10984375 w 12199717"/>
              <a:gd name="connsiteY62" fmla="*/ 266217 h 3750197"/>
              <a:gd name="connsiteX63" fmla="*/ 11129059 w 12199717"/>
              <a:gd name="connsiteY63" fmla="*/ 260430 h 3750197"/>
              <a:gd name="connsiteX64" fmla="*/ 11308466 w 12199717"/>
              <a:gd name="connsiteY64" fmla="*/ 248855 h 3750197"/>
              <a:gd name="connsiteX65" fmla="*/ 11412638 w 12199717"/>
              <a:gd name="connsiteY65" fmla="*/ 243068 h 3750197"/>
              <a:gd name="connsiteX66" fmla="*/ 11603621 w 12199717"/>
              <a:gd name="connsiteY66" fmla="*/ 231493 h 3750197"/>
              <a:gd name="connsiteX67" fmla="*/ 11719367 w 12199717"/>
              <a:gd name="connsiteY67" fmla="*/ 225706 h 3750197"/>
              <a:gd name="connsiteX68" fmla="*/ 11979798 w 12199717"/>
              <a:gd name="connsiteY68" fmla="*/ 219919 h 3750197"/>
              <a:gd name="connsiteX69" fmla="*/ 12026097 w 12199717"/>
              <a:gd name="connsiteY69" fmla="*/ 214131 h 3750197"/>
              <a:gd name="connsiteX70" fmla="*/ 12130269 w 12199717"/>
              <a:gd name="connsiteY70" fmla="*/ 202557 h 3750197"/>
              <a:gd name="connsiteX71" fmla="*/ 12170780 w 12199717"/>
              <a:gd name="connsiteY71" fmla="*/ 190982 h 3750197"/>
              <a:gd name="connsiteX72" fmla="*/ 12193929 w 12199717"/>
              <a:gd name="connsiteY72" fmla="*/ 185195 h 3750197"/>
              <a:gd name="connsiteX73" fmla="*/ 12199717 w 12199717"/>
              <a:gd name="connsiteY73" fmla="*/ 3750197 h 3750197"/>
              <a:gd name="connsiteX74" fmla="*/ 0 w 12199717"/>
              <a:gd name="connsiteY74" fmla="*/ 3744410 h 3750197"/>
              <a:gd name="connsiteX75" fmla="*/ 0 w 12199717"/>
              <a:gd name="connsiteY75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2013995 w 12199717"/>
              <a:gd name="connsiteY15" fmla="*/ 23149 h 3750197"/>
              <a:gd name="connsiteX16" fmla="*/ 2118167 w 12199717"/>
              <a:gd name="connsiteY16" fmla="*/ 17362 h 3750197"/>
              <a:gd name="connsiteX17" fmla="*/ 2338086 w 12199717"/>
              <a:gd name="connsiteY17" fmla="*/ 5787 h 3750197"/>
              <a:gd name="connsiteX18" fmla="*/ 2772137 w 12199717"/>
              <a:gd name="connsiteY18" fmla="*/ 0 h 3750197"/>
              <a:gd name="connsiteX19" fmla="*/ 2974694 w 12199717"/>
              <a:gd name="connsiteY19" fmla="*/ 11574 h 3750197"/>
              <a:gd name="connsiteX20" fmla="*/ 3269848 w 12199717"/>
              <a:gd name="connsiteY20" fmla="*/ 17362 h 3750197"/>
              <a:gd name="connsiteX21" fmla="*/ 3975904 w 12199717"/>
              <a:gd name="connsiteY21" fmla="*/ 23149 h 3750197"/>
              <a:gd name="connsiteX22" fmla="*/ 4109013 w 12199717"/>
              <a:gd name="connsiteY22" fmla="*/ 28936 h 3750197"/>
              <a:gd name="connsiteX23" fmla="*/ 4178461 w 12199717"/>
              <a:gd name="connsiteY23" fmla="*/ 34724 h 3750197"/>
              <a:gd name="connsiteX24" fmla="*/ 4508340 w 12199717"/>
              <a:gd name="connsiteY24" fmla="*/ 63660 h 3750197"/>
              <a:gd name="connsiteX25" fmla="*/ 4930816 w 12199717"/>
              <a:gd name="connsiteY25" fmla="*/ 127321 h 3750197"/>
              <a:gd name="connsiteX26" fmla="*/ 5029200 w 12199717"/>
              <a:gd name="connsiteY26" fmla="*/ 138896 h 3750197"/>
              <a:gd name="connsiteX27" fmla="*/ 5104436 w 12199717"/>
              <a:gd name="connsiteY27" fmla="*/ 156258 h 3750197"/>
              <a:gd name="connsiteX28" fmla="*/ 5144947 w 12199717"/>
              <a:gd name="connsiteY28" fmla="*/ 162045 h 3750197"/>
              <a:gd name="connsiteX29" fmla="*/ 5359079 w 12199717"/>
              <a:gd name="connsiteY29" fmla="*/ 190982 h 3750197"/>
              <a:gd name="connsiteX30" fmla="*/ 5451676 w 12199717"/>
              <a:gd name="connsiteY30" fmla="*/ 214131 h 3750197"/>
              <a:gd name="connsiteX31" fmla="*/ 5590572 w 12199717"/>
              <a:gd name="connsiteY31" fmla="*/ 237281 h 3750197"/>
              <a:gd name="connsiteX32" fmla="*/ 5654233 w 12199717"/>
              <a:gd name="connsiteY32" fmla="*/ 254643 h 3750197"/>
              <a:gd name="connsiteX33" fmla="*/ 5746831 w 12199717"/>
              <a:gd name="connsiteY33" fmla="*/ 277792 h 3750197"/>
              <a:gd name="connsiteX34" fmla="*/ 5810491 w 12199717"/>
              <a:gd name="connsiteY34" fmla="*/ 289367 h 3750197"/>
              <a:gd name="connsiteX35" fmla="*/ 5868365 w 12199717"/>
              <a:gd name="connsiteY35" fmla="*/ 300941 h 3750197"/>
              <a:gd name="connsiteX36" fmla="*/ 5955175 w 12199717"/>
              <a:gd name="connsiteY36" fmla="*/ 318303 h 3750197"/>
              <a:gd name="connsiteX37" fmla="*/ 6013048 w 12199717"/>
              <a:gd name="connsiteY37" fmla="*/ 335665 h 3750197"/>
              <a:gd name="connsiteX38" fmla="*/ 6117221 w 12199717"/>
              <a:gd name="connsiteY38" fmla="*/ 347240 h 3750197"/>
              <a:gd name="connsiteX39" fmla="*/ 6140370 w 12199717"/>
              <a:gd name="connsiteY39" fmla="*/ 353027 h 3750197"/>
              <a:gd name="connsiteX40" fmla="*/ 6279266 w 12199717"/>
              <a:gd name="connsiteY40" fmla="*/ 364602 h 3750197"/>
              <a:gd name="connsiteX41" fmla="*/ 6412375 w 12199717"/>
              <a:gd name="connsiteY41" fmla="*/ 370389 h 3750197"/>
              <a:gd name="connsiteX42" fmla="*/ 6585995 w 12199717"/>
              <a:gd name="connsiteY42" fmla="*/ 381964 h 3750197"/>
              <a:gd name="connsiteX43" fmla="*/ 6690167 w 12199717"/>
              <a:gd name="connsiteY43" fmla="*/ 387751 h 3750197"/>
              <a:gd name="connsiteX44" fmla="*/ 7275316 w 12199717"/>
              <a:gd name="connsiteY44" fmla="*/ 410901 h 3750197"/>
              <a:gd name="connsiteX45" fmla="*/ 8165940 w 12199717"/>
              <a:gd name="connsiteY45" fmla="*/ 428263 h 3750197"/>
              <a:gd name="connsiteX46" fmla="*/ 9427580 w 12199717"/>
              <a:gd name="connsiteY46" fmla="*/ 410901 h 3750197"/>
              <a:gd name="connsiteX47" fmla="*/ 9531752 w 12199717"/>
              <a:gd name="connsiteY47" fmla="*/ 399326 h 3750197"/>
              <a:gd name="connsiteX48" fmla="*/ 9647499 w 12199717"/>
              <a:gd name="connsiteY48" fmla="*/ 387751 h 3750197"/>
              <a:gd name="connsiteX49" fmla="*/ 9751671 w 12199717"/>
              <a:gd name="connsiteY49" fmla="*/ 376177 h 3750197"/>
              <a:gd name="connsiteX50" fmla="*/ 9878993 w 12199717"/>
              <a:gd name="connsiteY50" fmla="*/ 364602 h 3750197"/>
              <a:gd name="connsiteX51" fmla="*/ 9925291 w 12199717"/>
              <a:gd name="connsiteY51" fmla="*/ 353027 h 3750197"/>
              <a:gd name="connsiteX52" fmla="*/ 9948441 w 12199717"/>
              <a:gd name="connsiteY52" fmla="*/ 347240 h 3750197"/>
              <a:gd name="connsiteX53" fmla="*/ 9983165 w 12199717"/>
              <a:gd name="connsiteY53" fmla="*/ 335665 h 3750197"/>
              <a:gd name="connsiteX54" fmla="*/ 10017889 w 12199717"/>
              <a:gd name="connsiteY54" fmla="*/ 329878 h 3750197"/>
              <a:gd name="connsiteX55" fmla="*/ 10046826 w 12199717"/>
              <a:gd name="connsiteY55" fmla="*/ 318303 h 3750197"/>
              <a:gd name="connsiteX56" fmla="*/ 10081550 w 12199717"/>
              <a:gd name="connsiteY56" fmla="*/ 312516 h 3750197"/>
              <a:gd name="connsiteX57" fmla="*/ 10098912 w 12199717"/>
              <a:gd name="connsiteY57" fmla="*/ 300941 h 3750197"/>
              <a:gd name="connsiteX58" fmla="*/ 10116274 w 12199717"/>
              <a:gd name="connsiteY58" fmla="*/ 295154 h 3750197"/>
              <a:gd name="connsiteX59" fmla="*/ 10174147 w 12199717"/>
              <a:gd name="connsiteY59" fmla="*/ 289367 h 3750197"/>
              <a:gd name="connsiteX60" fmla="*/ 10781818 w 12199717"/>
              <a:gd name="connsiteY60" fmla="*/ 277792 h 3750197"/>
              <a:gd name="connsiteX61" fmla="*/ 10984375 w 12199717"/>
              <a:gd name="connsiteY61" fmla="*/ 266217 h 3750197"/>
              <a:gd name="connsiteX62" fmla="*/ 11129059 w 12199717"/>
              <a:gd name="connsiteY62" fmla="*/ 260430 h 3750197"/>
              <a:gd name="connsiteX63" fmla="*/ 11308466 w 12199717"/>
              <a:gd name="connsiteY63" fmla="*/ 248855 h 3750197"/>
              <a:gd name="connsiteX64" fmla="*/ 11412638 w 12199717"/>
              <a:gd name="connsiteY64" fmla="*/ 243068 h 3750197"/>
              <a:gd name="connsiteX65" fmla="*/ 11603621 w 12199717"/>
              <a:gd name="connsiteY65" fmla="*/ 231493 h 3750197"/>
              <a:gd name="connsiteX66" fmla="*/ 11719367 w 12199717"/>
              <a:gd name="connsiteY66" fmla="*/ 225706 h 3750197"/>
              <a:gd name="connsiteX67" fmla="*/ 11979798 w 12199717"/>
              <a:gd name="connsiteY67" fmla="*/ 219919 h 3750197"/>
              <a:gd name="connsiteX68" fmla="*/ 12026097 w 12199717"/>
              <a:gd name="connsiteY68" fmla="*/ 214131 h 3750197"/>
              <a:gd name="connsiteX69" fmla="*/ 12130269 w 12199717"/>
              <a:gd name="connsiteY69" fmla="*/ 202557 h 3750197"/>
              <a:gd name="connsiteX70" fmla="*/ 12170780 w 12199717"/>
              <a:gd name="connsiteY70" fmla="*/ 190982 h 3750197"/>
              <a:gd name="connsiteX71" fmla="*/ 12193929 w 12199717"/>
              <a:gd name="connsiteY71" fmla="*/ 185195 h 3750197"/>
              <a:gd name="connsiteX72" fmla="*/ 12199717 w 12199717"/>
              <a:gd name="connsiteY72" fmla="*/ 3750197 h 3750197"/>
              <a:gd name="connsiteX73" fmla="*/ 0 w 12199717"/>
              <a:gd name="connsiteY73" fmla="*/ 3744410 h 3750197"/>
              <a:gd name="connsiteX74" fmla="*/ 0 w 12199717"/>
              <a:gd name="connsiteY74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2118167 w 12199717"/>
              <a:gd name="connsiteY15" fmla="*/ 17362 h 3750197"/>
              <a:gd name="connsiteX16" fmla="*/ 2338086 w 12199717"/>
              <a:gd name="connsiteY16" fmla="*/ 5787 h 3750197"/>
              <a:gd name="connsiteX17" fmla="*/ 2772137 w 12199717"/>
              <a:gd name="connsiteY17" fmla="*/ 0 h 3750197"/>
              <a:gd name="connsiteX18" fmla="*/ 2974694 w 12199717"/>
              <a:gd name="connsiteY18" fmla="*/ 11574 h 3750197"/>
              <a:gd name="connsiteX19" fmla="*/ 3269848 w 12199717"/>
              <a:gd name="connsiteY19" fmla="*/ 17362 h 3750197"/>
              <a:gd name="connsiteX20" fmla="*/ 3975904 w 12199717"/>
              <a:gd name="connsiteY20" fmla="*/ 23149 h 3750197"/>
              <a:gd name="connsiteX21" fmla="*/ 4109013 w 12199717"/>
              <a:gd name="connsiteY21" fmla="*/ 28936 h 3750197"/>
              <a:gd name="connsiteX22" fmla="*/ 4178461 w 12199717"/>
              <a:gd name="connsiteY22" fmla="*/ 34724 h 3750197"/>
              <a:gd name="connsiteX23" fmla="*/ 4508340 w 12199717"/>
              <a:gd name="connsiteY23" fmla="*/ 63660 h 3750197"/>
              <a:gd name="connsiteX24" fmla="*/ 4930816 w 12199717"/>
              <a:gd name="connsiteY24" fmla="*/ 127321 h 3750197"/>
              <a:gd name="connsiteX25" fmla="*/ 5029200 w 12199717"/>
              <a:gd name="connsiteY25" fmla="*/ 138896 h 3750197"/>
              <a:gd name="connsiteX26" fmla="*/ 5104436 w 12199717"/>
              <a:gd name="connsiteY26" fmla="*/ 156258 h 3750197"/>
              <a:gd name="connsiteX27" fmla="*/ 5144947 w 12199717"/>
              <a:gd name="connsiteY27" fmla="*/ 162045 h 3750197"/>
              <a:gd name="connsiteX28" fmla="*/ 5359079 w 12199717"/>
              <a:gd name="connsiteY28" fmla="*/ 190982 h 3750197"/>
              <a:gd name="connsiteX29" fmla="*/ 5451676 w 12199717"/>
              <a:gd name="connsiteY29" fmla="*/ 214131 h 3750197"/>
              <a:gd name="connsiteX30" fmla="*/ 5590572 w 12199717"/>
              <a:gd name="connsiteY30" fmla="*/ 237281 h 3750197"/>
              <a:gd name="connsiteX31" fmla="*/ 5654233 w 12199717"/>
              <a:gd name="connsiteY31" fmla="*/ 254643 h 3750197"/>
              <a:gd name="connsiteX32" fmla="*/ 5746831 w 12199717"/>
              <a:gd name="connsiteY32" fmla="*/ 277792 h 3750197"/>
              <a:gd name="connsiteX33" fmla="*/ 5810491 w 12199717"/>
              <a:gd name="connsiteY33" fmla="*/ 289367 h 3750197"/>
              <a:gd name="connsiteX34" fmla="*/ 5868365 w 12199717"/>
              <a:gd name="connsiteY34" fmla="*/ 300941 h 3750197"/>
              <a:gd name="connsiteX35" fmla="*/ 5955175 w 12199717"/>
              <a:gd name="connsiteY35" fmla="*/ 318303 h 3750197"/>
              <a:gd name="connsiteX36" fmla="*/ 6013048 w 12199717"/>
              <a:gd name="connsiteY36" fmla="*/ 335665 h 3750197"/>
              <a:gd name="connsiteX37" fmla="*/ 6117221 w 12199717"/>
              <a:gd name="connsiteY37" fmla="*/ 347240 h 3750197"/>
              <a:gd name="connsiteX38" fmla="*/ 6140370 w 12199717"/>
              <a:gd name="connsiteY38" fmla="*/ 353027 h 3750197"/>
              <a:gd name="connsiteX39" fmla="*/ 6279266 w 12199717"/>
              <a:gd name="connsiteY39" fmla="*/ 364602 h 3750197"/>
              <a:gd name="connsiteX40" fmla="*/ 6412375 w 12199717"/>
              <a:gd name="connsiteY40" fmla="*/ 370389 h 3750197"/>
              <a:gd name="connsiteX41" fmla="*/ 6585995 w 12199717"/>
              <a:gd name="connsiteY41" fmla="*/ 381964 h 3750197"/>
              <a:gd name="connsiteX42" fmla="*/ 6690167 w 12199717"/>
              <a:gd name="connsiteY42" fmla="*/ 387751 h 3750197"/>
              <a:gd name="connsiteX43" fmla="*/ 7275316 w 12199717"/>
              <a:gd name="connsiteY43" fmla="*/ 410901 h 3750197"/>
              <a:gd name="connsiteX44" fmla="*/ 8165940 w 12199717"/>
              <a:gd name="connsiteY44" fmla="*/ 428263 h 3750197"/>
              <a:gd name="connsiteX45" fmla="*/ 9427580 w 12199717"/>
              <a:gd name="connsiteY45" fmla="*/ 410901 h 3750197"/>
              <a:gd name="connsiteX46" fmla="*/ 9531752 w 12199717"/>
              <a:gd name="connsiteY46" fmla="*/ 399326 h 3750197"/>
              <a:gd name="connsiteX47" fmla="*/ 9647499 w 12199717"/>
              <a:gd name="connsiteY47" fmla="*/ 387751 h 3750197"/>
              <a:gd name="connsiteX48" fmla="*/ 9751671 w 12199717"/>
              <a:gd name="connsiteY48" fmla="*/ 376177 h 3750197"/>
              <a:gd name="connsiteX49" fmla="*/ 9878993 w 12199717"/>
              <a:gd name="connsiteY49" fmla="*/ 364602 h 3750197"/>
              <a:gd name="connsiteX50" fmla="*/ 9925291 w 12199717"/>
              <a:gd name="connsiteY50" fmla="*/ 353027 h 3750197"/>
              <a:gd name="connsiteX51" fmla="*/ 9948441 w 12199717"/>
              <a:gd name="connsiteY51" fmla="*/ 347240 h 3750197"/>
              <a:gd name="connsiteX52" fmla="*/ 9983165 w 12199717"/>
              <a:gd name="connsiteY52" fmla="*/ 335665 h 3750197"/>
              <a:gd name="connsiteX53" fmla="*/ 10017889 w 12199717"/>
              <a:gd name="connsiteY53" fmla="*/ 329878 h 3750197"/>
              <a:gd name="connsiteX54" fmla="*/ 10046826 w 12199717"/>
              <a:gd name="connsiteY54" fmla="*/ 318303 h 3750197"/>
              <a:gd name="connsiteX55" fmla="*/ 10081550 w 12199717"/>
              <a:gd name="connsiteY55" fmla="*/ 312516 h 3750197"/>
              <a:gd name="connsiteX56" fmla="*/ 10098912 w 12199717"/>
              <a:gd name="connsiteY56" fmla="*/ 300941 h 3750197"/>
              <a:gd name="connsiteX57" fmla="*/ 10116274 w 12199717"/>
              <a:gd name="connsiteY57" fmla="*/ 295154 h 3750197"/>
              <a:gd name="connsiteX58" fmla="*/ 10174147 w 12199717"/>
              <a:gd name="connsiteY58" fmla="*/ 289367 h 3750197"/>
              <a:gd name="connsiteX59" fmla="*/ 10781818 w 12199717"/>
              <a:gd name="connsiteY59" fmla="*/ 277792 h 3750197"/>
              <a:gd name="connsiteX60" fmla="*/ 10984375 w 12199717"/>
              <a:gd name="connsiteY60" fmla="*/ 266217 h 3750197"/>
              <a:gd name="connsiteX61" fmla="*/ 11129059 w 12199717"/>
              <a:gd name="connsiteY61" fmla="*/ 260430 h 3750197"/>
              <a:gd name="connsiteX62" fmla="*/ 11308466 w 12199717"/>
              <a:gd name="connsiteY62" fmla="*/ 248855 h 3750197"/>
              <a:gd name="connsiteX63" fmla="*/ 11412638 w 12199717"/>
              <a:gd name="connsiteY63" fmla="*/ 243068 h 3750197"/>
              <a:gd name="connsiteX64" fmla="*/ 11603621 w 12199717"/>
              <a:gd name="connsiteY64" fmla="*/ 231493 h 3750197"/>
              <a:gd name="connsiteX65" fmla="*/ 11719367 w 12199717"/>
              <a:gd name="connsiteY65" fmla="*/ 225706 h 3750197"/>
              <a:gd name="connsiteX66" fmla="*/ 11979798 w 12199717"/>
              <a:gd name="connsiteY66" fmla="*/ 219919 h 3750197"/>
              <a:gd name="connsiteX67" fmla="*/ 12026097 w 12199717"/>
              <a:gd name="connsiteY67" fmla="*/ 214131 h 3750197"/>
              <a:gd name="connsiteX68" fmla="*/ 12130269 w 12199717"/>
              <a:gd name="connsiteY68" fmla="*/ 202557 h 3750197"/>
              <a:gd name="connsiteX69" fmla="*/ 12170780 w 12199717"/>
              <a:gd name="connsiteY69" fmla="*/ 190982 h 3750197"/>
              <a:gd name="connsiteX70" fmla="*/ 12193929 w 12199717"/>
              <a:gd name="connsiteY70" fmla="*/ 185195 h 3750197"/>
              <a:gd name="connsiteX71" fmla="*/ 12199717 w 12199717"/>
              <a:gd name="connsiteY71" fmla="*/ 3750197 h 3750197"/>
              <a:gd name="connsiteX72" fmla="*/ 0 w 12199717"/>
              <a:gd name="connsiteY72" fmla="*/ 3744410 h 3750197"/>
              <a:gd name="connsiteX73" fmla="*/ 0 w 12199717"/>
              <a:gd name="connsiteY73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2338086 w 12199717"/>
              <a:gd name="connsiteY15" fmla="*/ 5787 h 3750197"/>
              <a:gd name="connsiteX16" fmla="*/ 2772137 w 12199717"/>
              <a:gd name="connsiteY16" fmla="*/ 0 h 3750197"/>
              <a:gd name="connsiteX17" fmla="*/ 2974694 w 12199717"/>
              <a:gd name="connsiteY17" fmla="*/ 11574 h 3750197"/>
              <a:gd name="connsiteX18" fmla="*/ 3269848 w 12199717"/>
              <a:gd name="connsiteY18" fmla="*/ 17362 h 3750197"/>
              <a:gd name="connsiteX19" fmla="*/ 3975904 w 12199717"/>
              <a:gd name="connsiteY19" fmla="*/ 23149 h 3750197"/>
              <a:gd name="connsiteX20" fmla="*/ 4109013 w 12199717"/>
              <a:gd name="connsiteY20" fmla="*/ 28936 h 3750197"/>
              <a:gd name="connsiteX21" fmla="*/ 4178461 w 12199717"/>
              <a:gd name="connsiteY21" fmla="*/ 34724 h 3750197"/>
              <a:gd name="connsiteX22" fmla="*/ 4508340 w 12199717"/>
              <a:gd name="connsiteY22" fmla="*/ 63660 h 3750197"/>
              <a:gd name="connsiteX23" fmla="*/ 4930816 w 12199717"/>
              <a:gd name="connsiteY23" fmla="*/ 127321 h 3750197"/>
              <a:gd name="connsiteX24" fmla="*/ 5029200 w 12199717"/>
              <a:gd name="connsiteY24" fmla="*/ 138896 h 3750197"/>
              <a:gd name="connsiteX25" fmla="*/ 5104436 w 12199717"/>
              <a:gd name="connsiteY25" fmla="*/ 156258 h 3750197"/>
              <a:gd name="connsiteX26" fmla="*/ 5144947 w 12199717"/>
              <a:gd name="connsiteY26" fmla="*/ 162045 h 3750197"/>
              <a:gd name="connsiteX27" fmla="*/ 5359079 w 12199717"/>
              <a:gd name="connsiteY27" fmla="*/ 190982 h 3750197"/>
              <a:gd name="connsiteX28" fmla="*/ 5451676 w 12199717"/>
              <a:gd name="connsiteY28" fmla="*/ 214131 h 3750197"/>
              <a:gd name="connsiteX29" fmla="*/ 5590572 w 12199717"/>
              <a:gd name="connsiteY29" fmla="*/ 237281 h 3750197"/>
              <a:gd name="connsiteX30" fmla="*/ 5654233 w 12199717"/>
              <a:gd name="connsiteY30" fmla="*/ 254643 h 3750197"/>
              <a:gd name="connsiteX31" fmla="*/ 5746831 w 12199717"/>
              <a:gd name="connsiteY31" fmla="*/ 277792 h 3750197"/>
              <a:gd name="connsiteX32" fmla="*/ 5810491 w 12199717"/>
              <a:gd name="connsiteY32" fmla="*/ 289367 h 3750197"/>
              <a:gd name="connsiteX33" fmla="*/ 5868365 w 12199717"/>
              <a:gd name="connsiteY33" fmla="*/ 300941 h 3750197"/>
              <a:gd name="connsiteX34" fmla="*/ 5955175 w 12199717"/>
              <a:gd name="connsiteY34" fmla="*/ 318303 h 3750197"/>
              <a:gd name="connsiteX35" fmla="*/ 6013048 w 12199717"/>
              <a:gd name="connsiteY35" fmla="*/ 335665 h 3750197"/>
              <a:gd name="connsiteX36" fmla="*/ 6117221 w 12199717"/>
              <a:gd name="connsiteY36" fmla="*/ 347240 h 3750197"/>
              <a:gd name="connsiteX37" fmla="*/ 6140370 w 12199717"/>
              <a:gd name="connsiteY37" fmla="*/ 353027 h 3750197"/>
              <a:gd name="connsiteX38" fmla="*/ 6279266 w 12199717"/>
              <a:gd name="connsiteY38" fmla="*/ 364602 h 3750197"/>
              <a:gd name="connsiteX39" fmla="*/ 6412375 w 12199717"/>
              <a:gd name="connsiteY39" fmla="*/ 370389 h 3750197"/>
              <a:gd name="connsiteX40" fmla="*/ 6585995 w 12199717"/>
              <a:gd name="connsiteY40" fmla="*/ 381964 h 3750197"/>
              <a:gd name="connsiteX41" fmla="*/ 6690167 w 12199717"/>
              <a:gd name="connsiteY41" fmla="*/ 387751 h 3750197"/>
              <a:gd name="connsiteX42" fmla="*/ 7275316 w 12199717"/>
              <a:gd name="connsiteY42" fmla="*/ 410901 h 3750197"/>
              <a:gd name="connsiteX43" fmla="*/ 8165940 w 12199717"/>
              <a:gd name="connsiteY43" fmla="*/ 428263 h 3750197"/>
              <a:gd name="connsiteX44" fmla="*/ 9427580 w 12199717"/>
              <a:gd name="connsiteY44" fmla="*/ 410901 h 3750197"/>
              <a:gd name="connsiteX45" fmla="*/ 9531752 w 12199717"/>
              <a:gd name="connsiteY45" fmla="*/ 399326 h 3750197"/>
              <a:gd name="connsiteX46" fmla="*/ 9647499 w 12199717"/>
              <a:gd name="connsiteY46" fmla="*/ 387751 h 3750197"/>
              <a:gd name="connsiteX47" fmla="*/ 9751671 w 12199717"/>
              <a:gd name="connsiteY47" fmla="*/ 376177 h 3750197"/>
              <a:gd name="connsiteX48" fmla="*/ 9878993 w 12199717"/>
              <a:gd name="connsiteY48" fmla="*/ 364602 h 3750197"/>
              <a:gd name="connsiteX49" fmla="*/ 9925291 w 12199717"/>
              <a:gd name="connsiteY49" fmla="*/ 353027 h 3750197"/>
              <a:gd name="connsiteX50" fmla="*/ 9948441 w 12199717"/>
              <a:gd name="connsiteY50" fmla="*/ 347240 h 3750197"/>
              <a:gd name="connsiteX51" fmla="*/ 9983165 w 12199717"/>
              <a:gd name="connsiteY51" fmla="*/ 335665 h 3750197"/>
              <a:gd name="connsiteX52" fmla="*/ 10017889 w 12199717"/>
              <a:gd name="connsiteY52" fmla="*/ 329878 h 3750197"/>
              <a:gd name="connsiteX53" fmla="*/ 10046826 w 12199717"/>
              <a:gd name="connsiteY53" fmla="*/ 318303 h 3750197"/>
              <a:gd name="connsiteX54" fmla="*/ 10081550 w 12199717"/>
              <a:gd name="connsiteY54" fmla="*/ 312516 h 3750197"/>
              <a:gd name="connsiteX55" fmla="*/ 10098912 w 12199717"/>
              <a:gd name="connsiteY55" fmla="*/ 300941 h 3750197"/>
              <a:gd name="connsiteX56" fmla="*/ 10116274 w 12199717"/>
              <a:gd name="connsiteY56" fmla="*/ 295154 h 3750197"/>
              <a:gd name="connsiteX57" fmla="*/ 10174147 w 12199717"/>
              <a:gd name="connsiteY57" fmla="*/ 289367 h 3750197"/>
              <a:gd name="connsiteX58" fmla="*/ 10781818 w 12199717"/>
              <a:gd name="connsiteY58" fmla="*/ 277792 h 3750197"/>
              <a:gd name="connsiteX59" fmla="*/ 10984375 w 12199717"/>
              <a:gd name="connsiteY59" fmla="*/ 266217 h 3750197"/>
              <a:gd name="connsiteX60" fmla="*/ 11129059 w 12199717"/>
              <a:gd name="connsiteY60" fmla="*/ 260430 h 3750197"/>
              <a:gd name="connsiteX61" fmla="*/ 11308466 w 12199717"/>
              <a:gd name="connsiteY61" fmla="*/ 248855 h 3750197"/>
              <a:gd name="connsiteX62" fmla="*/ 11412638 w 12199717"/>
              <a:gd name="connsiteY62" fmla="*/ 243068 h 3750197"/>
              <a:gd name="connsiteX63" fmla="*/ 11603621 w 12199717"/>
              <a:gd name="connsiteY63" fmla="*/ 231493 h 3750197"/>
              <a:gd name="connsiteX64" fmla="*/ 11719367 w 12199717"/>
              <a:gd name="connsiteY64" fmla="*/ 225706 h 3750197"/>
              <a:gd name="connsiteX65" fmla="*/ 11979798 w 12199717"/>
              <a:gd name="connsiteY65" fmla="*/ 219919 h 3750197"/>
              <a:gd name="connsiteX66" fmla="*/ 12026097 w 12199717"/>
              <a:gd name="connsiteY66" fmla="*/ 214131 h 3750197"/>
              <a:gd name="connsiteX67" fmla="*/ 12130269 w 12199717"/>
              <a:gd name="connsiteY67" fmla="*/ 202557 h 3750197"/>
              <a:gd name="connsiteX68" fmla="*/ 12170780 w 12199717"/>
              <a:gd name="connsiteY68" fmla="*/ 190982 h 3750197"/>
              <a:gd name="connsiteX69" fmla="*/ 12193929 w 12199717"/>
              <a:gd name="connsiteY69" fmla="*/ 185195 h 3750197"/>
              <a:gd name="connsiteX70" fmla="*/ 12199717 w 12199717"/>
              <a:gd name="connsiteY70" fmla="*/ 3750197 h 3750197"/>
              <a:gd name="connsiteX71" fmla="*/ 0 w 12199717"/>
              <a:gd name="connsiteY71" fmla="*/ 3744410 h 3750197"/>
              <a:gd name="connsiteX72" fmla="*/ 0 w 12199717"/>
              <a:gd name="connsiteY72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2772137 w 12199717"/>
              <a:gd name="connsiteY15" fmla="*/ 0 h 3750197"/>
              <a:gd name="connsiteX16" fmla="*/ 2974694 w 12199717"/>
              <a:gd name="connsiteY16" fmla="*/ 11574 h 3750197"/>
              <a:gd name="connsiteX17" fmla="*/ 3269848 w 12199717"/>
              <a:gd name="connsiteY17" fmla="*/ 17362 h 3750197"/>
              <a:gd name="connsiteX18" fmla="*/ 3975904 w 12199717"/>
              <a:gd name="connsiteY18" fmla="*/ 23149 h 3750197"/>
              <a:gd name="connsiteX19" fmla="*/ 4109013 w 12199717"/>
              <a:gd name="connsiteY19" fmla="*/ 28936 h 3750197"/>
              <a:gd name="connsiteX20" fmla="*/ 4178461 w 12199717"/>
              <a:gd name="connsiteY20" fmla="*/ 34724 h 3750197"/>
              <a:gd name="connsiteX21" fmla="*/ 4508340 w 12199717"/>
              <a:gd name="connsiteY21" fmla="*/ 63660 h 3750197"/>
              <a:gd name="connsiteX22" fmla="*/ 4930816 w 12199717"/>
              <a:gd name="connsiteY22" fmla="*/ 127321 h 3750197"/>
              <a:gd name="connsiteX23" fmla="*/ 5029200 w 12199717"/>
              <a:gd name="connsiteY23" fmla="*/ 138896 h 3750197"/>
              <a:gd name="connsiteX24" fmla="*/ 5104436 w 12199717"/>
              <a:gd name="connsiteY24" fmla="*/ 156258 h 3750197"/>
              <a:gd name="connsiteX25" fmla="*/ 5144947 w 12199717"/>
              <a:gd name="connsiteY25" fmla="*/ 162045 h 3750197"/>
              <a:gd name="connsiteX26" fmla="*/ 5359079 w 12199717"/>
              <a:gd name="connsiteY26" fmla="*/ 190982 h 3750197"/>
              <a:gd name="connsiteX27" fmla="*/ 5451676 w 12199717"/>
              <a:gd name="connsiteY27" fmla="*/ 214131 h 3750197"/>
              <a:gd name="connsiteX28" fmla="*/ 5590572 w 12199717"/>
              <a:gd name="connsiteY28" fmla="*/ 237281 h 3750197"/>
              <a:gd name="connsiteX29" fmla="*/ 5654233 w 12199717"/>
              <a:gd name="connsiteY29" fmla="*/ 254643 h 3750197"/>
              <a:gd name="connsiteX30" fmla="*/ 5746831 w 12199717"/>
              <a:gd name="connsiteY30" fmla="*/ 277792 h 3750197"/>
              <a:gd name="connsiteX31" fmla="*/ 5810491 w 12199717"/>
              <a:gd name="connsiteY31" fmla="*/ 289367 h 3750197"/>
              <a:gd name="connsiteX32" fmla="*/ 5868365 w 12199717"/>
              <a:gd name="connsiteY32" fmla="*/ 300941 h 3750197"/>
              <a:gd name="connsiteX33" fmla="*/ 5955175 w 12199717"/>
              <a:gd name="connsiteY33" fmla="*/ 318303 h 3750197"/>
              <a:gd name="connsiteX34" fmla="*/ 6013048 w 12199717"/>
              <a:gd name="connsiteY34" fmla="*/ 335665 h 3750197"/>
              <a:gd name="connsiteX35" fmla="*/ 6117221 w 12199717"/>
              <a:gd name="connsiteY35" fmla="*/ 347240 h 3750197"/>
              <a:gd name="connsiteX36" fmla="*/ 6140370 w 12199717"/>
              <a:gd name="connsiteY36" fmla="*/ 353027 h 3750197"/>
              <a:gd name="connsiteX37" fmla="*/ 6279266 w 12199717"/>
              <a:gd name="connsiteY37" fmla="*/ 364602 h 3750197"/>
              <a:gd name="connsiteX38" fmla="*/ 6412375 w 12199717"/>
              <a:gd name="connsiteY38" fmla="*/ 370389 h 3750197"/>
              <a:gd name="connsiteX39" fmla="*/ 6585995 w 12199717"/>
              <a:gd name="connsiteY39" fmla="*/ 381964 h 3750197"/>
              <a:gd name="connsiteX40" fmla="*/ 6690167 w 12199717"/>
              <a:gd name="connsiteY40" fmla="*/ 387751 h 3750197"/>
              <a:gd name="connsiteX41" fmla="*/ 7275316 w 12199717"/>
              <a:gd name="connsiteY41" fmla="*/ 410901 h 3750197"/>
              <a:gd name="connsiteX42" fmla="*/ 8165940 w 12199717"/>
              <a:gd name="connsiteY42" fmla="*/ 428263 h 3750197"/>
              <a:gd name="connsiteX43" fmla="*/ 9427580 w 12199717"/>
              <a:gd name="connsiteY43" fmla="*/ 410901 h 3750197"/>
              <a:gd name="connsiteX44" fmla="*/ 9531752 w 12199717"/>
              <a:gd name="connsiteY44" fmla="*/ 399326 h 3750197"/>
              <a:gd name="connsiteX45" fmla="*/ 9647499 w 12199717"/>
              <a:gd name="connsiteY45" fmla="*/ 387751 h 3750197"/>
              <a:gd name="connsiteX46" fmla="*/ 9751671 w 12199717"/>
              <a:gd name="connsiteY46" fmla="*/ 376177 h 3750197"/>
              <a:gd name="connsiteX47" fmla="*/ 9878993 w 12199717"/>
              <a:gd name="connsiteY47" fmla="*/ 364602 h 3750197"/>
              <a:gd name="connsiteX48" fmla="*/ 9925291 w 12199717"/>
              <a:gd name="connsiteY48" fmla="*/ 353027 h 3750197"/>
              <a:gd name="connsiteX49" fmla="*/ 9948441 w 12199717"/>
              <a:gd name="connsiteY49" fmla="*/ 347240 h 3750197"/>
              <a:gd name="connsiteX50" fmla="*/ 9983165 w 12199717"/>
              <a:gd name="connsiteY50" fmla="*/ 335665 h 3750197"/>
              <a:gd name="connsiteX51" fmla="*/ 10017889 w 12199717"/>
              <a:gd name="connsiteY51" fmla="*/ 329878 h 3750197"/>
              <a:gd name="connsiteX52" fmla="*/ 10046826 w 12199717"/>
              <a:gd name="connsiteY52" fmla="*/ 318303 h 3750197"/>
              <a:gd name="connsiteX53" fmla="*/ 10081550 w 12199717"/>
              <a:gd name="connsiteY53" fmla="*/ 312516 h 3750197"/>
              <a:gd name="connsiteX54" fmla="*/ 10098912 w 12199717"/>
              <a:gd name="connsiteY54" fmla="*/ 300941 h 3750197"/>
              <a:gd name="connsiteX55" fmla="*/ 10116274 w 12199717"/>
              <a:gd name="connsiteY55" fmla="*/ 295154 h 3750197"/>
              <a:gd name="connsiteX56" fmla="*/ 10174147 w 12199717"/>
              <a:gd name="connsiteY56" fmla="*/ 289367 h 3750197"/>
              <a:gd name="connsiteX57" fmla="*/ 10781818 w 12199717"/>
              <a:gd name="connsiteY57" fmla="*/ 277792 h 3750197"/>
              <a:gd name="connsiteX58" fmla="*/ 10984375 w 12199717"/>
              <a:gd name="connsiteY58" fmla="*/ 266217 h 3750197"/>
              <a:gd name="connsiteX59" fmla="*/ 11129059 w 12199717"/>
              <a:gd name="connsiteY59" fmla="*/ 260430 h 3750197"/>
              <a:gd name="connsiteX60" fmla="*/ 11308466 w 12199717"/>
              <a:gd name="connsiteY60" fmla="*/ 248855 h 3750197"/>
              <a:gd name="connsiteX61" fmla="*/ 11412638 w 12199717"/>
              <a:gd name="connsiteY61" fmla="*/ 243068 h 3750197"/>
              <a:gd name="connsiteX62" fmla="*/ 11603621 w 12199717"/>
              <a:gd name="connsiteY62" fmla="*/ 231493 h 3750197"/>
              <a:gd name="connsiteX63" fmla="*/ 11719367 w 12199717"/>
              <a:gd name="connsiteY63" fmla="*/ 225706 h 3750197"/>
              <a:gd name="connsiteX64" fmla="*/ 11979798 w 12199717"/>
              <a:gd name="connsiteY64" fmla="*/ 219919 h 3750197"/>
              <a:gd name="connsiteX65" fmla="*/ 12026097 w 12199717"/>
              <a:gd name="connsiteY65" fmla="*/ 214131 h 3750197"/>
              <a:gd name="connsiteX66" fmla="*/ 12130269 w 12199717"/>
              <a:gd name="connsiteY66" fmla="*/ 202557 h 3750197"/>
              <a:gd name="connsiteX67" fmla="*/ 12170780 w 12199717"/>
              <a:gd name="connsiteY67" fmla="*/ 190982 h 3750197"/>
              <a:gd name="connsiteX68" fmla="*/ 12193929 w 12199717"/>
              <a:gd name="connsiteY68" fmla="*/ 185195 h 3750197"/>
              <a:gd name="connsiteX69" fmla="*/ 12199717 w 12199717"/>
              <a:gd name="connsiteY69" fmla="*/ 3750197 h 3750197"/>
              <a:gd name="connsiteX70" fmla="*/ 0 w 12199717"/>
              <a:gd name="connsiteY70" fmla="*/ 3744410 h 3750197"/>
              <a:gd name="connsiteX71" fmla="*/ 0 w 12199717"/>
              <a:gd name="connsiteY71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2772137 w 12199717"/>
              <a:gd name="connsiteY14" fmla="*/ 0 h 3750197"/>
              <a:gd name="connsiteX15" fmla="*/ 2974694 w 12199717"/>
              <a:gd name="connsiteY15" fmla="*/ 11574 h 3750197"/>
              <a:gd name="connsiteX16" fmla="*/ 3269848 w 12199717"/>
              <a:gd name="connsiteY16" fmla="*/ 17362 h 3750197"/>
              <a:gd name="connsiteX17" fmla="*/ 3975904 w 12199717"/>
              <a:gd name="connsiteY17" fmla="*/ 23149 h 3750197"/>
              <a:gd name="connsiteX18" fmla="*/ 4109013 w 12199717"/>
              <a:gd name="connsiteY18" fmla="*/ 28936 h 3750197"/>
              <a:gd name="connsiteX19" fmla="*/ 4178461 w 12199717"/>
              <a:gd name="connsiteY19" fmla="*/ 34724 h 3750197"/>
              <a:gd name="connsiteX20" fmla="*/ 4508340 w 12199717"/>
              <a:gd name="connsiteY20" fmla="*/ 63660 h 3750197"/>
              <a:gd name="connsiteX21" fmla="*/ 4930816 w 12199717"/>
              <a:gd name="connsiteY21" fmla="*/ 127321 h 3750197"/>
              <a:gd name="connsiteX22" fmla="*/ 5029200 w 12199717"/>
              <a:gd name="connsiteY22" fmla="*/ 138896 h 3750197"/>
              <a:gd name="connsiteX23" fmla="*/ 5104436 w 12199717"/>
              <a:gd name="connsiteY23" fmla="*/ 156258 h 3750197"/>
              <a:gd name="connsiteX24" fmla="*/ 5144947 w 12199717"/>
              <a:gd name="connsiteY24" fmla="*/ 162045 h 3750197"/>
              <a:gd name="connsiteX25" fmla="*/ 5359079 w 12199717"/>
              <a:gd name="connsiteY25" fmla="*/ 190982 h 3750197"/>
              <a:gd name="connsiteX26" fmla="*/ 5451676 w 12199717"/>
              <a:gd name="connsiteY26" fmla="*/ 214131 h 3750197"/>
              <a:gd name="connsiteX27" fmla="*/ 5590572 w 12199717"/>
              <a:gd name="connsiteY27" fmla="*/ 237281 h 3750197"/>
              <a:gd name="connsiteX28" fmla="*/ 5654233 w 12199717"/>
              <a:gd name="connsiteY28" fmla="*/ 254643 h 3750197"/>
              <a:gd name="connsiteX29" fmla="*/ 5746831 w 12199717"/>
              <a:gd name="connsiteY29" fmla="*/ 277792 h 3750197"/>
              <a:gd name="connsiteX30" fmla="*/ 5810491 w 12199717"/>
              <a:gd name="connsiteY30" fmla="*/ 289367 h 3750197"/>
              <a:gd name="connsiteX31" fmla="*/ 5868365 w 12199717"/>
              <a:gd name="connsiteY31" fmla="*/ 300941 h 3750197"/>
              <a:gd name="connsiteX32" fmla="*/ 5955175 w 12199717"/>
              <a:gd name="connsiteY32" fmla="*/ 318303 h 3750197"/>
              <a:gd name="connsiteX33" fmla="*/ 6013048 w 12199717"/>
              <a:gd name="connsiteY33" fmla="*/ 335665 h 3750197"/>
              <a:gd name="connsiteX34" fmla="*/ 6117221 w 12199717"/>
              <a:gd name="connsiteY34" fmla="*/ 347240 h 3750197"/>
              <a:gd name="connsiteX35" fmla="*/ 6140370 w 12199717"/>
              <a:gd name="connsiteY35" fmla="*/ 353027 h 3750197"/>
              <a:gd name="connsiteX36" fmla="*/ 6279266 w 12199717"/>
              <a:gd name="connsiteY36" fmla="*/ 364602 h 3750197"/>
              <a:gd name="connsiteX37" fmla="*/ 6412375 w 12199717"/>
              <a:gd name="connsiteY37" fmla="*/ 370389 h 3750197"/>
              <a:gd name="connsiteX38" fmla="*/ 6585995 w 12199717"/>
              <a:gd name="connsiteY38" fmla="*/ 381964 h 3750197"/>
              <a:gd name="connsiteX39" fmla="*/ 6690167 w 12199717"/>
              <a:gd name="connsiteY39" fmla="*/ 387751 h 3750197"/>
              <a:gd name="connsiteX40" fmla="*/ 7275316 w 12199717"/>
              <a:gd name="connsiteY40" fmla="*/ 410901 h 3750197"/>
              <a:gd name="connsiteX41" fmla="*/ 8165940 w 12199717"/>
              <a:gd name="connsiteY41" fmla="*/ 428263 h 3750197"/>
              <a:gd name="connsiteX42" fmla="*/ 9427580 w 12199717"/>
              <a:gd name="connsiteY42" fmla="*/ 410901 h 3750197"/>
              <a:gd name="connsiteX43" fmla="*/ 9531752 w 12199717"/>
              <a:gd name="connsiteY43" fmla="*/ 399326 h 3750197"/>
              <a:gd name="connsiteX44" fmla="*/ 9647499 w 12199717"/>
              <a:gd name="connsiteY44" fmla="*/ 387751 h 3750197"/>
              <a:gd name="connsiteX45" fmla="*/ 9751671 w 12199717"/>
              <a:gd name="connsiteY45" fmla="*/ 376177 h 3750197"/>
              <a:gd name="connsiteX46" fmla="*/ 9878993 w 12199717"/>
              <a:gd name="connsiteY46" fmla="*/ 364602 h 3750197"/>
              <a:gd name="connsiteX47" fmla="*/ 9925291 w 12199717"/>
              <a:gd name="connsiteY47" fmla="*/ 353027 h 3750197"/>
              <a:gd name="connsiteX48" fmla="*/ 9948441 w 12199717"/>
              <a:gd name="connsiteY48" fmla="*/ 347240 h 3750197"/>
              <a:gd name="connsiteX49" fmla="*/ 9983165 w 12199717"/>
              <a:gd name="connsiteY49" fmla="*/ 335665 h 3750197"/>
              <a:gd name="connsiteX50" fmla="*/ 10017889 w 12199717"/>
              <a:gd name="connsiteY50" fmla="*/ 329878 h 3750197"/>
              <a:gd name="connsiteX51" fmla="*/ 10046826 w 12199717"/>
              <a:gd name="connsiteY51" fmla="*/ 318303 h 3750197"/>
              <a:gd name="connsiteX52" fmla="*/ 10081550 w 12199717"/>
              <a:gd name="connsiteY52" fmla="*/ 312516 h 3750197"/>
              <a:gd name="connsiteX53" fmla="*/ 10098912 w 12199717"/>
              <a:gd name="connsiteY53" fmla="*/ 300941 h 3750197"/>
              <a:gd name="connsiteX54" fmla="*/ 10116274 w 12199717"/>
              <a:gd name="connsiteY54" fmla="*/ 295154 h 3750197"/>
              <a:gd name="connsiteX55" fmla="*/ 10174147 w 12199717"/>
              <a:gd name="connsiteY55" fmla="*/ 289367 h 3750197"/>
              <a:gd name="connsiteX56" fmla="*/ 10781818 w 12199717"/>
              <a:gd name="connsiteY56" fmla="*/ 277792 h 3750197"/>
              <a:gd name="connsiteX57" fmla="*/ 10984375 w 12199717"/>
              <a:gd name="connsiteY57" fmla="*/ 266217 h 3750197"/>
              <a:gd name="connsiteX58" fmla="*/ 11129059 w 12199717"/>
              <a:gd name="connsiteY58" fmla="*/ 260430 h 3750197"/>
              <a:gd name="connsiteX59" fmla="*/ 11308466 w 12199717"/>
              <a:gd name="connsiteY59" fmla="*/ 248855 h 3750197"/>
              <a:gd name="connsiteX60" fmla="*/ 11412638 w 12199717"/>
              <a:gd name="connsiteY60" fmla="*/ 243068 h 3750197"/>
              <a:gd name="connsiteX61" fmla="*/ 11603621 w 12199717"/>
              <a:gd name="connsiteY61" fmla="*/ 231493 h 3750197"/>
              <a:gd name="connsiteX62" fmla="*/ 11719367 w 12199717"/>
              <a:gd name="connsiteY62" fmla="*/ 225706 h 3750197"/>
              <a:gd name="connsiteX63" fmla="*/ 11979798 w 12199717"/>
              <a:gd name="connsiteY63" fmla="*/ 219919 h 3750197"/>
              <a:gd name="connsiteX64" fmla="*/ 12026097 w 12199717"/>
              <a:gd name="connsiteY64" fmla="*/ 214131 h 3750197"/>
              <a:gd name="connsiteX65" fmla="*/ 12130269 w 12199717"/>
              <a:gd name="connsiteY65" fmla="*/ 202557 h 3750197"/>
              <a:gd name="connsiteX66" fmla="*/ 12170780 w 12199717"/>
              <a:gd name="connsiteY66" fmla="*/ 190982 h 3750197"/>
              <a:gd name="connsiteX67" fmla="*/ 12193929 w 12199717"/>
              <a:gd name="connsiteY67" fmla="*/ 185195 h 3750197"/>
              <a:gd name="connsiteX68" fmla="*/ 12199717 w 12199717"/>
              <a:gd name="connsiteY68" fmla="*/ 3750197 h 3750197"/>
              <a:gd name="connsiteX69" fmla="*/ 0 w 12199717"/>
              <a:gd name="connsiteY69" fmla="*/ 3744410 h 3750197"/>
              <a:gd name="connsiteX70" fmla="*/ 0 w 12199717"/>
              <a:gd name="connsiteY70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700269 w 12199717"/>
              <a:gd name="connsiteY3" fmla="*/ 144683 h 3750197"/>
              <a:gd name="connsiteX4" fmla="*/ 769717 w 12199717"/>
              <a:gd name="connsiteY4" fmla="*/ 133108 h 3750197"/>
              <a:gd name="connsiteX5" fmla="*/ 821803 w 12199717"/>
              <a:gd name="connsiteY5" fmla="*/ 127321 h 3750197"/>
              <a:gd name="connsiteX6" fmla="*/ 856527 w 12199717"/>
              <a:gd name="connsiteY6" fmla="*/ 121534 h 3750197"/>
              <a:gd name="connsiteX7" fmla="*/ 966486 w 12199717"/>
              <a:gd name="connsiteY7" fmla="*/ 104172 h 3750197"/>
              <a:gd name="connsiteX8" fmla="*/ 1070659 w 12199717"/>
              <a:gd name="connsiteY8" fmla="*/ 92597 h 3750197"/>
              <a:gd name="connsiteX9" fmla="*/ 1099595 w 12199717"/>
              <a:gd name="connsiteY9" fmla="*/ 86810 h 3750197"/>
              <a:gd name="connsiteX10" fmla="*/ 1151681 w 12199717"/>
              <a:gd name="connsiteY10" fmla="*/ 75235 h 3750197"/>
              <a:gd name="connsiteX11" fmla="*/ 1261641 w 12199717"/>
              <a:gd name="connsiteY11" fmla="*/ 63660 h 3750197"/>
              <a:gd name="connsiteX12" fmla="*/ 1406324 w 12199717"/>
              <a:gd name="connsiteY12" fmla="*/ 57873 h 3750197"/>
              <a:gd name="connsiteX13" fmla="*/ 2772137 w 12199717"/>
              <a:gd name="connsiteY13" fmla="*/ 0 h 3750197"/>
              <a:gd name="connsiteX14" fmla="*/ 2974694 w 12199717"/>
              <a:gd name="connsiteY14" fmla="*/ 11574 h 3750197"/>
              <a:gd name="connsiteX15" fmla="*/ 3269848 w 12199717"/>
              <a:gd name="connsiteY15" fmla="*/ 17362 h 3750197"/>
              <a:gd name="connsiteX16" fmla="*/ 3975904 w 12199717"/>
              <a:gd name="connsiteY16" fmla="*/ 23149 h 3750197"/>
              <a:gd name="connsiteX17" fmla="*/ 4109013 w 12199717"/>
              <a:gd name="connsiteY17" fmla="*/ 28936 h 3750197"/>
              <a:gd name="connsiteX18" fmla="*/ 4178461 w 12199717"/>
              <a:gd name="connsiteY18" fmla="*/ 34724 h 3750197"/>
              <a:gd name="connsiteX19" fmla="*/ 4508340 w 12199717"/>
              <a:gd name="connsiteY19" fmla="*/ 63660 h 3750197"/>
              <a:gd name="connsiteX20" fmla="*/ 4930816 w 12199717"/>
              <a:gd name="connsiteY20" fmla="*/ 127321 h 3750197"/>
              <a:gd name="connsiteX21" fmla="*/ 5029200 w 12199717"/>
              <a:gd name="connsiteY21" fmla="*/ 138896 h 3750197"/>
              <a:gd name="connsiteX22" fmla="*/ 5104436 w 12199717"/>
              <a:gd name="connsiteY22" fmla="*/ 156258 h 3750197"/>
              <a:gd name="connsiteX23" fmla="*/ 5144947 w 12199717"/>
              <a:gd name="connsiteY23" fmla="*/ 162045 h 3750197"/>
              <a:gd name="connsiteX24" fmla="*/ 5359079 w 12199717"/>
              <a:gd name="connsiteY24" fmla="*/ 190982 h 3750197"/>
              <a:gd name="connsiteX25" fmla="*/ 5451676 w 12199717"/>
              <a:gd name="connsiteY25" fmla="*/ 214131 h 3750197"/>
              <a:gd name="connsiteX26" fmla="*/ 5590572 w 12199717"/>
              <a:gd name="connsiteY26" fmla="*/ 237281 h 3750197"/>
              <a:gd name="connsiteX27" fmla="*/ 5654233 w 12199717"/>
              <a:gd name="connsiteY27" fmla="*/ 254643 h 3750197"/>
              <a:gd name="connsiteX28" fmla="*/ 5746831 w 12199717"/>
              <a:gd name="connsiteY28" fmla="*/ 277792 h 3750197"/>
              <a:gd name="connsiteX29" fmla="*/ 5810491 w 12199717"/>
              <a:gd name="connsiteY29" fmla="*/ 289367 h 3750197"/>
              <a:gd name="connsiteX30" fmla="*/ 5868365 w 12199717"/>
              <a:gd name="connsiteY30" fmla="*/ 300941 h 3750197"/>
              <a:gd name="connsiteX31" fmla="*/ 5955175 w 12199717"/>
              <a:gd name="connsiteY31" fmla="*/ 318303 h 3750197"/>
              <a:gd name="connsiteX32" fmla="*/ 6013048 w 12199717"/>
              <a:gd name="connsiteY32" fmla="*/ 335665 h 3750197"/>
              <a:gd name="connsiteX33" fmla="*/ 6117221 w 12199717"/>
              <a:gd name="connsiteY33" fmla="*/ 347240 h 3750197"/>
              <a:gd name="connsiteX34" fmla="*/ 6140370 w 12199717"/>
              <a:gd name="connsiteY34" fmla="*/ 353027 h 3750197"/>
              <a:gd name="connsiteX35" fmla="*/ 6279266 w 12199717"/>
              <a:gd name="connsiteY35" fmla="*/ 364602 h 3750197"/>
              <a:gd name="connsiteX36" fmla="*/ 6412375 w 12199717"/>
              <a:gd name="connsiteY36" fmla="*/ 370389 h 3750197"/>
              <a:gd name="connsiteX37" fmla="*/ 6585995 w 12199717"/>
              <a:gd name="connsiteY37" fmla="*/ 381964 h 3750197"/>
              <a:gd name="connsiteX38" fmla="*/ 6690167 w 12199717"/>
              <a:gd name="connsiteY38" fmla="*/ 387751 h 3750197"/>
              <a:gd name="connsiteX39" fmla="*/ 7275316 w 12199717"/>
              <a:gd name="connsiteY39" fmla="*/ 410901 h 3750197"/>
              <a:gd name="connsiteX40" fmla="*/ 8165940 w 12199717"/>
              <a:gd name="connsiteY40" fmla="*/ 428263 h 3750197"/>
              <a:gd name="connsiteX41" fmla="*/ 9427580 w 12199717"/>
              <a:gd name="connsiteY41" fmla="*/ 410901 h 3750197"/>
              <a:gd name="connsiteX42" fmla="*/ 9531752 w 12199717"/>
              <a:gd name="connsiteY42" fmla="*/ 399326 h 3750197"/>
              <a:gd name="connsiteX43" fmla="*/ 9647499 w 12199717"/>
              <a:gd name="connsiteY43" fmla="*/ 387751 h 3750197"/>
              <a:gd name="connsiteX44" fmla="*/ 9751671 w 12199717"/>
              <a:gd name="connsiteY44" fmla="*/ 376177 h 3750197"/>
              <a:gd name="connsiteX45" fmla="*/ 9878993 w 12199717"/>
              <a:gd name="connsiteY45" fmla="*/ 364602 h 3750197"/>
              <a:gd name="connsiteX46" fmla="*/ 9925291 w 12199717"/>
              <a:gd name="connsiteY46" fmla="*/ 353027 h 3750197"/>
              <a:gd name="connsiteX47" fmla="*/ 9948441 w 12199717"/>
              <a:gd name="connsiteY47" fmla="*/ 347240 h 3750197"/>
              <a:gd name="connsiteX48" fmla="*/ 9983165 w 12199717"/>
              <a:gd name="connsiteY48" fmla="*/ 335665 h 3750197"/>
              <a:gd name="connsiteX49" fmla="*/ 10017889 w 12199717"/>
              <a:gd name="connsiteY49" fmla="*/ 329878 h 3750197"/>
              <a:gd name="connsiteX50" fmla="*/ 10046826 w 12199717"/>
              <a:gd name="connsiteY50" fmla="*/ 318303 h 3750197"/>
              <a:gd name="connsiteX51" fmla="*/ 10081550 w 12199717"/>
              <a:gd name="connsiteY51" fmla="*/ 312516 h 3750197"/>
              <a:gd name="connsiteX52" fmla="*/ 10098912 w 12199717"/>
              <a:gd name="connsiteY52" fmla="*/ 300941 h 3750197"/>
              <a:gd name="connsiteX53" fmla="*/ 10116274 w 12199717"/>
              <a:gd name="connsiteY53" fmla="*/ 295154 h 3750197"/>
              <a:gd name="connsiteX54" fmla="*/ 10174147 w 12199717"/>
              <a:gd name="connsiteY54" fmla="*/ 289367 h 3750197"/>
              <a:gd name="connsiteX55" fmla="*/ 10781818 w 12199717"/>
              <a:gd name="connsiteY55" fmla="*/ 277792 h 3750197"/>
              <a:gd name="connsiteX56" fmla="*/ 10984375 w 12199717"/>
              <a:gd name="connsiteY56" fmla="*/ 266217 h 3750197"/>
              <a:gd name="connsiteX57" fmla="*/ 11129059 w 12199717"/>
              <a:gd name="connsiteY57" fmla="*/ 260430 h 3750197"/>
              <a:gd name="connsiteX58" fmla="*/ 11308466 w 12199717"/>
              <a:gd name="connsiteY58" fmla="*/ 248855 h 3750197"/>
              <a:gd name="connsiteX59" fmla="*/ 11412638 w 12199717"/>
              <a:gd name="connsiteY59" fmla="*/ 243068 h 3750197"/>
              <a:gd name="connsiteX60" fmla="*/ 11603621 w 12199717"/>
              <a:gd name="connsiteY60" fmla="*/ 231493 h 3750197"/>
              <a:gd name="connsiteX61" fmla="*/ 11719367 w 12199717"/>
              <a:gd name="connsiteY61" fmla="*/ 225706 h 3750197"/>
              <a:gd name="connsiteX62" fmla="*/ 11979798 w 12199717"/>
              <a:gd name="connsiteY62" fmla="*/ 219919 h 3750197"/>
              <a:gd name="connsiteX63" fmla="*/ 12026097 w 12199717"/>
              <a:gd name="connsiteY63" fmla="*/ 214131 h 3750197"/>
              <a:gd name="connsiteX64" fmla="*/ 12130269 w 12199717"/>
              <a:gd name="connsiteY64" fmla="*/ 202557 h 3750197"/>
              <a:gd name="connsiteX65" fmla="*/ 12170780 w 12199717"/>
              <a:gd name="connsiteY65" fmla="*/ 190982 h 3750197"/>
              <a:gd name="connsiteX66" fmla="*/ 12193929 w 12199717"/>
              <a:gd name="connsiteY66" fmla="*/ 185195 h 3750197"/>
              <a:gd name="connsiteX67" fmla="*/ 12199717 w 12199717"/>
              <a:gd name="connsiteY67" fmla="*/ 3750197 h 3750197"/>
              <a:gd name="connsiteX68" fmla="*/ 0 w 12199717"/>
              <a:gd name="connsiteY68" fmla="*/ 3744410 h 3750197"/>
              <a:gd name="connsiteX69" fmla="*/ 0 w 12199717"/>
              <a:gd name="connsiteY6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00269 w 12199717"/>
              <a:gd name="connsiteY2" fmla="*/ 144683 h 3750197"/>
              <a:gd name="connsiteX3" fmla="*/ 769717 w 12199717"/>
              <a:gd name="connsiteY3" fmla="*/ 133108 h 3750197"/>
              <a:gd name="connsiteX4" fmla="*/ 821803 w 12199717"/>
              <a:gd name="connsiteY4" fmla="*/ 127321 h 3750197"/>
              <a:gd name="connsiteX5" fmla="*/ 856527 w 12199717"/>
              <a:gd name="connsiteY5" fmla="*/ 121534 h 3750197"/>
              <a:gd name="connsiteX6" fmla="*/ 966486 w 12199717"/>
              <a:gd name="connsiteY6" fmla="*/ 104172 h 3750197"/>
              <a:gd name="connsiteX7" fmla="*/ 1070659 w 12199717"/>
              <a:gd name="connsiteY7" fmla="*/ 92597 h 3750197"/>
              <a:gd name="connsiteX8" fmla="*/ 1099595 w 12199717"/>
              <a:gd name="connsiteY8" fmla="*/ 86810 h 3750197"/>
              <a:gd name="connsiteX9" fmla="*/ 1151681 w 12199717"/>
              <a:gd name="connsiteY9" fmla="*/ 75235 h 3750197"/>
              <a:gd name="connsiteX10" fmla="*/ 1261641 w 12199717"/>
              <a:gd name="connsiteY10" fmla="*/ 63660 h 3750197"/>
              <a:gd name="connsiteX11" fmla="*/ 1406324 w 12199717"/>
              <a:gd name="connsiteY11" fmla="*/ 57873 h 3750197"/>
              <a:gd name="connsiteX12" fmla="*/ 2772137 w 12199717"/>
              <a:gd name="connsiteY12" fmla="*/ 0 h 3750197"/>
              <a:gd name="connsiteX13" fmla="*/ 2974694 w 12199717"/>
              <a:gd name="connsiteY13" fmla="*/ 11574 h 3750197"/>
              <a:gd name="connsiteX14" fmla="*/ 3269848 w 12199717"/>
              <a:gd name="connsiteY14" fmla="*/ 17362 h 3750197"/>
              <a:gd name="connsiteX15" fmla="*/ 3975904 w 12199717"/>
              <a:gd name="connsiteY15" fmla="*/ 23149 h 3750197"/>
              <a:gd name="connsiteX16" fmla="*/ 4109013 w 12199717"/>
              <a:gd name="connsiteY16" fmla="*/ 28936 h 3750197"/>
              <a:gd name="connsiteX17" fmla="*/ 4178461 w 12199717"/>
              <a:gd name="connsiteY17" fmla="*/ 34724 h 3750197"/>
              <a:gd name="connsiteX18" fmla="*/ 4508340 w 12199717"/>
              <a:gd name="connsiteY18" fmla="*/ 63660 h 3750197"/>
              <a:gd name="connsiteX19" fmla="*/ 4930816 w 12199717"/>
              <a:gd name="connsiteY19" fmla="*/ 127321 h 3750197"/>
              <a:gd name="connsiteX20" fmla="*/ 5029200 w 12199717"/>
              <a:gd name="connsiteY20" fmla="*/ 138896 h 3750197"/>
              <a:gd name="connsiteX21" fmla="*/ 5104436 w 12199717"/>
              <a:gd name="connsiteY21" fmla="*/ 156258 h 3750197"/>
              <a:gd name="connsiteX22" fmla="*/ 5144947 w 12199717"/>
              <a:gd name="connsiteY22" fmla="*/ 162045 h 3750197"/>
              <a:gd name="connsiteX23" fmla="*/ 5359079 w 12199717"/>
              <a:gd name="connsiteY23" fmla="*/ 190982 h 3750197"/>
              <a:gd name="connsiteX24" fmla="*/ 5451676 w 12199717"/>
              <a:gd name="connsiteY24" fmla="*/ 214131 h 3750197"/>
              <a:gd name="connsiteX25" fmla="*/ 5590572 w 12199717"/>
              <a:gd name="connsiteY25" fmla="*/ 237281 h 3750197"/>
              <a:gd name="connsiteX26" fmla="*/ 5654233 w 12199717"/>
              <a:gd name="connsiteY26" fmla="*/ 254643 h 3750197"/>
              <a:gd name="connsiteX27" fmla="*/ 5746831 w 12199717"/>
              <a:gd name="connsiteY27" fmla="*/ 277792 h 3750197"/>
              <a:gd name="connsiteX28" fmla="*/ 5810491 w 12199717"/>
              <a:gd name="connsiteY28" fmla="*/ 289367 h 3750197"/>
              <a:gd name="connsiteX29" fmla="*/ 5868365 w 12199717"/>
              <a:gd name="connsiteY29" fmla="*/ 300941 h 3750197"/>
              <a:gd name="connsiteX30" fmla="*/ 5955175 w 12199717"/>
              <a:gd name="connsiteY30" fmla="*/ 318303 h 3750197"/>
              <a:gd name="connsiteX31" fmla="*/ 6013048 w 12199717"/>
              <a:gd name="connsiteY31" fmla="*/ 335665 h 3750197"/>
              <a:gd name="connsiteX32" fmla="*/ 6117221 w 12199717"/>
              <a:gd name="connsiteY32" fmla="*/ 347240 h 3750197"/>
              <a:gd name="connsiteX33" fmla="*/ 6140370 w 12199717"/>
              <a:gd name="connsiteY33" fmla="*/ 353027 h 3750197"/>
              <a:gd name="connsiteX34" fmla="*/ 6279266 w 12199717"/>
              <a:gd name="connsiteY34" fmla="*/ 364602 h 3750197"/>
              <a:gd name="connsiteX35" fmla="*/ 6412375 w 12199717"/>
              <a:gd name="connsiteY35" fmla="*/ 370389 h 3750197"/>
              <a:gd name="connsiteX36" fmla="*/ 6585995 w 12199717"/>
              <a:gd name="connsiteY36" fmla="*/ 381964 h 3750197"/>
              <a:gd name="connsiteX37" fmla="*/ 6690167 w 12199717"/>
              <a:gd name="connsiteY37" fmla="*/ 387751 h 3750197"/>
              <a:gd name="connsiteX38" fmla="*/ 7275316 w 12199717"/>
              <a:gd name="connsiteY38" fmla="*/ 410901 h 3750197"/>
              <a:gd name="connsiteX39" fmla="*/ 8165940 w 12199717"/>
              <a:gd name="connsiteY39" fmla="*/ 428263 h 3750197"/>
              <a:gd name="connsiteX40" fmla="*/ 9427580 w 12199717"/>
              <a:gd name="connsiteY40" fmla="*/ 410901 h 3750197"/>
              <a:gd name="connsiteX41" fmla="*/ 9531752 w 12199717"/>
              <a:gd name="connsiteY41" fmla="*/ 399326 h 3750197"/>
              <a:gd name="connsiteX42" fmla="*/ 9647499 w 12199717"/>
              <a:gd name="connsiteY42" fmla="*/ 387751 h 3750197"/>
              <a:gd name="connsiteX43" fmla="*/ 9751671 w 12199717"/>
              <a:gd name="connsiteY43" fmla="*/ 376177 h 3750197"/>
              <a:gd name="connsiteX44" fmla="*/ 9878993 w 12199717"/>
              <a:gd name="connsiteY44" fmla="*/ 364602 h 3750197"/>
              <a:gd name="connsiteX45" fmla="*/ 9925291 w 12199717"/>
              <a:gd name="connsiteY45" fmla="*/ 353027 h 3750197"/>
              <a:gd name="connsiteX46" fmla="*/ 9948441 w 12199717"/>
              <a:gd name="connsiteY46" fmla="*/ 347240 h 3750197"/>
              <a:gd name="connsiteX47" fmla="*/ 9983165 w 12199717"/>
              <a:gd name="connsiteY47" fmla="*/ 335665 h 3750197"/>
              <a:gd name="connsiteX48" fmla="*/ 10017889 w 12199717"/>
              <a:gd name="connsiteY48" fmla="*/ 329878 h 3750197"/>
              <a:gd name="connsiteX49" fmla="*/ 10046826 w 12199717"/>
              <a:gd name="connsiteY49" fmla="*/ 318303 h 3750197"/>
              <a:gd name="connsiteX50" fmla="*/ 10081550 w 12199717"/>
              <a:gd name="connsiteY50" fmla="*/ 312516 h 3750197"/>
              <a:gd name="connsiteX51" fmla="*/ 10098912 w 12199717"/>
              <a:gd name="connsiteY51" fmla="*/ 300941 h 3750197"/>
              <a:gd name="connsiteX52" fmla="*/ 10116274 w 12199717"/>
              <a:gd name="connsiteY52" fmla="*/ 295154 h 3750197"/>
              <a:gd name="connsiteX53" fmla="*/ 10174147 w 12199717"/>
              <a:gd name="connsiteY53" fmla="*/ 289367 h 3750197"/>
              <a:gd name="connsiteX54" fmla="*/ 10781818 w 12199717"/>
              <a:gd name="connsiteY54" fmla="*/ 277792 h 3750197"/>
              <a:gd name="connsiteX55" fmla="*/ 10984375 w 12199717"/>
              <a:gd name="connsiteY55" fmla="*/ 266217 h 3750197"/>
              <a:gd name="connsiteX56" fmla="*/ 11129059 w 12199717"/>
              <a:gd name="connsiteY56" fmla="*/ 260430 h 3750197"/>
              <a:gd name="connsiteX57" fmla="*/ 11308466 w 12199717"/>
              <a:gd name="connsiteY57" fmla="*/ 248855 h 3750197"/>
              <a:gd name="connsiteX58" fmla="*/ 11412638 w 12199717"/>
              <a:gd name="connsiteY58" fmla="*/ 243068 h 3750197"/>
              <a:gd name="connsiteX59" fmla="*/ 11603621 w 12199717"/>
              <a:gd name="connsiteY59" fmla="*/ 231493 h 3750197"/>
              <a:gd name="connsiteX60" fmla="*/ 11719367 w 12199717"/>
              <a:gd name="connsiteY60" fmla="*/ 225706 h 3750197"/>
              <a:gd name="connsiteX61" fmla="*/ 11979798 w 12199717"/>
              <a:gd name="connsiteY61" fmla="*/ 219919 h 3750197"/>
              <a:gd name="connsiteX62" fmla="*/ 12026097 w 12199717"/>
              <a:gd name="connsiteY62" fmla="*/ 214131 h 3750197"/>
              <a:gd name="connsiteX63" fmla="*/ 12130269 w 12199717"/>
              <a:gd name="connsiteY63" fmla="*/ 202557 h 3750197"/>
              <a:gd name="connsiteX64" fmla="*/ 12170780 w 12199717"/>
              <a:gd name="connsiteY64" fmla="*/ 190982 h 3750197"/>
              <a:gd name="connsiteX65" fmla="*/ 12193929 w 12199717"/>
              <a:gd name="connsiteY65" fmla="*/ 185195 h 3750197"/>
              <a:gd name="connsiteX66" fmla="*/ 12199717 w 12199717"/>
              <a:gd name="connsiteY66" fmla="*/ 3750197 h 3750197"/>
              <a:gd name="connsiteX67" fmla="*/ 0 w 12199717"/>
              <a:gd name="connsiteY67" fmla="*/ 3744410 h 3750197"/>
              <a:gd name="connsiteX68" fmla="*/ 0 w 12199717"/>
              <a:gd name="connsiteY68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856527 w 12199717"/>
              <a:gd name="connsiteY4" fmla="*/ 121534 h 3750197"/>
              <a:gd name="connsiteX5" fmla="*/ 966486 w 12199717"/>
              <a:gd name="connsiteY5" fmla="*/ 104172 h 3750197"/>
              <a:gd name="connsiteX6" fmla="*/ 1070659 w 12199717"/>
              <a:gd name="connsiteY6" fmla="*/ 92597 h 3750197"/>
              <a:gd name="connsiteX7" fmla="*/ 1099595 w 12199717"/>
              <a:gd name="connsiteY7" fmla="*/ 86810 h 3750197"/>
              <a:gd name="connsiteX8" fmla="*/ 1151681 w 12199717"/>
              <a:gd name="connsiteY8" fmla="*/ 75235 h 3750197"/>
              <a:gd name="connsiteX9" fmla="*/ 1261641 w 12199717"/>
              <a:gd name="connsiteY9" fmla="*/ 63660 h 3750197"/>
              <a:gd name="connsiteX10" fmla="*/ 1406324 w 12199717"/>
              <a:gd name="connsiteY10" fmla="*/ 57873 h 3750197"/>
              <a:gd name="connsiteX11" fmla="*/ 2772137 w 12199717"/>
              <a:gd name="connsiteY11" fmla="*/ 0 h 3750197"/>
              <a:gd name="connsiteX12" fmla="*/ 2974694 w 12199717"/>
              <a:gd name="connsiteY12" fmla="*/ 11574 h 3750197"/>
              <a:gd name="connsiteX13" fmla="*/ 3269848 w 12199717"/>
              <a:gd name="connsiteY13" fmla="*/ 17362 h 3750197"/>
              <a:gd name="connsiteX14" fmla="*/ 3975904 w 12199717"/>
              <a:gd name="connsiteY14" fmla="*/ 23149 h 3750197"/>
              <a:gd name="connsiteX15" fmla="*/ 4109013 w 12199717"/>
              <a:gd name="connsiteY15" fmla="*/ 28936 h 3750197"/>
              <a:gd name="connsiteX16" fmla="*/ 4178461 w 12199717"/>
              <a:gd name="connsiteY16" fmla="*/ 34724 h 3750197"/>
              <a:gd name="connsiteX17" fmla="*/ 4508340 w 12199717"/>
              <a:gd name="connsiteY17" fmla="*/ 63660 h 3750197"/>
              <a:gd name="connsiteX18" fmla="*/ 4930816 w 12199717"/>
              <a:gd name="connsiteY18" fmla="*/ 127321 h 3750197"/>
              <a:gd name="connsiteX19" fmla="*/ 5029200 w 12199717"/>
              <a:gd name="connsiteY19" fmla="*/ 138896 h 3750197"/>
              <a:gd name="connsiteX20" fmla="*/ 5104436 w 12199717"/>
              <a:gd name="connsiteY20" fmla="*/ 156258 h 3750197"/>
              <a:gd name="connsiteX21" fmla="*/ 5144947 w 12199717"/>
              <a:gd name="connsiteY21" fmla="*/ 162045 h 3750197"/>
              <a:gd name="connsiteX22" fmla="*/ 5359079 w 12199717"/>
              <a:gd name="connsiteY22" fmla="*/ 190982 h 3750197"/>
              <a:gd name="connsiteX23" fmla="*/ 5451676 w 12199717"/>
              <a:gd name="connsiteY23" fmla="*/ 214131 h 3750197"/>
              <a:gd name="connsiteX24" fmla="*/ 5590572 w 12199717"/>
              <a:gd name="connsiteY24" fmla="*/ 237281 h 3750197"/>
              <a:gd name="connsiteX25" fmla="*/ 5654233 w 12199717"/>
              <a:gd name="connsiteY25" fmla="*/ 254643 h 3750197"/>
              <a:gd name="connsiteX26" fmla="*/ 5746831 w 12199717"/>
              <a:gd name="connsiteY26" fmla="*/ 277792 h 3750197"/>
              <a:gd name="connsiteX27" fmla="*/ 5810491 w 12199717"/>
              <a:gd name="connsiteY27" fmla="*/ 289367 h 3750197"/>
              <a:gd name="connsiteX28" fmla="*/ 5868365 w 12199717"/>
              <a:gd name="connsiteY28" fmla="*/ 300941 h 3750197"/>
              <a:gd name="connsiteX29" fmla="*/ 5955175 w 12199717"/>
              <a:gd name="connsiteY29" fmla="*/ 318303 h 3750197"/>
              <a:gd name="connsiteX30" fmla="*/ 6013048 w 12199717"/>
              <a:gd name="connsiteY30" fmla="*/ 335665 h 3750197"/>
              <a:gd name="connsiteX31" fmla="*/ 6117221 w 12199717"/>
              <a:gd name="connsiteY31" fmla="*/ 347240 h 3750197"/>
              <a:gd name="connsiteX32" fmla="*/ 6140370 w 12199717"/>
              <a:gd name="connsiteY32" fmla="*/ 353027 h 3750197"/>
              <a:gd name="connsiteX33" fmla="*/ 6279266 w 12199717"/>
              <a:gd name="connsiteY33" fmla="*/ 364602 h 3750197"/>
              <a:gd name="connsiteX34" fmla="*/ 6412375 w 12199717"/>
              <a:gd name="connsiteY34" fmla="*/ 370389 h 3750197"/>
              <a:gd name="connsiteX35" fmla="*/ 6585995 w 12199717"/>
              <a:gd name="connsiteY35" fmla="*/ 381964 h 3750197"/>
              <a:gd name="connsiteX36" fmla="*/ 6690167 w 12199717"/>
              <a:gd name="connsiteY36" fmla="*/ 387751 h 3750197"/>
              <a:gd name="connsiteX37" fmla="*/ 7275316 w 12199717"/>
              <a:gd name="connsiteY37" fmla="*/ 410901 h 3750197"/>
              <a:gd name="connsiteX38" fmla="*/ 8165940 w 12199717"/>
              <a:gd name="connsiteY38" fmla="*/ 428263 h 3750197"/>
              <a:gd name="connsiteX39" fmla="*/ 9427580 w 12199717"/>
              <a:gd name="connsiteY39" fmla="*/ 410901 h 3750197"/>
              <a:gd name="connsiteX40" fmla="*/ 9531752 w 12199717"/>
              <a:gd name="connsiteY40" fmla="*/ 399326 h 3750197"/>
              <a:gd name="connsiteX41" fmla="*/ 9647499 w 12199717"/>
              <a:gd name="connsiteY41" fmla="*/ 387751 h 3750197"/>
              <a:gd name="connsiteX42" fmla="*/ 9751671 w 12199717"/>
              <a:gd name="connsiteY42" fmla="*/ 376177 h 3750197"/>
              <a:gd name="connsiteX43" fmla="*/ 9878993 w 12199717"/>
              <a:gd name="connsiteY43" fmla="*/ 364602 h 3750197"/>
              <a:gd name="connsiteX44" fmla="*/ 9925291 w 12199717"/>
              <a:gd name="connsiteY44" fmla="*/ 353027 h 3750197"/>
              <a:gd name="connsiteX45" fmla="*/ 9948441 w 12199717"/>
              <a:gd name="connsiteY45" fmla="*/ 347240 h 3750197"/>
              <a:gd name="connsiteX46" fmla="*/ 9983165 w 12199717"/>
              <a:gd name="connsiteY46" fmla="*/ 335665 h 3750197"/>
              <a:gd name="connsiteX47" fmla="*/ 10017889 w 12199717"/>
              <a:gd name="connsiteY47" fmla="*/ 329878 h 3750197"/>
              <a:gd name="connsiteX48" fmla="*/ 10046826 w 12199717"/>
              <a:gd name="connsiteY48" fmla="*/ 318303 h 3750197"/>
              <a:gd name="connsiteX49" fmla="*/ 10081550 w 12199717"/>
              <a:gd name="connsiteY49" fmla="*/ 312516 h 3750197"/>
              <a:gd name="connsiteX50" fmla="*/ 10098912 w 12199717"/>
              <a:gd name="connsiteY50" fmla="*/ 300941 h 3750197"/>
              <a:gd name="connsiteX51" fmla="*/ 10116274 w 12199717"/>
              <a:gd name="connsiteY51" fmla="*/ 295154 h 3750197"/>
              <a:gd name="connsiteX52" fmla="*/ 10174147 w 12199717"/>
              <a:gd name="connsiteY52" fmla="*/ 289367 h 3750197"/>
              <a:gd name="connsiteX53" fmla="*/ 10781818 w 12199717"/>
              <a:gd name="connsiteY53" fmla="*/ 277792 h 3750197"/>
              <a:gd name="connsiteX54" fmla="*/ 10984375 w 12199717"/>
              <a:gd name="connsiteY54" fmla="*/ 266217 h 3750197"/>
              <a:gd name="connsiteX55" fmla="*/ 11129059 w 12199717"/>
              <a:gd name="connsiteY55" fmla="*/ 260430 h 3750197"/>
              <a:gd name="connsiteX56" fmla="*/ 11308466 w 12199717"/>
              <a:gd name="connsiteY56" fmla="*/ 248855 h 3750197"/>
              <a:gd name="connsiteX57" fmla="*/ 11412638 w 12199717"/>
              <a:gd name="connsiteY57" fmla="*/ 243068 h 3750197"/>
              <a:gd name="connsiteX58" fmla="*/ 11603621 w 12199717"/>
              <a:gd name="connsiteY58" fmla="*/ 231493 h 3750197"/>
              <a:gd name="connsiteX59" fmla="*/ 11719367 w 12199717"/>
              <a:gd name="connsiteY59" fmla="*/ 225706 h 3750197"/>
              <a:gd name="connsiteX60" fmla="*/ 11979798 w 12199717"/>
              <a:gd name="connsiteY60" fmla="*/ 219919 h 3750197"/>
              <a:gd name="connsiteX61" fmla="*/ 12026097 w 12199717"/>
              <a:gd name="connsiteY61" fmla="*/ 214131 h 3750197"/>
              <a:gd name="connsiteX62" fmla="*/ 12130269 w 12199717"/>
              <a:gd name="connsiteY62" fmla="*/ 202557 h 3750197"/>
              <a:gd name="connsiteX63" fmla="*/ 12170780 w 12199717"/>
              <a:gd name="connsiteY63" fmla="*/ 190982 h 3750197"/>
              <a:gd name="connsiteX64" fmla="*/ 12193929 w 12199717"/>
              <a:gd name="connsiteY64" fmla="*/ 185195 h 3750197"/>
              <a:gd name="connsiteX65" fmla="*/ 12199717 w 12199717"/>
              <a:gd name="connsiteY65" fmla="*/ 3750197 h 3750197"/>
              <a:gd name="connsiteX66" fmla="*/ 0 w 12199717"/>
              <a:gd name="connsiteY66" fmla="*/ 3744410 h 3750197"/>
              <a:gd name="connsiteX67" fmla="*/ 0 w 12199717"/>
              <a:gd name="connsiteY67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1070659 w 12199717"/>
              <a:gd name="connsiteY5" fmla="*/ 92597 h 3750197"/>
              <a:gd name="connsiteX6" fmla="*/ 1099595 w 12199717"/>
              <a:gd name="connsiteY6" fmla="*/ 86810 h 3750197"/>
              <a:gd name="connsiteX7" fmla="*/ 1151681 w 12199717"/>
              <a:gd name="connsiteY7" fmla="*/ 75235 h 3750197"/>
              <a:gd name="connsiteX8" fmla="*/ 1261641 w 12199717"/>
              <a:gd name="connsiteY8" fmla="*/ 63660 h 3750197"/>
              <a:gd name="connsiteX9" fmla="*/ 1406324 w 12199717"/>
              <a:gd name="connsiteY9" fmla="*/ 57873 h 3750197"/>
              <a:gd name="connsiteX10" fmla="*/ 2772137 w 12199717"/>
              <a:gd name="connsiteY10" fmla="*/ 0 h 3750197"/>
              <a:gd name="connsiteX11" fmla="*/ 2974694 w 12199717"/>
              <a:gd name="connsiteY11" fmla="*/ 11574 h 3750197"/>
              <a:gd name="connsiteX12" fmla="*/ 3269848 w 12199717"/>
              <a:gd name="connsiteY12" fmla="*/ 17362 h 3750197"/>
              <a:gd name="connsiteX13" fmla="*/ 3975904 w 12199717"/>
              <a:gd name="connsiteY13" fmla="*/ 23149 h 3750197"/>
              <a:gd name="connsiteX14" fmla="*/ 4109013 w 12199717"/>
              <a:gd name="connsiteY14" fmla="*/ 28936 h 3750197"/>
              <a:gd name="connsiteX15" fmla="*/ 4178461 w 12199717"/>
              <a:gd name="connsiteY15" fmla="*/ 34724 h 3750197"/>
              <a:gd name="connsiteX16" fmla="*/ 4508340 w 12199717"/>
              <a:gd name="connsiteY16" fmla="*/ 63660 h 3750197"/>
              <a:gd name="connsiteX17" fmla="*/ 4930816 w 12199717"/>
              <a:gd name="connsiteY17" fmla="*/ 127321 h 3750197"/>
              <a:gd name="connsiteX18" fmla="*/ 5029200 w 12199717"/>
              <a:gd name="connsiteY18" fmla="*/ 138896 h 3750197"/>
              <a:gd name="connsiteX19" fmla="*/ 5104436 w 12199717"/>
              <a:gd name="connsiteY19" fmla="*/ 156258 h 3750197"/>
              <a:gd name="connsiteX20" fmla="*/ 5144947 w 12199717"/>
              <a:gd name="connsiteY20" fmla="*/ 162045 h 3750197"/>
              <a:gd name="connsiteX21" fmla="*/ 5359079 w 12199717"/>
              <a:gd name="connsiteY21" fmla="*/ 190982 h 3750197"/>
              <a:gd name="connsiteX22" fmla="*/ 5451676 w 12199717"/>
              <a:gd name="connsiteY22" fmla="*/ 214131 h 3750197"/>
              <a:gd name="connsiteX23" fmla="*/ 5590572 w 12199717"/>
              <a:gd name="connsiteY23" fmla="*/ 237281 h 3750197"/>
              <a:gd name="connsiteX24" fmla="*/ 5654233 w 12199717"/>
              <a:gd name="connsiteY24" fmla="*/ 254643 h 3750197"/>
              <a:gd name="connsiteX25" fmla="*/ 5746831 w 12199717"/>
              <a:gd name="connsiteY25" fmla="*/ 277792 h 3750197"/>
              <a:gd name="connsiteX26" fmla="*/ 5810491 w 12199717"/>
              <a:gd name="connsiteY26" fmla="*/ 289367 h 3750197"/>
              <a:gd name="connsiteX27" fmla="*/ 5868365 w 12199717"/>
              <a:gd name="connsiteY27" fmla="*/ 300941 h 3750197"/>
              <a:gd name="connsiteX28" fmla="*/ 5955175 w 12199717"/>
              <a:gd name="connsiteY28" fmla="*/ 318303 h 3750197"/>
              <a:gd name="connsiteX29" fmla="*/ 6013048 w 12199717"/>
              <a:gd name="connsiteY29" fmla="*/ 335665 h 3750197"/>
              <a:gd name="connsiteX30" fmla="*/ 6117221 w 12199717"/>
              <a:gd name="connsiteY30" fmla="*/ 347240 h 3750197"/>
              <a:gd name="connsiteX31" fmla="*/ 6140370 w 12199717"/>
              <a:gd name="connsiteY31" fmla="*/ 353027 h 3750197"/>
              <a:gd name="connsiteX32" fmla="*/ 6279266 w 12199717"/>
              <a:gd name="connsiteY32" fmla="*/ 364602 h 3750197"/>
              <a:gd name="connsiteX33" fmla="*/ 6412375 w 12199717"/>
              <a:gd name="connsiteY33" fmla="*/ 370389 h 3750197"/>
              <a:gd name="connsiteX34" fmla="*/ 6585995 w 12199717"/>
              <a:gd name="connsiteY34" fmla="*/ 381964 h 3750197"/>
              <a:gd name="connsiteX35" fmla="*/ 6690167 w 12199717"/>
              <a:gd name="connsiteY35" fmla="*/ 387751 h 3750197"/>
              <a:gd name="connsiteX36" fmla="*/ 7275316 w 12199717"/>
              <a:gd name="connsiteY36" fmla="*/ 410901 h 3750197"/>
              <a:gd name="connsiteX37" fmla="*/ 8165940 w 12199717"/>
              <a:gd name="connsiteY37" fmla="*/ 428263 h 3750197"/>
              <a:gd name="connsiteX38" fmla="*/ 9427580 w 12199717"/>
              <a:gd name="connsiteY38" fmla="*/ 410901 h 3750197"/>
              <a:gd name="connsiteX39" fmla="*/ 9531752 w 12199717"/>
              <a:gd name="connsiteY39" fmla="*/ 399326 h 3750197"/>
              <a:gd name="connsiteX40" fmla="*/ 9647499 w 12199717"/>
              <a:gd name="connsiteY40" fmla="*/ 387751 h 3750197"/>
              <a:gd name="connsiteX41" fmla="*/ 9751671 w 12199717"/>
              <a:gd name="connsiteY41" fmla="*/ 376177 h 3750197"/>
              <a:gd name="connsiteX42" fmla="*/ 9878993 w 12199717"/>
              <a:gd name="connsiteY42" fmla="*/ 364602 h 3750197"/>
              <a:gd name="connsiteX43" fmla="*/ 9925291 w 12199717"/>
              <a:gd name="connsiteY43" fmla="*/ 353027 h 3750197"/>
              <a:gd name="connsiteX44" fmla="*/ 9948441 w 12199717"/>
              <a:gd name="connsiteY44" fmla="*/ 347240 h 3750197"/>
              <a:gd name="connsiteX45" fmla="*/ 9983165 w 12199717"/>
              <a:gd name="connsiteY45" fmla="*/ 335665 h 3750197"/>
              <a:gd name="connsiteX46" fmla="*/ 10017889 w 12199717"/>
              <a:gd name="connsiteY46" fmla="*/ 329878 h 3750197"/>
              <a:gd name="connsiteX47" fmla="*/ 10046826 w 12199717"/>
              <a:gd name="connsiteY47" fmla="*/ 318303 h 3750197"/>
              <a:gd name="connsiteX48" fmla="*/ 10081550 w 12199717"/>
              <a:gd name="connsiteY48" fmla="*/ 312516 h 3750197"/>
              <a:gd name="connsiteX49" fmla="*/ 10098912 w 12199717"/>
              <a:gd name="connsiteY49" fmla="*/ 300941 h 3750197"/>
              <a:gd name="connsiteX50" fmla="*/ 10116274 w 12199717"/>
              <a:gd name="connsiteY50" fmla="*/ 295154 h 3750197"/>
              <a:gd name="connsiteX51" fmla="*/ 10174147 w 12199717"/>
              <a:gd name="connsiteY51" fmla="*/ 289367 h 3750197"/>
              <a:gd name="connsiteX52" fmla="*/ 10781818 w 12199717"/>
              <a:gd name="connsiteY52" fmla="*/ 277792 h 3750197"/>
              <a:gd name="connsiteX53" fmla="*/ 10984375 w 12199717"/>
              <a:gd name="connsiteY53" fmla="*/ 266217 h 3750197"/>
              <a:gd name="connsiteX54" fmla="*/ 11129059 w 12199717"/>
              <a:gd name="connsiteY54" fmla="*/ 260430 h 3750197"/>
              <a:gd name="connsiteX55" fmla="*/ 11308466 w 12199717"/>
              <a:gd name="connsiteY55" fmla="*/ 248855 h 3750197"/>
              <a:gd name="connsiteX56" fmla="*/ 11412638 w 12199717"/>
              <a:gd name="connsiteY56" fmla="*/ 243068 h 3750197"/>
              <a:gd name="connsiteX57" fmla="*/ 11603621 w 12199717"/>
              <a:gd name="connsiteY57" fmla="*/ 231493 h 3750197"/>
              <a:gd name="connsiteX58" fmla="*/ 11719367 w 12199717"/>
              <a:gd name="connsiteY58" fmla="*/ 225706 h 3750197"/>
              <a:gd name="connsiteX59" fmla="*/ 11979798 w 12199717"/>
              <a:gd name="connsiteY59" fmla="*/ 219919 h 3750197"/>
              <a:gd name="connsiteX60" fmla="*/ 12026097 w 12199717"/>
              <a:gd name="connsiteY60" fmla="*/ 214131 h 3750197"/>
              <a:gd name="connsiteX61" fmla="*/ 12130269 w 12199717"/>
              <a:gd name="connsiteY61" fmla="*/ 202557 h 3750197"/>
              <a:gd name="connsiteX62" fmla="*/ 12170780 w 12199717"/>
              <a:gd name="connsiteY62" fmla="*/ 190982 h 3750197"/>
              <a:gd name="connsiteX63" fmla="*/ 12193929 w 12199717"/>
              <a:gd name="connsiteY63" fmla="*/ 185195 h 3750197"/>
              <a:gd name="connsiteX64" fmla="*/ 12199717 w 12199717"/>
              <a:gd name="connsiteY64" fmla="*/ 3750197 h 3750197"/>
              <a:gd name="connsiteX65" fmla="*/ 0 w 12199717"/>
              <a:gd name="connsiteY65" fmla="*/ 3744410 h 3750197"/>
              <a:gd name="connsiteX66" fmla="*/ 0 w 12199717"/>
              <a:gd name="connsiteY66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1099595 w 12199717"/>
              <a:gd name="connsiteY5" fmla="*/ 86810 h 3750197"/>
              <a:gd name="connsiteX6" fmla="*/ 1151681 w 12199717"/>
              <a:gd name="connsiteY6" fmla="*/ 75235 h 3750197"/>
              <a:gd name="connsiteX7" fmla="*/ 1261641 w 12199717"/>
              <a:gd name="connsiteY7" fmla="*/ 63660 h 3750197"/>
              <a:gd name="connsiteX8" fmla="*/ 1406324 w 12199717"/>
              <a:gd name="connsiteY8" fmla="*/ 57873 h 3750197"/>
              <a:gd name="connsiteX9" fmla="*/ 2772137 w 12199717"/>
              <a:gd name="connsiteY9" fmla="*/ 0 h 3750197"/>
              <a:gd name="connsiteX10" fmla="*/ 2974694 w 12199717"/>
              <a:gd name="connsiteY10" fmla="*/ 11574 h 3750197"/>
              <a:gd name="connsiteX11" fmla="*/ 3269848 w 12199717"/>
              <a:gd name="connsiteY11" fmla="*/ 17362 h 3750197"/>
              <a:gd name="connsiteX12" fmla="*/ 3975904 w 12199717"/>
              <a:gd name="connsiteY12" fmla="*/ 23149 h 3750197"/>
              <a:gd name="connsiteX13" fmla="*/ 4109013 w 12199717"/>
              <a:gd name="connsiteY13" fmla="*/ 28936 h 3750197"/>
              <a:gd name="connsiteX14" fmla="*/ 4178461 w 12199717"/>
              <a:gd name="connsiteY14" fmla="*/ 34724 h 3750197"/>
              <a:gd name="connsiteX15" fmla="*/ 4508340 w 12199717"/>
              <a:gd name="connsiteY15" fmla="*/ 63660 h 3750197"/>
              <a:gd name="connsiteX16" fmla="*/ 4930816 w 12199717"/>
              <a:gd name="connsiteY16" fmla="*/ 127321 h 3750197"/>
              <a:gd name="connsiteX17" fmla="*/ 5029200 w 12199717"/>
              <a:gd name="connsiteY17" fmla="*/ 138896 h 3750197"/>
              <a:gd name="connsiteX18" fmla="*/ 5104436 w 12199717"/>
              <a:gd name="connsiteY18" fmla="*/ 156258 h 3750197"/>
              <a:gd name="connsiteX19" fmla="*/ 5144947 w 12199717"/>
              <a:gd name="connsiteY19" fmla="*/ 162045 h 3750197"/>
              <a:gd name="connsiteX20" fmla="*/ 5359079 w 12199717"/>
              <a:gd name="connsiteY20" fmla="*/ 190982 h 3750197"/>
              <a:gd name="connsiteX21" fmla="*/ 5451676 w 12199717"/>
              <a:gd name="connsiteY21" fmla="*/ 214131 h 3750197"/>
              <a:gd name="connsiteX22" fmla="*/ 5590572 w 12199717"/>
              <a:gd name="connsiteY22" fmla="*/ 237281 h 3750197"/>
              <a:gd name="connsiteX23" fmla="*/ 5654233 w 12199717"/>
              <a:gd name="connsiteY23" fmla="*/ 254643 h 3750197"/>
              <a:gd name="connsiteX24" fmla="*/ 5746831 w 12199717"/>
              <a:gd name="connsiteY24" fmla="*/ 277792 h 3750197"/>
              <a:gd name="connsiteX25" fmla="*/ 5810491 w 12199717"/>
              <a:gd name="connsiteY25" fmla="*/ 289367 h 3750197"/>
              <a:gd name="connsiteX26" fmla="*/ 5868365 w 12199717"/>
              <a:gd name="connsiteY26" fmla="*/ 300941 h 3750197"/>
              <a:gd name="connsiteX27" fmla="*/ 5955175 w 12199717"/>
              <a:gd name="connsiteY27" fmla="*/ 318303 h 3750197"/>
              <a:gd name="connsiteX28" fmla="*/ 6013048 w 12199717"/>
              <a:gd name="connsiteY28" fmla="*/ 335665 h 3750197"/>
              <a:gd name="connsiteX29" fmla="*/ 6117221 w 12199717"/>
              <a:gd name="connsiteY29" fmla="*/ 347240 h 3750197"/>
              <a:gd name="connsiteX30" fmla="*/ 6140370 w 12199717"/>
              <a:gd name="connsiteY30" fmla="*/ 353027 h 3750197"/>
              <a:gd name="connsiteX31" fmla="*/ 6279266 w 12199717"/>
              <a:gd name="connsiteY31" fmla="*/ 364602 h 3750197"/>
              <a:gd name="connsiteX32" fmla="*/ 6412375 w 12199717"/>
              <a:gd name="connsiteY32" fmla="*/ 370389 h 3750197"/>
              <a:gd name="connsiteX33" fmla="*/ 6585995 w 12199717"/>
              <a:gd name="connsiteY33" fmla="*/ 381964 h 3750197"/>
              <a:gd name="connsiteX34" fmla="*/ 6690167 w 12199717"/>
              <a:gd name="connsiteY34" fmla="*/ 387751 h 3750197"/>
              <a:gd name="connsiteX35" fmla="*/ 7275316 w 12199717"/>
              <a:gd name="connsiteY35" fmla="*/ 410901 h 3750197"/>
              <a:gd name="connsiteX36" fmla="*/ 8165940 w 12199717"/>
              <a:gd name="connsiteY36" fmla="*/ 428263 h 3750197"/>
              <a:gd name="connsiteX37" fmla="*/ 9427580 w 12199717"/>
              <a:gd name="connsiteY37" fmla="*/ 410901 h 3750197"/>
              <a:gd name="connsiteX38" fmla="*/ 9531752 w 12199717"/>
              <a:gd name="connsiteY38" fmla="*/ 399326 h 3750197"/>
              <a:gd name="connsiteX39" fmla="*/ 9647499 w 12199717"/>
              <a:gd name="connsiteY39" fmla="*/ 387751 h 3750197"/>
              <a:gd name="connsiteX40" fmla="*/ 9751671 w 12199717"/>
              <a:gd name="connsiteY40" fmla="*/ 376177 h 3750197"/>
              <a:gd name="connsiteX41" fmla="*/ 9878993 w 12199717"/>
              <a:gd name="connsiteY41" fmla="*/ 364602 h 3750197"/>
              <a:gd name="connsiteX42" fmla="*/ 9925291 w 12199717"/>
              <a:gd name="connsiteY42" fmla="*/ 353027 h 3750197"/>
              <a:gd name="connsiteX43" fmla="*/ 9948441 w 12199717"/>
              <a:gd name="connsiteY43" fmla="*/ 347240 h 3750197"/>
              <a:gd name="connsiteX44" fmla="*/ 9983165 w 12199717"/>
              <a:gd name="connsiteY44" fmla="*/ 335665 h 3750197"/>
              <a:gd name="connsiteX45" fmla="*/ 10017889 w 12199717"/>
              <a:gd name="connsiteY45" fmla="*/ 329878 h 3750197"/>
              <a:gd name="connsiteX46" fmla="*/ 10046826 w 12199717"/>
              <a:gd name="connsiteY46" fmla="*/ 318303 h 3750197"/>
              <a:gd name="connsiteX47" fmla="*/ 10081550 w 12199717"/>
              <a:gd name="connsiteY47" fmla="*/ 312516 h 3750197"/>
              <a:gd name="connsiteX48" fmla="*/ 10098912 w 12199717"/>
              <a:gd name="connsiteY48" fmla="*/ 300941 h 3750197"/>
              <a:gd name="connsiteX49" fmla="*/ 10116274 w 12199717"/>
              <a:gd name="connsiteY49" fmla="*/ 295154 h 3750197"/>
              <a:gd name="connsiteX50" fmla="*/ 10174147 w 12199717"/>
              <a:gd name="connsiteY50" fmla="*/ 289367 h 3750197"/>
              <a:gd name="connsiteX51" fmla="*/ 10781818 w 12199717"/>
              <a:gd name="connsiteY51" fmla="*/ 277792 h 3750197"/>
              <a:gd name="connsiteX52" fmla="*/ 10984375 w 12199717"/>
              <a:gd name="connsiteY52" fmla="*/ 266217 h 3750197"/>
              <a:gd name="connsiteX53" fmla="*/ 11129059 w 12199717"/>
              <a:gd name="connsiteY53" fmla="*/ 260430 h 3750197"/>
              <a:gd name="connsiteX54" fmla="*/ 11308466 w 12199717"/>
              <a:gd name="connsiteY54" fmla="*/ 248855 h 3750197"/>
              <a:gd name="connsiteX55" fmla="*/ 11412638 w 12199717"/>
              <a:gd name="connsiteY55" fmla="*/ 243068 h 3750197"/>
              <a:gd name="connsiteX56" fmla="*/ 11603621 w 12199717"/>
              <a:gd name="connsiteY56" fmla="*/ 231493 h 3750197"/>
              <a:gd name="connsiteX57" fmla="*/ 11719367 w 12199717"/>
              <a:gd name="connsiteY57" fmla="*/ 225706 h 3750197"/>
              <a:gd name="connsiteX58" fmla="*/ 11979798 w 12199717"/>
              <a:gd name="connsiteY58" fmla="*/ 219919 h 3750197"/>
              <a:gd name="connsiteX59" fmla="*/ 12026097 w 12199717"/>
              <a:gd name="connsiteY59" fmla="*/ 214131 h 3750197"/>
              <a:gd name="connsiteX60" fmla="*/ 12130269 w 12199717"/>
              <a:gd name="connsiteY60" fmla="*/ 202557 h 3750197"/>
              <a:gd name="connsiteX61" fmla="*/ 12170780 w 12199717"/>
              <a:gd name="connsiteY61" fmla="*/ 190982 h 3750197"/>
              <a:gd name="connsiteX62" fmla="*/ 12193929 w 12199717"/>
              <a:gd name="connsiteY62" fmla="*/ 185195 h 3750197"/>
              <a:gd name="connsiteX63" fmla="*/ 12199717 w 12199717"/>
              <a:gd name="connsiteY63" fmla="*/ 3750197 h 3750197"/>
              <a:gd name="connsiteX64" fmla="*/ 0 w 12199717"/>
              <a:gd name="connsiteY64" fmla="*/ 3744410 h 3750197"/>
              <a:gd name="connsiteX65" fmla="*/ 0 w 12199717"/>
              <a:gd name="connsiteY65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1099595 w 12199717"/>
              <a:gd name="connsiteY5" fmla="*/ 86810 h 3750197"/>
              <a:gd name="connsiteX6" fmla="*/ 1261641 w 12199717"/>
              <a:gd name="connsiteY6" fmla="*/ 63660 h 3750197"/>
              <a:gd name="connsiteX7" fmla="*/ 1406324 w 12199717"/>
              <a:gd name="connsiteY7" fmla="*/ 57873 h 3750197"/>
              <a:gd name="connsiteX8" fmla="*/ 2772137 w 12199717"/>
              <a:gd name="connsiteY8" fmla="*/ 0 h 3750197"/>
              <a:gd name="connsiteX9" fmla="*/ 2974694 w 12199717"/>
              <a:gd name="connsiteY9" fmla="*/ 11574 h 3750197"/>
              <a:gd name="connsiteX10" fmla="*/ 3269848 w 12199717"/>
              <a:gd name="connsiteY10" fmla="*/ 17362 h 3750197"/>
              <a:gd name="connsiteX11" fmla="*/ 3975904 w 12199717"/>
              <a:gd name="connsiteY11" fmla="*/ 23149 h 3750197"/>
              <a:gd name="connsiteX12" fmla="*/ 4109013 w 12199717"/>
              <a:gd name="connsiteY12" fmla="*/ 28936 h 3750197"/>
              <a:gd name="connsiteX13" fmla="*/ 4178461 w 12199717"/>
              <a:gd name="connsiteY13" fmla="*/ 34724 h 3750197"/>
              <a:gd name="connsiteX14" fmla="*/ 4508340 w 12199717"/>
              <a:gd name="connsiteY14" fmla="*/ 63660 h 3750197"/>
              <a:gd name="connsiteX15" fmla="*/ 4930816 w 12199717"/>
              <a:gd name="connsiteY15" fmla="*/ 127321 h 3750197"/>
              <a:gd name="connsiteX16" fmla="*/ 5029200 w 12199717"/>
              <a:gd name="connsiteY16" fmla="*/ 138896 h 3750197"/>
              <a:gd name="connsiteX17" fmla="*/ 5104436 w 12199717"/>
              <a:gd name="connsiteY17" fmla="*/ 156258 h 3750197"/>
              <a:gd name="connsiteX18" fmla="*/ 5144947 w 12199717"/>
              <a:gd name="connsiteY18" fmla="*/ 162045 h 3750197"/>
              <a:gd name="connsiteX19" fmla="*/ 5359079 w 12199717"/>
              <a:gd name="connsiteY19" fmla="*/ 190982 h 3750197"/>
              <a:gd name="connsiteX20" fmla="*/ 5451676 w 12199717"/>
              <a:gd name="connsiteY20" fmla="*/ 214131 h 3750197"/>
              <a:gd name="connsiteX21" fmla="*/ 5590572 w 12199717"/>
              <a:gd name="connsiteY21" fmla="*/ 237281 h 3750197"/>
              <a:gd name="connsiteX22" fmla="*/ 5654233 w 12199717"/>
              <a:gd name="connsiteY22" fmla="*/ 254643 h 3750197"/>
              <a:gd name="connsiteX23" fmla="*/ 5746831 w 12199717"/>
              <a:gd name="connsiteY23" fmla="*/ 277792 h 3750197"/>
              <a:gd name="connsiteX24" fmla="*/ 5810491 w 12199717"/>
              <a:gd name="connsiteY24" fmla="*/ 289367 h 3750197"/>
              <a:gd name="connsiteX25" fmla="*/ 5868365 w 12199717"/>
              <a:gd name="connsiteY25" fmla="*/ 300941 h 3750197"/>
              <a:gd name="connsiteX26" fmla="*/ 5955175 w 12199717"/>
              <a:gd name="connsiteY26" fmla="*/ 318303 h 3750197"/>
              <a:gd name="connsiteX27" fmla="*/ 6013048 w 12199717"/>
              <a:gd name="connsiteY27" fmla="*/ 335665 h 3750197"/>
              <a:gd name="connsiteX28" fmla="*/ 6117221 w 12199717"/>
              <a:gd name="connsiteY28" fmla="*/ 347240 h 3750197"/>
              <a:gd name="connsiteX29" fmla="*/ 6140370 w 12199717"/>
              <a:gd name="connsiteY29" fmla="*/ 353027 h 3750197"/>
              <a:gd name="connsiteX30" fmla="*/ 6279266 w 12199717"/>
              <a:gd name="connsiteY30" fmla="*/ 364602 h 3750197"/>
              <a:gd name="connsiteX31" fmla="*/ 6412375 w 12199717"/>
              <a:gd name="connsiteY31" fmla="*/ 370389 h 3750197"/>
              <a:gd name="connsiteX32" fmla="*/ 6585995 w 12199717"/>
              <a:gd name="connsiteY32" fmla="*/ 381964 h 3750197"/>
              <a:gd name="connsiteX33" fmla="*/ 6690167 w 12199717"/>
              <a:gd name="connsiteY33" fmla="*/ 387751 h 3750197"/>
              <a:gd name="connsiteX34" fmla="*/ 7275316 w 12199717"/>
              <a:gd name="connsiteY34" fmla="*/ 410901 h 3750197"/>
              <a:gd name="connsiteX35" fmla="*/ 8165940 w 12199717"/>
              <a:gd name="connsiteY35" fmla="*/ 428263 h 3750197"/>
              <a:gd name="connsiteX36" fmla="*/ 9427580 w 12199717"/>
              <a:gd name="connsiteY36" fmla="*/ 410901 h 3750197"/>
              <a:gd name="connsiteX37" fmla="*/ 9531752 w 12199717"/>
              <a:gd name="connsiteY37" fmla="*/ 399326 h 3750197"/>
              <a:gd name="connsiteX38" fmla="*/ 9647499 w 12199717"/>
              <a:gd name="connsiteY38" fmla="*/ 387751 h 3750197"/>
              <a:gd name="connsiteX39" fmla="*/ 9751671 w 12199717"/>
              <a:gd name="connsiteY39" fmla="*/ 376177 h 3750197"/>
              <a:gd name="connsiteX40" fmla="*/ 9878993 w 12199717"/>
              <a:gd name="connsiteY40" fmla="*/ 364602 h 3750197"/>
              <a:gd name="connsiteX41" fmla="*/ 9925291 w 12199717"/>
              <a:gd name="connsiteY41" fmla="*/ 353027 h 3750197"/>
              <a:gd name="connsiteX42" fmla="*/ 9948441 w 12199717"/>
              <a:gd name="connsiteY42" fmla="*/ 347240 h 3750197"/>
              <a:gd name="connsiteX43" fmla="*/ 9983165 w 12199717"/>
              <a:gd name="connsiteY43" fmla="*/ 335665 h 3750197"/>
              <a:gd name="connsiteX44" fmla="*/ 10017889 w 12199717"/>
              <a:gd name="connsiteY44" fmla="*/ 329878 h 3750197"/>
              <a:gd name="connsiteX45" fmla="*/ 10046826 w 12199717"/>
              <a:gd name="connsiteY45" fmla="*/ 318303 h 3750197"/>
              <a:gd name="connsiteX46" fmla="*/ 10081550 w 12199717"/>
              <a:gd name="connsiteY46" fmla="*/ 312516 h 3750197"/>
              <a:gd name="connsiteX47" fmla="*/ 10098912 w 12199717"/>
              <a:gd name="connsiteY47" fmla="*/ 300941 h 3750197"/>
              <a:gd name="connsiteX48" fmla="*/ 10116274 w 12199717"/>
              <a:gd name="connsiteY48" fmla="*/ 295154 h 3750197"/>
              <a:gd name="connsiteX49" fmla="*/ 10174147 w 12199717"/>
              <a:gd name="connsiteY49" fmla="*/ 289367 h 3750197"/>
              <a:gd name="connsiteX50" fmla="*/ 10781818 w 12199717"/>
              <a:gd name="connsiteY50" fmla="*/ 277792 h 3750197"/>
              <a:gd name="connsiteX51" fmla="*/ 10984375 w 12199717"/>
              <a:gd name="connsiteY51" fmla="*/ 266217 h 3750197"/>
              <a:gd name="connsiteX52" fmla="*/ 11129059 w 12199717"/>
              <a:gd name="connsiteY52" fmla="*/ 260430 h 3750197"/>
              <a:gd name="connsiteX53" fmla="*/ 11308466 w 12199717"/>
              <a:gd name="connsiteY53" fmla="*/ 248855 h 3750197"/>
              <a:gd name="connsiteX54" fmla="*/ 11412638 w 12199717"/>
              <a:gd name="connsiteY54" fmla="*/ 243068 h 3750197"/>
              <a:gd name="connsiteX55" fmla="*/ 11603621 w 12199717"/>
              <a:gd name="connsiteY55" fmla="*/ 231493 h 3750197"/>
              <a:gd name="connsiteX56" fmla="*/ 11719367 w 12199717"/>
              <a:gd name="connsiteY56" fmla="*/ 225706 h 3750197"/>
              <a:gd name="connsiteX57" fmla="*/ 11979798 w 12199717"/>
              <a:gd name="connsiteY57" fmla="*/ 219919 h 3750197"/>
              <a:gd name="connsiteX58" fmla="*/ 12026097 w 12199717"/>
              <a:gd name="connsiteY58" fmla="*/ 214131 h 3750197"/>
              <a:gd name="connsiteX59" fmla="*/ 12130269 w 12199717"/>
              <a:gd name="connsiteY59" fmla="*/ 202557 h 3750197"/>
              <a:gd name="connsiteX60" fmla="*/ 12170780 w 12199717"/>
              <a:gd name="connsiteY60" fmla="*/ 190982 h 3750197"/>
              <a:gd name="connsiteX61" fmla="*/ 12193929 w 12199717"/>
              <a:gd name="connsiteY61" fmla="*/ 185195 h 3750197"/>
              <a:gd name="connsiteX62" fmla="*/ 12199717 w 12199717"/>
              <a:gd name="connsiteY62" fmla="*/ 3750197 h 3750197"/>
              <a:gd name="connsiteX63" fmla="*/ 0 w 12199717"/>
              <a:gd name="connsiteY63" fmla="*/ 3744410 h 3750197"/>
              <a:gd name="connsiteX64" fmla="*/ 0 w 12199717"/>
              <a:gd name="connsiteY64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1099595 w 12199717"/>
              <a:gd name="connsiteY5" fmla="*/ 86810 h 3750197"/>
              <a:gd name="connsiteX6" fmla="*/ 1406324 w 12199717"/>
              <a:gd name="connsiteY6" fmla="*/ 57873 h 3750197"/>
              <a:gd name="connsiteX7" fmla="*/ 2772137 w 12199717"/>
              <a:gd name="connsiteY7" fmla="*/ 0 h 3750197"/>
              <a:gd name="connsiteX8" fmla="*/ 2974694 w 12199717"/>
              <a:gd name="connsiteY8" fmla="*/ 11574 h 3750197"/>
              <a:gd name="connsiteX9" fmla="*/ 3269848 w 12199717"/>
              <a:gd name="connsiteY9" fmla="*/ 17362 h 3750197"/>
              <a:gd name="connsiteX10" fmla="*/ 3975904 w 12199717"/>
              <a:gd name="connsiteY10" fmla="*/ 23149 h 3750197"/>
              <a:gd name="connsiteX11" fmla="*/ 4109013 w 12199717"/>
              <a:gd name="connsiteY11" fmla="*/ 28936 h 3750197"/>
              <a:gd name="connsiteX12" fmla="*/ 4178461 w 12199717"/>
              <a:gd name="connsiteY12" fmla="*/ 34724 h 3750197"/>
              <a:gd name="connsiteX13" fmla="*/ 4508340 w 12199717"/>
              <a:gd name="connsiteY13" fmla="*/ 63660 h 3750197"/>
              <a:gd name="connsiteX14" fmla="*/ 4930816 w 12199717"/>
              <a:gd name="connsiteY14" fmla="*/ 127321 h 3750197"/>
              <a:gd name="connsiteX15" fmla="*/ 5029200 w 12199717"/>
              <a:gd name="connsiteY15" fmla="*/ 138896 h 3750197"/>
              <a:gd name="connsiteX16" fmla="*/ 5104436 w 12199717"/>
              <a:gd name="connsiteY16" fmla="*/ 156258 h 3750197"/>
              <a:gd name="connsiteX17" fmla="*/ 5144947 w 12199717"/>
              <a:gd name="connsiteY17" fmla="*/ 162045 h 3750197"/>
              <a:gd name="connsiteX18" fmla="*/ 5359079 w 12199717"/>
              <a:gd name="connsiteY18" fmla="*/ 190982 h 3750197"/>
              <a:gd name="connsiteX19" fmla="*/ 5451676 w 12199717"/>
              <a:gd name="connsiteY19" fmla="*/ 214131 h 3750197"/>
              <a:gd name="connsiteX20" fmla="*/ 5590572 w 12199717"/>
              <a:gd name="connsiteY20" fmla="*/ 237281 h 3750197"/>
              <a:gd name="connsiteX21" fmla="*/ 5654233 w 12199717"/>
              <a:gd name="connsiteY21" fmla="*/ 254643 h 3750197"/>
              <a:gd name="connsiteX22" fmla="*/ 5746831 w 12199717"/>
              <a:gd name="connsiteY22" fmla="*/ 277792 h 3750197"/>
              <a:gd name="connsiteX23" fmla="*/ 5810491 w 12199717"/>
              <a:gd name="connsiteY23" fmla="*/ 289367 h 3750197"/>
              <a:gd name="connsiteX24" fmla="*/ 5868365 w 12199717"/>
              <a:gd name="connsiteY24" fmla="*/ 300941 h 3750197"/>
              <a:gd name="connsiteX25" fmla="*/ 5955175 w 12199717"/>
              <a:gd name="connsiteY25" fmla="*/ 318303 h 3750197"/>
              <a:gd name="connsiteX26" fmla="*/ 6013048 w 12199717"/>
              <a:gd name="connsiteY26" fmla="*/ 335665 h 3750197"/>
              <a:gd name="connsiteX27" fmla="*/ 6117221 w 12199717"/>
              <a:gd name="connsiteY27" fmla="*/ 347240 h 3750197"/>
              <a:gd name="connsiteX28" fmla="*/ 6140370 w 12199717"/>
              <a:gd name="connsiteY28" fmla="*/ 353027 h 3750197"/>
              <a:gd name="connsiteX29" fmla="*/ 6279266 w 12199717"/>
              <a:gd name="connsiteY29" fmla="*/ 364602 h 3750197"/>
              <a:gd name="connsiteX30" fmla="*/ 6412375 w 12199717"/>
              <a:gd name="connsiteY30" fmla="*/ 370389 h 3750197"/>
              <a:gd name="connsiteX31" fmla="*/ 6585995 w 12199717"/>
              <a:gd name="connsiteY31" fmla="*/ 381964 h 3750197"/>
              <a:gd name="connsiteX32" fmla="*/ 6690167 w 12199717"/>
              <a:gd name="connsiteY32" fmla="*/ 387751 h 3750197"/>
              <a:gd name="connsiteX33" fmla="*/ 7275316 w 12199717"/>
              <a:gd name="connsiteY33" fmla="*/ 410901 h 3750197"/>
              <a:gd name="connsiteX34" fmla="*/ 8165940 w 12199717"/>
              <a:gd name="connsiteY34" fmla="*/ 428263 h 3750197"/>
              <a:gd name="connsiteX35" fmla="*/ 9427580 w 12199717"/>
              <a:gd name="connsiteY35" fmla="*/ 410901 h 3750197"/>
              <a:gd name="connsiteX36" fmla="*/ 9531752 w 12199717"/>
              <a:gd name="connsiteY36" fmla="*/ 399326 h 3750197"/>
              <a:gd name="connsiteX37" fmla="*/ 9647499 w 12199717"/>
              <a:gd name="connsiteY37" fmla="*/ 387751 h 3750197"/>
              <a:gd name="connsiteX38" fmla="*/ 9751671 w 12199717"/>
              <a:gd name="connsiteY38" fmla="*/ 376177 h 3750197"/>
              <a:gd name="connsiteX39" fmla="*/ 9878993 w 12199717"/>
              <a:gd name="connsiteY39" fmla="*/ 364602 h 3750197"/>
              <a:gd name="connsiteX40" fmla="*/ 9925291 w 12199717"/>
              <a:gd name="connsiteY40" fmla="*/ 353027 h 3750197"/>
              <a:gd name="connsiteX41" fmla="*/ 9948441 w 12199717"/>
              <a:gd name="connsiteY41" fmla="*/ 347240 h 3750197"/>
              <a:gd name="connsiteX42" fmla="*/ 9983165 w 12199717"/>
              <a:gd name="connsiteY42" fmla="*/ 335665 h 3750197"/>
              <a:gd name="connsiteX43" fmla="*/ 10017889 w 12199717"/>
              <a:gd name="connsiteY43" fmla="*/ 329878 h 3750197"/>
              <a:gd name="connsiteX44" fmla="*/ 10046826 w 12199717"/>
              <a:gd name="connsiteY44" fmla="*/ 318303 h 3750197"/>
              <a:gd name="connsiteX45" fmla="*/ 10081550 w 12199717"/>
              <a:gd name="connsiteY45" fmla="*/ 312516 h 3750197"/>
              <a:gd name="connsiteX46" fmla="*/ 10098912 w 12199717"/>
              <a:gd name="connsiteY46" fmla="*/ 300941 h 3750197"/>
              <a:gd name="connsiteX47" fmla="*/ 10116274 w 12199717"/>
              <a:gd name="connsiteY47" fmla="*/ 295154 h 3750197"/>
              <a:gd name="connsiteX48" fmla="*/ 10174147 w 12199717"/>
              <a:gd name="connsiteY48" fmla="*/ 289367 h 3750197"/>
              <a:gd name="connsiteX49" fmla="*/ 10781818 w 12199717"/>
              <a:gd name="connsiteY49" fmla="*/ 277792 h 3750197"/>
              <a:gd name="connsiteX50" fmla="*/ 10984375 w 12199717"/>
              <a:gd name="connsiteY50" fmla="*/ 266217 h 3750197"/>
              <a:gd name="connsiteX51" fmla="*/ 11129059 w 12199717"/>
              <a:gd name="connsiteY51" fmla="*/ 260430 h 3750197"/>
              <a:gd name="connsiteX52" fmla="*/ 11308466 w 12199717"/>
              <a:gd name="connsiteY52" fmla="*/ 248855 h 3750197"/>
              <a:gd name="connsiteX53" fmla="*/ 11412638 w 12199717"/>
              <a:gd name="connsiteY53" fmla="*/ 243068 h 3750197"/>
              <a:gd name="connsiteX54" fmla="*/ 11603621 w 12199717"/>
              <a:gd name="connsiteY54" fmla="*/ 231493 h 3750197"/>
              <a:gd name="connsiteX55" fmla="*/ 11719367 w 12199717"/>
              <a:gd name="connsiteY55" fmla="*/ 225706 h 3750197"/>
              <a:gd name="connsiteX56" fmla="*/ 11979798 w 12199717"/>
              <a:gd name="connsiteY56" fmla="*/ 219919 h 3750197"/>
              <a:gd name="connsiteX57" fmla="*/ 12026097 w 12199717"/>
              <a:gd name="connsiteY57" fmla="*/ 214131 h 3750197"/>
              <a:gd name="connsiteX58" fmla="*/ 12130269 w 12199717"/>
              <a:gd name="connsiteY58" fmla="*/ 202557 h 3750197"/>
              <a:gd name="connsiteX59" fmla="*/ 12170780 w 12199717"/>
              <a:gd name="connsiteY59" fmla="*/ 190982 h 3750197"/>
              <a:gd name="connsiteX60" fmla="*/ 12193929 w 12199717"/>
              <a:gd name="connsiteY60" fmla="*/ 185195 h 3750197"/>
              <a:gd name="connsiteX61" fmla="*/ 12199717 w 12199717"/>
              <a:gd name="connsiteY61" fmla="*/ 3750197 h 3750197"/>
              <a:gd name="connsiteX62" fmla="*/ 0 w 12199717"/>
              <a:gd name="connsiteY62" fmla="*/ 3744410 h 3750197"/>
              <a:gd name="connsiteX63" fmla="*/ 0 w 12199717"/>
              <a:gd name="connsiteY63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1099595 w 12199717"/>
              <a:gd name="connsiteY5" fmla="*/ 86810 h 3750197"/>
              <a:gd name="connsiteX6" fmla="*/ 2772137 w 12199717"/>
              <a:gd name="connsiteY6" fmla="*/ 0 h 3750197"/>
              <a:gd name="connsiteX7" fmla="*/ 2974694 w 12199717"/>
              <a:gd name="connsiteY7" fmla="*/ 11574 h 3750197"/>
              <a:gd name="connsiteX8" fmla="*/ 3269848 w 12199717"/>
              <a:gd name="connsiteY8" fmla="*/ 17362 h 3750197"/>
              <a:gd name="connsiteX9" fmla="*/ 3975904 w 12199717"/>
              <a:gd name="connsiteY9" fmla="*/ 23149 h 3750197"/>
              <a:gd name="connsiteX10" fmla="*/ 4109013 w 12199717"/>
              <a:gd name="connsiteY10" fmla="*/ 28936 h 3750197"/>
              <a:gd name="connsiteX11" fmla="*/ 4178461 w 12199717"/>
              <a:gd name="connsiteY11" fmla="*/ 34724 h 3750197"/>
              <a:gd name="connsiteX12" fmla="*/ 4508340 w 12199717"/>
              <a:gd name="connsiteY12" fmla="*/ 63660 h 3750197"/>
              <a:gd name="connsiteX13" fmla="*/ 4930816 w 12199717"/>
              <a:gd name="connsiteY13" fmla="*/ 127321 h 3750197"/>
              <a:gd name="connsiteX14" fmla="*/ 5029200 w 12199717"/>
              <a:gd name="connsiteY14" fmla="*/ 138896 h 3750197"/>
              <a:gd name="connsiteX15" fmla="*/ 5104436 w 12199717"/>
              <a:gd name="connsiteY15" fmla="*/ 156258 h 3750197"/>
              <a:gd name="connsiteX16" fmla="*/ 5144947 w 12199717"/>
              <a:gd name="connsiteY16" fmla="*/ 162045 h 3750197"/>
              <a:gd name="connsiteX17" fmla="*/ 5359079 w 12199717"/>
              <a:gd name="connsiteY17" fmla="*/ 190982 h 3750197"/>
              <a:gd name="connsiteX18" fmla="*/ 5451676 w 12199717"/>
              <a:gd name="connsiteY18" fmla="*/ 214131 h 3750197"/>
              <a:gd name="connsiteX19" fmla="*/ 5590572 w 12199717"/>
              <a:gd name="connsiteY19" fmla="*/ 237281 h 3750197"/>
              <a:gd name="connsiteX20" fmla="*/ 5654233 w 12199717"/>
              <a:gd name="connsiteY20" fmla="*/ 254643 h 3750197"/>
              <a:gd name="connsiteX21" fmla="*/ 5746831 w 12199717"/>
              <a:gd name="connsiteY21" fmla="*/ 277792 h 3750197"/>
              <a:gd name="connsiteX22" fmla="*/ 5810491 w 12199717"/>
              <a:gd name="connsiteY22" fmla="*/ 289367 h 3750197"/>
              <a:gd name="connsiteX23" fmla="*/ 5868365 w 12199717"/>
              <a:gd name="connsiteY23" fmla="*/ 300941 h 3750197"/>
              <a:gd name="connsiteX24" fmla="*/ 5955175 w 12199717"/>
              <a:gd name="connsiteY24" fmla="*/ 318303 h 3750197"/>
              <a:gd name="connsiteX25" fmla="*/ 6013048 w 12199717"/>
              <a:gd name="connsiteY25" fmla="*/ 335665 h 3750197"/>
              <a:gd name="connsiteX26" fmla="*/ 6117221 w 12199717"/>
              <a:gd name="connsiteY26" fmla="*/ 347240 h 3750197"/>
              <a:gd name="connsiteX27" fmla="*/ 6140370 w 12199717"/>
              <a:gd name="connsiteY27" fmla="*/ 353027 h 3750197"/>
              <a:gd name="connsiteX28" fmla="*/ 6279266 w 12199717"/>
              <a:gd name="connsiteY28" fmla="*/ 364602 h 3750197"/>
              <a:gd name="connsiteX29" fmla="*/ 6412375 w 12199717"/>
              <a:gd name="connsiteY29" fmla="*/ 370389 h 3750197"/>
              <a:gd name="connsiteX30" fmla="*/ 6585995 w 12199717"/>
              <a:gd name="connsiteY30" fmla="*/ 381964 h 3750197"/>
              <a:gd name="connsiteX31" fmla="*/ 6690167 w 12199717"/>
              <a:gd name="connsiteY31" fmla="*/ 387751 h 3750197"/>
              <a:gd name="connsiteX32" fmla="*/ 7275316 w 12199717"/>
              <a:gd name="connsiteY32" fmla="*/ 410901 h 3750197"/>
              <a:gd name="connsiteX33" fmla="*/ 8165940 w 12199717"/>
              <a:gd name="connsiteY33" fmla="*/ 428263 h 3750197"/>
              <a:gd name="connsiteX34" fmla="*/ 9427580 w 12199717"/>
              <a:gd name="connsiteY34" fmla="*/ 410901 h 3750197"/>
              <a:gd name="connsiteX35" fmla="*/ 9531752 w 12199717"/>
              <a:gd name="connsiteY35" fmla="*/ 399326 h 3750197"/>
              <a:gd name="connsiteX36" fmla="*/ 9647499 w 12199717"/>
              <a:gd name="connsiteY36" fmla="*/ 387751 h 3750197"/>
              <a:gd name="connsiteX37" fmla="*/ 9751671 w 12199717"/>
              <a:gd name="connsiteY37" fmla="*/ 376177 h 3750197"/>
              <a:gd name="connsiteX38" fmla="*/ 9878993 w 12199717"/>
              <a:gd name="connsiteY38" fmla="*/ 364602 h 3750197"/>
              <a:gd name="connsiteX39" fmla="*/ 9925291 w 12199717"/>
              <a:gd name="connsiteY39" fmla="*/ 353027 h 3750197"/>
              <a:gd name="connsiteX40" fmla="*/ 9948441 w 12199717"/>
              <a:gd name="connsiteY40" fmla="*/ 347240 h 3750197"/>
              <a:gd name="connsiteX41" fmla="*/ 9983165 w 12199717"/>
              <a:gd name="connsiteY41" fmla="*/ 335665 h 3750197"/>
              <a:gd name="connsiteX42" fmla="*/ 10017889 w 12199717"/>
              <a:gd name="connsiteY42" fmla="*/ 329878 h 3750197"/>
              <a:gd name="connsiteX43" fmla="*/ 10046826 w 12199717"/>
              <a:gd name="connsiteY43" fmla="*/ 318303 h 3750197"/>
              <a:gd name="connsiteX44" fmla="*/ 10081550 w 12199717"/>
              <a:gd name="connsiteY44" fmla="*/ 312516 h 3750197"/>
              <a:gd name="connsiteX45" fmla="*/ 10098912 w 12199717"/>
              <a:gd name="connsiteY45" fmla="*/ 300941 h 3750197"/>
              <a:gd name="connsiteX46" fmla="*/ 10116274 w 12199717"/>
              <a:gd name="connsiteY46" fmla="*/ 295154 h 3750197"/>
              <a:gd name="connsiteX47" fmla="*/ 10174147 w 12199717"/>
              <a:gd name="connsiteY47" fmla="*/ 289367 h 3750197"/>
              <a:gd name="connsiteX48" fmla="*/ 10781818 w 12199717"/>
              <a:gd name="connsiteY48" fmla="*/ 277792 h 3750197"/>
              <a:gd name="connsiteX49" fmla="*/ 10984375 w 12199717"/>
              <a:gd name="connsiteY49" fmla="*/ 266217 h 3750197"/>
              <a:gd name="connsiteX50" fmla="*/ 11129059 w 12199717"/>
              <a:gd name="connsiteY50" fmla="*/ 260430 h 3750197"/>
              <a:gd name="connsiteX51" fmla="*/ 11308466 w 12199717"/>
              <a:gd name="connsiteY51" fmla="*/ 248855 h 3750197"/>
              <a:gd name="connsiteX52" fmla="*/ 11412638 w 12199717"/>
              <a:gd name="connsiteY52" fmla="*/ 243068 h 3750197"/>
              <a:gd name="connsiteX53" fmla="*/ 11603621 w 12199717"/>
              <a:gd name="connsiteY53" fmla="*/ 231493 h 3750197"/>
              <a:gd name="connsiteX54" fmla="*/ 11719367 w 12199717"/>
              <a:gd name="connsiteY54" fmla="*/ 225706 h 3750197"/>
              <a:gd name="connsiteX55" fmla="*/ 11979798 w 12199717"/>
              <a:gd name="connsiteY55" fmla="*/ 219919 h 3750197"/>
              <a:gd name="connsiteX56" fmla="*/ 12026097 w 12199717"/>
              <a:gd name="connsiteY56" fmla="*/ 214131 h 3750197"/>
              <a:gd name="connsiteX57" fmla="*/ 12130269 w 12199717"/>
              <a:gd name="connsiteY57" fmla="*/ 202557 h 3750197"/>
              <a:gd name="connsiteX58" fmla="*/ 12170780 w 12199717"/>
              <a:gd name="connsiteY58" fmla="*/ 190982 h 3750197"/>
              <a:gd name="connsiteX59" fmla="*/ 12193929 w 12199717"/>
              <a:gd name="connsiteY59" fmla="*/ 185195 h 3750197"/>
              <a:gd name="connsiteX60" fmla="*/ 12199717 w 12199717"/>
              <a:gd name="connsiteY60" fmla="*/ 3750197 h 3750197"/>
              <a:gd name="connsiteX61" fmla="*/ 0 w 12199717"/>
              <a:gd name="connsiteY61" fmla="*/ 3744410 h 3750197"/>
              <a:gd name="connsiteX62" fmla="*/ 0 w 12199717"/>
              <a:gd name="connsiteY62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2772137 w 12199717"/>
              <a:gd name="connsiteY5" fmla="*/ 0 h 3750197"/>
              <a:gd name="connsiteX6" fmla="*/ 2974694 w 12199717"/>
              <a:gd name="connsiteY6" fmla="*/ 11574 h 3750197"/>
              <a:gd name="connsiteX7" fmla="*/ 3269848 w 12199717"/>
              <a:gd name="connsiteY7" fmla="*/ 17362 h 3750197"/>
              <a:gd name="connsiteX8" fmla="*/ 3975904 w 12199717"/>
              <a:gd name="connsiteY8" fmla="*/ 23149 h 3750197"/>
              <a:gd name="connsiteX9" fmla="*/ 4109013 w 12199717"/>
              <a:gd name="connsiteY9" fmla="*/ 28936 h 3750197"/>
              <a:gd name="connsiteX10" fmla="*/ 4178461 w 12199717"/>
              <a:gd name="connsiteY10" fmla="*/ 34724 h 3750197"/>
              <a:gd name="connsiteX11" fmla="*/ 4508340 w 12199717"/>
              <a:gd name="connsiteY11" fmla="*/ 63660 h 3750197"/>
              <a:gd name="connsiteX12" fmla="*/ 4930816 w 12199717"/>
              <a:gd name="connsiteY12" fmla="*/ 127321 h 3750197"/>
              <a:gd name="connsiteX13" fmla="*/ 5029200 w 12199717"/>
              <a:gd name="connsiteY13" fmla="*/ 138896 h 3750197"/>
              <a:gd name="connsiteX14" fmla="*/ 5104436 w 12199717"/>
              <a:gd name="connsiteY14" fmla="*/ 156258 h 3750197"/>
              <a:gd name="connsiteX15" fmla="*/ 5144947 w 12199717"/>
              <a:gd name="connsiteY15" fmla="*/ 162045 h 3750197"/>
              <a:gd name="connsiteX16" fmla="*/ 5359079 w 12199717"/>
              <a:gd name="connsiteY16" fmla="*/ 190982 h 3750197"/>
              <a:gd name="connsiteX17" fmla="*/ 5451676 w 12199717"/>
              <a:gd name="connsiteY17" fmla="*/ 214131 h 3750197"/>
              <a:gd name="connsiteX18" fmla="*/ 5590572 w 12199717"/>
              <a:gd name="connsiteY18" fmla="*/ 237281 h 3750197"/>
              <a:gd name="connsiteX19" fmla="*/ 5654233 w 12199717"/>
              <a:gd name="connsiteY19" fmla="*/ 254643 h 3750197"/>
              <a:gd name="connsiteX20" fmla="*/ 5746831 w 12199717"/>
              <a:gd name="connsiteY20" fmla="*/ 277792 h 3750197"/>
              <a:gd name="connsiteX21" fmla="*/ 5810491 w 12199717"/>
              <a:gd name="connsiteY21" fmla="*/ 289367 h 3750197"/>
              <a:gd name="connsiteX22" fmla="*/ 5868365 w 12199717"/>
              <a:gd name="connsiteY22" fmla="*/ 300941 h 3750197"/>
              <a:gd name="connsiteX23" fmla="*/ 5955175 w 12199717"/>
              <a:gd name="connsiteY23" fmla="*/ 318303 h 3750197"/>
              <a:gd name="connsiteX24" fmla="*/ 6013048 w 12199717"/>
              <a:gd name="connsiteY24" fmla="*/ 335665 h 3750197"/>
              <a:gd name="connsiteX25" fmla="*/ 6117221 w 12199717"/>
              <a:gd name="connsiteY25" fmla="*/ 347240 h 3750197"/>
              <a:gd name="connsiteX26" fmla="*/ 6140370 w 12199717"/>
              <a:gd name="connsiteY26" fmla="*/ 353027 h 3750197"/>
              <a:gd name="connsiteX27" fmla="*/ 6279266 w 12199717"/>
              <a:gd name="connsiteY27" fmla="*/ 364602 h 3750197"/>
              <a:gd name="connsiteX28" fmla="*/ 6412375 w 12199717"/>
              <a:gd name="connsiteY28" fmla="*/ 370389 h 3750197"/>
              <a:gd name="connsiteX29" fmla="*/ 6585995 w 12199717"/>
              <a:gd name="connsiteY29" fmla="*/ 381964 h 3750197"/>
              <a:gd name="connsiteX30" fmla="*/ 6690167 w 12199717"/>
              <a:gd name="connsiteY30" fmla="*/ 387751 h 3750197"/>
              <a:gd name="connsiteX31" fmla="*/ 7275316 w 12199717"/>
              <a:gd name="connsiteY31" fmla="*/ 410901 h 3750197"/>
              <a:gd name="connsiteX32" fmla="*/ 8165940 w 12199717"/>
              <a:gd name="connsiteY32" fmla="*/ 428263 h 3750197"/>
              <a:gd name="connsiteX33" fmla="*/ 9427580 w 12199717"/>
              <a:gd name="connsiteY33" fmla="*/ 410901 h 3750197"/>
              <a:gd name="connsiteX34" fmla="*/ 9531752 w 12199717"/>
              <a:gd name="connsiteY34" fmla="*/ 399326 h 3750197"/>
              <a:gd name="connsiteX35" fmla="*/ 9647499 w 12199717"/>
              <a:gd name="connsiteY35" fmla="*/ 387751 h 3750197"/>
              <a:gd name="connsiteX36" fmla="*/ 9751671 w 12199717"/>
              <a:gd name="connsiteY36" fmla="*/ 376177 h 3750197"/>
              <a:gd name="connsiteX37" fmla="*/ 9878993 w 12199717"/>
              <a:gd name="connsiteY37" fmla="*/ 364602 h 3750197"/>
              <a:gd name="connsiteX38" fmla="*/ 9925291 w 12199717"/>
              <a:gd name="connsiteY38" fmla="*/ 353027 h 3750197"/>
              <a:gd name="connsiteX39" fmla="*/ 9948441 w 12199717"/>
              <a:gd name="connsiteY39" fmla="*/ 347240 h 3750197"/>
              <a:gd name="connsiteX40" fmla="*/ 9983165 w 12199717"/>
              <a:gd name="connsiteY40" fmla="*/ 335665 h 3750197"/>
              <a:gd name="connsiteX41" fmla="*/ 10017889 w 12199717"/>
              <a:gd name="connsiteY41" fmla="*/ 329878 h 3750197"/>
              <a:gd name="connsiteX42" fmla="*/ 10046826 w 12199717"/>
              <a:gd name="connsiteY42" fmla="*/ 318303 h 3750197"/>
              <a:gd name="connsiteX43" fmla="*/ 10081550 w 12199717"/>
              <a:gd name="connsiteY43" fmla="*/ 312516 h 3750197"/>
              <a:gd name="connsiteX44" fmla="*/ 10098912 w 12199717"/>
              <a:gd name="connsiteY44" fmla="*/ 300941 h 3750197"/>
              <a:gd name="connsiteX45" fmla="*/ 10116274 w 12199717"/>
              <a:gd name="connsiteY45" fmla="*/ 295154 h 3750197"/>
              <a:gd name="connsiteX46" fmla="*/ 10174147 w 12199717"/>
              <a:gd name="connsiteY46" fmla="*/ 289367 h 3750197"/>
              <a:gd name="connsiteX47" fmla="*/ 10781818 w 12199717"/>
              <a:gd name="connsiteY47" fmla="*/ 277792 h 3750197"/>
              <a:gd name="connsiteX48" fmla="*/ 10984375 w 12199717"/>
              <a:gd name="connsiteY48" fmla="*/ 266217 h 3750197"/>
              <a:gd name="connsiteX49" fmla="*/ 11129059 w 12199717"/>
              <a:gd name="connsiteY49" fmla="*/ 260430 h 3750197"/>
              <a:gd name="connsiteX50" fmla="*/ 11308466 w 12199717"/>
              <a:gd name="connsiteY50" fmla="*/ 248855 h 3750197"/>
              <a:gd name="connsiteX51" fmla="*/ 11412638 w 12199717"/>
              <a:gd name="connsiteY51" fmla="*/ 243068 h 3750197"/>
              <a:gd name="connsiteX52" fmla="*/ 11603621 w 12199717"/>
              <a:gd name="connsiteY52" fmla="*/ 231493 h 3750197"/>
              <a:gd name="connsiteX53" fmla="*/ 11719367 w 12199717"/>
              <a:gd name="connsiteY53" fmla="*/ 225706 h 3750197"/>
              <a:gd name="connsiteX54" fmla="*/ 11979798 w 12199717"/>
              <a:gd name="connsiteY54" fmla="*/ 219919 h 3750197"/>
              <a:gd name="connsiteX55" fmla="*/ 12026097 w 12199717"/>
              <a:gd name="connsiteY55" fmla="*/ 214131 h 3750197"/>
              <a:gd name="connsiteX56" fmla="*/ 12130269 w 12199717"/>
              <a:gd name="connsiteY56" fmla="*/ 202557 h 3750197"/>
              <a:gd name="connsiteX57" fmla="*/ 12170780 w 12199717"/>
              <a:gd name="connsiteY57" fmla="*/ 190982 h 3750197"/>
              <a:gd name="connsiteX58" fmla="*/ 12193929 w 12199717"/>
              <a:gd name="connsiteY58" fmla="*/ 185195 h 3750197"/>
              <a:gd name="connsiteX59" fmla="*/ 12199717 w 12199717"/>
              <a:gd name="connsiteY59" fmla="*/ 3750197 h 3750197"/>
              <a:gd name="connsiteX60" fmla="*/ 0 w 12199717"/>
              <a:gd name="connsiteY60" fmla="*/ 3744410 h 3750197"/>
              <a:gd name="connsiteX61" fmla="*/ 0 w 12199717"/>
              <a:gd name="connsiteY61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966486 w 12199717"/>
              <a:gd name="connsiteY3" fmla="*/ 104172 h 3750197"/>
              <a:gd name="connsiteX4" fmla="*/ 2772137 w 12199717"/>
              <a:gd name="connsiteY4" fmla="*/ 0 h 3750197"/>
              <a:gd name="connsiteX5" fmla="*/ 2974694 w 12199717"/>
              <a:gd name="connsiteY5" fmla="*/ 11574 h 3750197"/>
              <a:gd name="connsiteX6" fmla="*/ 3269848 w 12199717"/>
              <a:gd name="connsiteY6" fmla="*/ 17362 h 3750197"/>
              <a:gd name="connsiteX7" fmla="*/ 3975904 w 12199717"/>
              <a:gd name="connsiteY7" fmla="*/ 23149 h 3750197"/>
              <a:gd name="connsiteX8" fmla="*/ 4109013 w 12199717"/>
              <a:gd name="connsiteY8" fmla="*/ 28936 h 3750197"/>
              <a:gd name="connsiteX9" fmla="*/ 4178461 w 12199717"/>
              <a:gd name="connsiteY9" fmla="*/ 34724 h 3750197"/>
              <a:gd name="connsiteX10" fmla="*/ 4508340 w 12199717"/>
              <a:gd name="connsiteY10" fmla="*/ 63660 h 3750197"/>
              <a:gd name="connsiteX11" fmla="*/ 4930816 w 12199717"/>
              <a:gd name="connsiteY11" fmla="*/ 127321 h 3750197"/>
              <a:gd name="connsiteX12" fmla="*/ 5029200 w 12199717"/>
              <a:gd name="connsiteY12" fmla="*/ 138896 h 3750197"/>
              <a:gd name="connsiteX13" fmla="*/ 5104436 w 12199717"/>
              <a:gd name="connsiteY13" fmla="*/ 156258 h 3750197"/>
              <a:gd name="connsiteX14" fmla="*/ 5144947 w 12199717"/>
              <a:gd name="connsiteY14" fmla="*/ 162045 h 3750197"/>
              <a:gd name="connsiteX15" fmla="*/ 5359079 w 12199717"/>
              <a:gd name="connsiteY15" fmla="*/ 190982 h 3750197"/>
              <a:gd name="connsiteX16" fmla="*/ 5451676 w 12199717"/>
              <a:gd name="connsiteY16" fmla="*/ 214131 h 3750197"/>
              <a:gd name="connsiteX17" fmla="*/ 5590572 w 12199717"/>
              <a:gd name="connsiteY17" fmla="*/ 237281 h 3750197"/>
              <a:gd name="connsiteX18" fmla="*/ 5654233 w 12199717"/>
              <a:gd name="connsiteY18" fmla="*/ 254643 h 3750197"/>
              <a:gd name="connsiteX19" fmla="*/ 5746831 w 12199717"/>
              <a:gd name="connsiteY19" fmla="*/ 277792 h 3750197"/>
              <a:gd name="connsiteX20" fmla="*/ 5810491 w 12199717"/>
              <a:gd name="connsiteY20" fmla="*/ 289367 h 3750197"/>
              <a:gd name="connsiteX21" fmla="*/ 5868365 w 12199717"/>
              <a:gd name="connsiteY21" fmla="*/ 300941 h 3750197"/>
              <a:gd name="connsiteX22" fmla="*/ 5955175 w 12199717"/>
              <a:gd name="connsiteY22" fmla="*/ 318303 h 3750197"/>
              <a:gd name="connsiteX23" fmla="*/ 6013048 w 12199717"/>
              <a:gd name="connsiteY23" fmla="*/ 335665 h 3750197"/>
              <a:gd name="connsiteX24" fmla="*/ 6117221 w 12199717"/>
              <a:gd name="connsiteY24" fmla="*/ 347240 h 3750197"/>
              <a:gd name="connsiteX25" fmla="*/ 6140370 w 12199717"/>
              <a:gd name="connsiteY25" fmla="*/ 353027 h 3750197"/>
              <a:gd name="connsiteX26" fmla="*/ 6279266 w 12199717"/>
              <a:gd name="connsiteY26" fmla="*/ 364602 h 3750197"/>
              <a:gd name="connsiteX27" fmla="*/ 6412375 w 12199717"/>
              <a:gd name="connsiteY27" fmla="*/ 370389 h 3750197"/>
              <a:gd name="connsiteX28" fmla="*/ 6585995 w 12199717"/>
              <a:gd name="connsiteY28" fmla="*/ 381964 h 3750197"/>
              <a:gd name="connsiteX29" fmla="*/ 6690167 w 12199717"/>
              <a:gd name="connsiteY29" fmla="*/ 387751 h 3750197"/>
              <a:gd name="connsiteX30" fmla="*/ 7275316 w 12199717"/>
              <a:gd name="connsiteY30" fmla="*/ 410901 h 3750197"/>
              <a:gd name="connsiteX31" fmla="*/ 8165940 w 12199717"/>
              <a:gd name="connsiteY31" fmla="*/ 428263 h 3750197"/>
              <a:gd name="connsiteX32" fmla="*/ 9427580 w 12199717"/>
              <a:gd name="connsiteY32" fmla="*/ 410901 h 3750197"/>
              <a:gd name="connsiteX33" fmla="*/ 9531752 w 12199717"/>
              <a:gd name="connsiteY33" fmla="*/ 399326 h 3750197"/>
              <a:gd name="connsiteX34" fmla="*/ 9647499 w 12199717"/>
              <a:gd name="connsiteY34" fmla="*/ 387751 h 3750197"/>
              <a:gd name="connsiteX35" fmla="*/ 9751671 w 12199717"/>
              <a:gd name="connsiteY35" fmla="*/ 376177 h 3750197"/>
              <a:gd name="connsiteX36" fmla="*/ 9878993 w 12199717"/>
              <a:gd name="connsiteY36" fmla="*/ 364602 h 3750197"/>
              <a:gd name="connsiteX37" fmla="*/ 9925291 w 12199717"/>
              <a:gd name="connsiteY37" fmla="*/ 353027 h 3750197"/>
              <a:gd name="connsiteX38" fmla="*/ 9948441 w 12199717"/>
              <a:gd name="connsiteY38" fmla="*/ 347240 h 3750197"/>
              <a:gd name="connsiteX39" fmla="*/ 9983165 w 12199717"/>
              <a:gd name="connsiteY39" fmla="*/ 335665 h 3750197"/>
              <a:gd name="connsiteX40" fmla="*/ 10017889 w 12199717"/>
              <a:gd name="connsiteY40" fmla="*/ 329878 h 3750197"/>
              <a:gd name="connsiteX41" fmla="*/ 10046826 w 12199717"/>
              <a:gd name="connsiteY41" fmla="*/ 318303 h 3750197"/>
              <a:gd name="connsiteX42" fmla="*/ 10081550 w 12199717"/>
              <a:gd name="connsiteY42" fmla="*/ 312516 h 3750197"/>
              <a:gd name="connsiteX43" fmla="*/ 10098912 w 12199717"/>
              <a:gd name="connsiteY43" fmla="*/ 300941 h 3750197"/>
              <a:gd name="connsiteX44" fmla="*/ 10116274 w 12199717"/>
              <a:gd name="connsiteY44" fmla="*/ 295154 h 3750197"/>
              <a:gd name="connsiteX45" fmla="*/ 10174147 w 12199717"/>
              <a:gd name="connsiteY45" fmla="*/ 289367 h 3750197"/>
              <a:gd name="connsiteX46" fmla="*/ 10781818 w 12199717"/>
              <a:gd name="connsiteY46" fmla="*/ 277792 h 3750197"/>
              <a:gd name="connsiteX47" fmla="*/ 10984375 w 12199717"/>
              <a:gd name="connsiteY47" fmla="*/ 266217 h 3750197"/>
              <a:gd name="connsiteX48" fmla="*/ 11129059 w 12199717"/>
              <a:gd name="connsiteY48" fmla="*/ 260430 h 3750197"/>
              <a:gd name="connsiteX49" fmla="*/ 11308466 w 12199717"/>
              <a:gd name="connsiteY49" fmla="*/ 248855 h 3750197"/>
              <a:gd name="connsiteX50" fmla="*/ 11412638 w 12199717"/>
              <a:gd name="connsiteY50" fmla="*/ 243068 h 3750197"/>
              <a:gd name="connsiteX51" fmla="*/ 11603621 w 12199717"/>
              <a:gd name="connsiteY51" fmla="*/ 231493 h 3750197"/>
              <a:gd name="connsiteX52" fmla="*/ 11719367 w 12199717"/>
              <a:gd name="connsiteY52" fmla="*/ 225706 h 3750197"/>
              <a:gd name="connsiteX53" fmla="*/ 11979798 w 12199717"/>
              <a:gd name="connsiteY53" fmla="*/ 219919 h 3750197"/>
              <a:gd name="connsiteX54" fmla="*/ 12026097 w 12199717"/>
              <a:gd name="connsiteY54" fmla="*/ 214131 h 3750197"/>
              <a:gd name="connsiteX55" fmla="*/ 12130269 w 12199717"/>
              <a:gd name="connsiteY55" fmla="*/ 202557 h 3750197"/>
              <a:gd name="connsiteX56" fmla="*/ 12170780 w 12199717"/>
              <a:gd name="connsiteY56" fmla="*/ 190982 h 3750197"/>
              <a:gd name="connsiteX57" fmla="*/ 12193929 w 12199717"/>
              <a:gd name="connsiteY57" fmla="*/ 185195 h 3750197"/>
              <a:gd name="connsiteX58" fmla="*/ 12199717 w 12199717"/>
              <a:gd name="connsiteY58" fmla="*/ 3750197 h 3750197"/>
              <a:gd name="connsiteX59" fmla="*/ 0 w 12199717"/>
              <a:gd name="connsiteY59" fmla="*/ 3744410 h 3750197"/>
              <a:gd name="connsiteX60" fmla="*/ 0 w 12199717"/>
              <a:gd name="connsiteY60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2772137 w 12199717"/>
              <a:gd name="connsiteY3" fmla="*/ 0 h 3750197"/>
              <a:gd name="connsiteX4" fmla="*/ 2974694 w 12199717"/>
              <a:gd name="connsiteY4" fmla="*/ 11574 h 3750197"/>
              <a:gd name="connsiteX5" fmla="*/ 3269848 w 12199717"/>
              <a:gd name="connsiteY5" fmla="*/ 17362 h 3750197"/>
              <a:gd name="connsiteX6" fmla="*/ 3975904 w 12199717"/>
              <a:gd name="connsiteY6" fmla="*/ 23149 h 3750197"/>
              <a:gd name="connsiteX7" fmla="*/ 4109013 w 12199717"/>
              <a:gd name="connsiteY7" fmla="*/ 28936 h 3750197"/>
              <a:gd name="connsiteX8" fmla="*/ 4178461 w 12199717"/>
              <a:gd name="connsiteY8" fmla="*/ 34724 h 3750197"/>
              <a:gd name="connsiteX9" fmla="*/ 4508340 w 12199717"/>
              <a:gd name="connsiteY9" fmla="*/ 63660 h 3750197"/>
              <a:gd name="connsiteX10" fmla="*/ 4930816 w 12199717"/>
              <a:gd name="connsiteY10" fmla="*/ 127321 h 3750197"/>
              <a:gd name="connsiteX11" fmla="*/ 5029200 w 12199717"/>
              <a:gd name="connsiteY11" fmla="*/ 138896 h 3750197"/>
              <a:gd name="connsiteX12" fmla="*/ 5104436 w 12199717"/>
              <a:gd name="connsiteY12" fmla="*/ 156258 h 3750197"/>
              <a:gd name="connsiteX13" fmla="*/ 5144947 w 12199717"/>
              <a:gd name="connsiteY13" fmla="*/ 162045 h 3750197"/>
              <a:gd name="connsiteX14" fmla="*/ 5359079 w 12199717"/>
              <a:gd name="connsiteY14" fmla="*/ 190982 h 3750197"/>
              <a:gd name="connsiteX15" fmla="*/ 5451676 w 12199717"/>
              <a:gd name="connsiteY15" fmla="*/ 214131 h 3750197"/>
              <a:gd name="connsiteX16" fmla="*/ 5590572 w 12199717"/>
              <a:gd name="connsiteY16" fmla="*/ 237281 h 3750197"/>
              <a:gd name="connsiteX17" fmla="*/ 5654233 w 12199717"/>
              <a:gd name="connsiteY17" fmla="*/ 254643 h 3750197"/>
              <a:gd name="connsiteX18" fmla="*/ 5746831 w 12199717"/>
              <a:gd name="connsiteY18" fmla="*/ 277792 h 3750197"/>
              <a:gd name="connsiteX19" fmla="*/ 5810491 w 12199717"/>
              <a:gd name="connsiteY19" fmla="*/ 289367 h 3750197"/>
              <a:gd name="connsiteX20" fmla="*/ 5868365 w 12199717"/>
              <a:gd name="connsiteY20" fmla="*/ 300941 h 3750197"/>
              <a:gd name="connsiteX21" fmla="*/ 5955175 w 12199717"/>
              <a:gd name="connsiteY21" fmla="*/ 318303 h 3750197"/>
              <a:gd name="connsiteX22" fmla="*/ 6013048 w 12199717"/>
              <a:gd name="connsiteY22" fmla="*/ 335665 h 3750197"/>
              <a:gd name="connsiteX23" fmla="*/ 6117221 w 12199717"/>
              <a:gd name="connsiteY23" fmla="*/ 347240 h 3750197"/>
              <a:gd name="connsiteX24" fmla="*/ 6140370 w 12199717"/>
              <a:gd name="connsiteY24" fmla="*/ 353027 h 3750197"/>
              <a:gd name="connsiteX25" fmla="*/ 6279266 w 12199717"/>
              <a:gd name="connsiteY25" fmla="*/ 364602 h 3750197"/>
              <a:gd name="connsiteX26" fmla="*/ 6412375 w 12199717"/>
              <a:gd name="connsiteY26" fmla="*/ 370389 h 3750197"/>
              <a:gd name="connsiteX27" fmla="*/ 6585995 w 12199717"/>
              <a:gd name="connsiteY27" fmla="*/ 381964 h 3750197"/>
              <a:gd name="connsiteX28" fmla="*/ 6690167 w 12199717"/>
              <a:gd name="connsiteY28" fmla="*/ 387751 h 3750197"/>
              <a:gd name="connsiteX29" fmla="*/ 7275316 w 12199717"/>
              <a:gd name="connsiteY29" fmla="*/ 410901 h 3750197"/>
              <a:gd name="connsiteX30" fmla="*/ 8165940 w 12199717"/>
              <a:gd name="connsiteY30" fmla="*/ 428263 h 3750197"/>
              <a:gd name="connsiteX31" fmla="*/ 9427580 w 12199717"/>
              <a:gd name="connsiteY31" fmla="*/ 410901 h 3750197"/>
              <a:gd name="connsiteX32" fmla="*/ 9531752 w 12199717"/>
              <a:gd name="connsiteY32" fmla="*/ 399326 h 3750197"/>
              <a:gd name="connsiteX33" fmla="*/ 9647499 w 12199717"/>
              <a:gd name="connsiteY33" fmla="*/ 387751 h 3750197"/>
              <a:gd name="connsiteX34" fmla="*/ 9751671 w 12199717"/>
              <a:gd name="connsiteY34" fmla="*/ 376177 h 3750197"/>
              <a:gd name="connsiteX35" fmla="*/ 9878993 w 12199717"/>
              <a:gd name="connsiteY35" fmla="*/ 364602 h 3750197"/>
              <a:gd name="connsiteX36" fmla="*/ 9925291 w 12199717"/>
              <a:gd name="connsiteY36" fmla="*/ 353027 h 3750197"/>
              <a:gd name="connsiteX37" fmla="*/ 9948441 w 12199717"/>
              <a:gd name="connsiteY37" fmla="*/ 347240 h 3750197"/>
              <a:gd name="connsiteX38" fmla="*/ 9983165 w 12199717"/>
              <a:gd name="connsiteY38" fmla="*/ 335665 h 3750197"/>
              <a:gd name="connsiteX39" fmla="*/ 10017889 w 12199717"/>
              <a:gd name="connsiteY39" fmla="*/ 329878 h 3750197"/>
              <a:gd name="connsiteX40" fmla="*/ 10046826 w 12199717"/>
              <a:gd name="connsiteY40" fmla="*/ 318303 h 3750197"/>
              <a:gd name="connsiteX41" fmla="*/ 10081550 w 12199717"/>
              <a:gd name="connsiteY41" fmla="*/ 312516 h 3750197"/>
              <a:gd name="connsiteX42" fmla="*/ 10098912 w 12199717"/>
              <a:gd name="connsiteY42" fmla="*/ 300941 h 3750197"/>
              <a:gd name="connsiteX43" fmla="*/ 10116274 w 12199717"/>
              <a:gd name="connsiteY43" fmla="*/ 295154 h 3750197"/>
              <a:gd name="connsiteX44" fmla="*/ 10174147 w 12199717"/>
              <a:gd name="connsiteY44" fmla="*/ 289367 h 3750197"/>
              <a:gd name="connsiteX45" fmla="*/ 10781818 w 12199717"/>
              <a:gd name="connsiteY45" fmla="*/ 277792 h 3750197"/>
              <a:gd name="connsiteX46" fmla="*/ 10984375 w 12199717"/>
              <a:gd name="connsiteY46" fmla="*/ 266217 h 3750197"/>
              <a:gd name="connsiteX47" fmla="*/ 11129059 w 12199717"/>
              <a:gd name="connsiteY47" fmla="*/ 260430 h 3750197"/>
              <a:gd name="connsiteX48" fmla="*/ 11308466 w 12199717"/>
              <a:gd name="connsiteY48" fmla="*/ 248855 h 3750197"/>
              <a:gd name="connsiteX49" fmla="*/ 11412638 w 12199717"/>
              <a:gd name="connsiteY49" fmla="*/ 243068 h 3750197"/>
              <a:gd name="connsiteX50" fmla="*/ 11603621 w 12199717"/>
              <a:gd name="connsiteY50" fmla="*/ 231493 h 3750197"/>
              <a:gd name="connsiteX51" fmla="*/ 11719367 w 12199717"/>
              <a:gd name="connsiteY51" fmla="*/ 225706 h 3750197"/>
              <a:gd name="connsiteX52" fmla="*/ 11979798 w 12199717"/>
              <a:gd name="connsiteY52" fmla="*/ 219919 h 3750197"/>
              <a:gd name="connsiteX53" fmla="*/ 12026097 w 12199717"/>
              <a:gd name="connsiteY53" fmla="*/ 214131 h 3750197"/>
              <a:gd name="connsiteX54" fmla="*/ 12130269 w 12199717"/>
              <a:gd name="connsiteY54" fmla="*/ 202557 h 3750197"/>
              <a:gd name="connsiteX55" fmla="*/ 12170780 w 12199717"/>
              <a:gd name="connsiteY55" fmla="*/ 190982 h 3750197"/>
              <a:gd name="connsiteX56" fmla="*/ 12193929 w 12199717"/>
              <a:gd name="connsiteY56" fmla="*/ 185195 h 3750197"/>
              <a:gd name="connsiteX57" fmla="*/ 12199717 w 12199717"/>
              <a:gd name="connsiteY57" fmla="*/ 3750197 h 3750197"/>
              <a:gd name="connsiteX58" fmla="*/ 0 w 12199717"/>
              <a:gd name="connsiteY58" fmla="*/ 3744410 h 3750197"/>
              <a:gd name="connsiteX59" fmla="*/ 0 w 12199717"/>
              <a:gd name="connsiteY5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2772137 w 12199717"/>
              <a:gd name="connsiteY2" fmla="*/ 0 h 3750197"/>
              <a:gd name="connsiteX3" fmla="*/ 2974694 w 12199717"/>
              <a:gd name="connsiteY3" fmla="*/ 11574 h 3750197"/>
              <a:gd name="connsiteX4" fmla="*/ 3269848 w 12199717"/>
              <a:gd name="connsiteY4" fmla="*/ 17362 h 3750197"/>
              <a:gd name="connsiteX5" fmla="*/ 3975904 w 12199717"/>
              <a:gd name="connsiteY5" fmla="*/ 23149 h 3750197"/>
              <a:gd name="connsiteX6" fmla="*/ 4109013 w 12199717"/>
              <a:gd name="connsiteY6" fmla="*/ 28936 h 3750197"/>
              <a:gd name="connsiteX7" fmla="*/ 4178461 w 12199717"/>
              <a:gd name="connsiteY7" fmla="*/ 34724 h 3750197"/>
              <a:gd name="connsiteX8" fmla="*/ 4508340 w 12199717"/>
              <a:gd name="connsiteY8" fmla="*/ 63660 h 3750197"/>
              <a:gd name="connsiteX9" fmla="*/ 4930816 w 12199717"/>
              <a:gd name="connsiteY9" fmla="*/ 127321 h 3750197"/>
              <a:gd name="connsiteX10" fmla="*/ 5029200 w 12199717"/>
              <a:gd name="connsiteY10" fmla="*/ 138896 h 3750197"/>
              <a:gd name="connsiteX11" fmla="*/ 5104436 w 12199717"/>
              <a:gd name="connsiteY11" fmla="*/ 156258 h 3750197"/>
              <a:gd name="connsiteX12" fmla="*/ 5144947 w 12199717"/>
              <a:gd name="connsiteY12" fmla="*/ 162045 h 3750197"/>
              <a:gd name="connsiteX13" fmla="*/ 5359079 w 12199717"/>
              <a:gd name="connsiteY13" fmla="*/ 190982 h 3750197"/>
              <a:gd name="connsiteX14" fmla="*/ 5451676 w 12199717"/>
              <a:gd name="connsiteY14" fmla="*/ 214131 h 3750197"/>
              <a:gd name="connsiteX15" fmla="*/ 5590572 w 12199717"/>
              <a:gd name="connsiteY15" fmla="*/ 237281 h 3750197"/>
              <a:gd name="connsiteX16" fmla="*/ 5654233 w 12199717"/>
              <a:gd name="connsiteY16" fmla="*/ 254643 h 3750197"/>
              <a:gd name="connsiteX17" fmla="*/ 5746831 w 12199717"/>
              <a:gd name="connsiteY17" fmla="*/ 277792 h 3750197"/>
              <a:gd name="connsiteX18" fmla="*/ 5810491 w 12199717"/>
              <a:gd name="connsiteY18" fmla="*/ 289367 h 3750197"/>
              <a:gd name="connsiteX19" fmla="*/ 5868365 w 12199717"/>
              <a:gd name="connsiteY19" fmla="*/ 300941 h 3750197"/>
              <a:gd name="connsiteX20" fmla="*/ 5955175 w 12199717"/>
              <a:gd name="connsiteY20" fmla="*/ 318303 h 3750197"/>
              <a:gd name="connsiteX21" fmla="*/ 6013048 w 12199717"/>
              <a:gd name="connsiteY21" fmla="*/ 335665 h 3750197"/>
              <a:gd name="connsiteX22" fmla="*/ 6117221 w 12199717"/>
              <a:gd name="connsiteY22" fmla="*/ 347240 h 3750197"/>
              <a:gd name="connsiteX23" fmla="*/ 6140370 w 12199717"/>
              <a:gd name="connsiteY23" fmla="*/ 353027 h 3750197"/>
              <a:gd name="connsiteX24" fmla="*/ 6279266 w 12199717"/>
              <a:gd name="connsiteY24" fmla="*/ 364602 h 3750197"/>
              <a:gd name="connsiteX25" fmla="*/ 6412375 w 12199717"/>
              <a:gd name="connsiteY25" fmla="*/ 370389 h 3750197"/>
              <a:gd name="connsiteX26" fmla="*/ 6585995 w 12199717"/>
              <a:gd name="connsiteY26" fmla="*/ 381964 h 3750197"/>
              <a:gd name="connsiteX27" fmla="*/ 6690167 w 12199717"/>
              <a:gd name="connsiteY27" fmla="*/ 387751 h 3750197"/>
              <a:gd name="connsiteX28" fmla="*/ 7275316 w 12199717"/>
              <a:gd name="connsiteY28" fmla="*/ 410901 h 3750197"/>
              <a:gd name="connsiteX29" fmla="*/ 8165940 w 12199717"/>
              <a:gd name="connsiteY29" fmla="*/ 428263 h 3750197"/>
              <a:gd name="connsiteX30" fmla="*/ 9427580 w 12199717"/>
              <a:gd name="connsiteY30" fmla="*/ 410901 h 3750197"/>
              <a:gd name="connsiteX31" fmla="*/ 9531752 w 12199717"/>
              <a:gd name="connsiteY31" fmla="*/ 399326 h 3750197"/>
              <a:gd name="connsiteX32" fmla="*/ 9647499 w 12199717"/>
              <a:gd name="connsiteY32" fmla="*/ 387751 h 3750197"/>
              <a:gd name="connsiteX33" fmla="*/ 9751671 w 12199717"/>
              <a:gd name="connsiteY33" fmla="*/ 376177 h 3750197"/>
              <a:gd name="connsiteX34" fmla="*/ 9878993 w 12199717"/>
              <a:gd name="connsiteY34" fmla="*/ 364602 h 3750197"/>
              <a:gd name="connsiteX35" fmla="*/ 9925291 w 12199717"/>
              <a:gd name="connsiteY35" fmla="*/ 353027 h 3750197"/>
              <a:gd name="connsiteX36" fmla="*/ 9948441 w 12199717"/>
              <a:gd name="connsiteY36" fmla="*/ 347240 h 3750197"/>
              <a:gd name="connsiteX37" fmla="*/ 9983165 w 12199717"/>
              <a:gd name="connsiteY37" fmla="*/ 335665 h 3750197"/>
              <a:gd name="connsiteX38" fmla="*/ 10017889 w 12199717"/>
              <a:gd name="connsiteY38" fmla="*/ 329878 h 3750197"/>
              <a:gd name="connsiteX39" fmla="*/ 10046826 w 12199717"/>
              <a:gd name="connsiteY39" fmla="*/ 318303 h 3750197"/>
              <a:gd name="connsiteX40" fmla="*/ 10081550 w 12199717"/>
              <a:gd name="connsiteY40" fmla="*/ 312516 h 3750197"/>
              <a:gd name="connsiteX41" fmla="*/ 10098912 w 12199717"/>
              <a:gd name="connsiteY41" fmla="*/ 300941 h 3750197"/>
              <a:gd name="connsiteX42" fmla="*/ 10116274 w 12199717"/>
              <a:gd name="connsiteY42" fmla="*/ 295154 h 3750197"/>
              <a:gd name="connsiteX43" fmla="*/ 10174147 w 12199717"/>
              <a:gd name="connsiteY43" fmla="*/ 289367 h 3750197"/>
              <a:gd name="connsiteX44" fmla="*/ 10781818 w 12199717"/>
              <a:gd name="connsiteY44" fmla="*/ 277792 h 3750197"/>
              <a:gd name="connsiteX45" fmla="*/ 10984375 w 12199717"/>
              <a:gd name="connsiteY45" fmla="*/ 266217 h 3750197"/>
              <a:gd name="connsiteX46" fmla="*/ 11129059 w 12199717"/>
              <a:gd name="connsiteY46" fmla="*/ 260430 h 3750197"/>
              <a:gd name="connsiteX47" fmla="*/ 11308466 w 12199717"/>
              <a:gd name="connsiteY47" fmla="*/ 248855 h 3750197"/>
              <a:gd name="connsiteX48" fmla="*/ 11412638 w 12199717"/>
              <a:gd name="connsiteY48" fmla="*/ 243068 h 3750197"/>
              <a:gd name="connsiteX49" fmla="*/ 11603621 w 12199717"/>
              <a:gd name="connsiteY49" fmla="*/ 231493 h 3750197"/>
              <a:gd name="connsiteX50" fmla="*/ 11719367 w 12199717"/>
              <a:gd name="connsiteY50" fmla="*/ 225706 h 3750197"/>
              <a:gd name="connsiteX51" fmla="*/ 11979798 w 12199717"/>
              <a:gd name="connsiteY51" fmla="*/ 219919 h 3750197"/>
              <a:gd name="connsiteX52" fmla="*/ 12026097 w 12199717"/>
              <a:gd name="connsiteY52" fmla="*/ 214131 h 3750197"/>
              <a:gd name="connsiteX53" fmla="*/ 12130269 w 12199717"/>
              <a:gd name="connsiteY53" fmla="*/ 202557 h 3750197"/>
              <a:gd name="connsiteX54" fmla="*/ 12170780 w 12199717"/>
              <a:gd name="connsiteY54" fmla="*/ 190982 h 3750197"/>
              <a:gd name="connsiteX55" fmla="*/ 12193929 w 12199717"/>
              <a:gd name="connsiteY55" fmla="*/ 185195 h 3750197"/>
              <a:gd name="connsiteX56" fmla="*/ 12199717 w 12199717"/>
              <a:gd name="connsiteY56" fmla="*/ 3750197 h 3750197"/>
              <a:gd name="connsiteX57" fmla="*/ 0 w 12199717"/>
              <a:gd name="connsiteY57" fmla="*/ 3744410 h 3750197"/>
              <a:gd name="connsiteX58" fmla="*/ 0 w 12199717"/>
              <a:gd name="connsiteY58" fmla="*/ 231493 h 3750197"/>
              <a:gd name="connsiteX0" fmla="*/ 0 w 12199717"/>
              <a:gd name="connsiteY0" fmla="*/ 244406 h 3763110"/>
              <a:gd name="connsiteX1" fmla="*/ 0 w 12199717"/>
              <a:gd name="connsiteY1" fmla="*/ 244406 h 3763110"/>
              <a:gd name="connsiteX2" fmla="*/ 2772137 w 12199717"/>
              <a:gd name="connsiteY2" fmla="*/ 12913 h 3763110"/>
              <a:gd name="connsiteX3" fmla="*/ 3269848 w 12199717"/>
              <a:gd name="connsiteY3" fmla="*/ 30275 h 3763110"/>
              <a:gd name="connsiteX4" fmla="*/ 3975904 w 12199717"/>
              <a:gd name="connsiteY4" fmla="*/ 36062 h 3763110"/>
              <a:gd name="connsiteX5" fmla="*/ 4109013 w 12199717"/>
              <a:gd name="connsiteY5" fmla="*/ 41849 h 3763110"/>
              <a:gd name="connsiteX6" fmla="*/ 4178461 w 12199717"/>
              <a:gd name="connsiteY6" fmla="*/ 47637 h 3763110"/>
              <a:gd name="connsiteX7" fmla="*/ 4508340 w 12199717"/>
              <a:gd name="connsiteY7" fmla="*/ 76573 h 3763110"/>
              <a:gd name="connsiteX8" fmla="*/ 4930816 w 12199717"/>
              <a:gd name="connsiteY8" fmla="*/ 140234 h 3763110"/>
              <a:gd name="connsiteX9" fmla="*/ 5029200 w 12199717"/>
              <a:gd name="connsiteY9" fmla="*/ 151809 h 3763110"/>
              <a:gd name="connsiteX10" fmla="*/ 5104436 w 12199717"/>
              <a:gd name="connsiteY10" fmla="*/ 169171 h 3763110"/>
              <a:gd name="connsiteX11" fmla="*/ 5144947 w 12199717"/>
              <a:gd name="connsiteY11" fmla="*/ 174958 h 3763110"/>
              <a:gd name="connsiteX12" fmla="*/ 5359079 w 12199717"/>
              <a:gd name="connsiteY12" fmla="*/ 203895 h 3763110"/>
              <a:gd name="connsiteX13" fmla="*/ 5451676 w 12199717"/>
              <a:gd name="connsiteY13" fmla="*/ 227044 h 3763110"/>
              <a:gd name="connsiteX14" fmla="*/ 5590572 w 12199717"/>
              <a:gd name="connsiteY14" fmla="*/ 250194 h 3763110"/>
              <a:gd name="connsiteX15" fmla="*/ 5654233 w 12199717"/>
              <a:gd name="connsiteY15" fmla="*/ 267556 h 3763110"/>
              <a:gd name="connsiteX16" fmla="*/ 5746831 w 12199717"/>
              <a:gd name="connsiteY16" fmla="*/ 290705 h 3763110"/>
              <a:gd name="connsiteX17" fmla="*/ 5810491 w 12199717"/>
              <a:gd name="connsiteY17" fmla="*/ 302280 h 3763110"/>
              <a:gd name="connsiteX18" fmla="*/ 5868365 w 12199717"/>
              <a:gd name="connsiteY18" fmla="*/ 313854 h 3763110"/>
              <a:gd name="connsiteX19" fmla="*/ 5955175 w 12199717"/>
              <a:gd name="connsiteY19" fmla="*/ 331216 h 3763110"/>
              <a:gd name="connsiteX20" fmla="*/ 6013048 w 12199717"/>
              <a:gd name="connsiteY20" fmla="*/ 348578 h 3763110"/>
              <a:gd name="connsiteX21" fmla="*/ 6117221 w 12199717"/>
              <a:gd name="connsiteY21" fmla="*/ 360153 h 3763110"/>
              <a:gd name="connsiteX22" fmla="*/ 6140370 w 12199717"/>
              <a:gd name="connsiteY22" fmla="*/ 365940 h 3763110"/>
              <a:gd name="connsiteX23" fmla="*/ 6279266 w 12199717"/>
              <a:gd name="connsiteY23" fmla="*/ 377515 h 3763110"/>
              <a:gd name="connsiteX24" fmla="*/ 6412375 w 12199717"/>
              <a:gd name="connsiteY24" fmla="*/ 383302 h 3763110"/>
              <a:gd name="connsiteX25" fmla="*/ 6585995 w 12199717"/>
              <a:gd name="connsiteY25" fmla="*/ 394877 h 3763110"/>
              <a:gd name="connsiteX26" fmla="*/ 6690167 w 12199717"/>
              <a:gd name="connsiteY26" fmla="*/ 400664 h 3763110"/>
              <a:gd name="connsiteX27" fmla="*/ 7275316 w 12199717"/>
              <a:gd name="connsiteY27" fmla="*/ 423814 h 3763110"/>
              <a:gd name="connsiteX28" fmla="*/ 8165940 w 12199717"/>
              <a:gd name="connsiteY28" fmla="*/ 441176 h 3763110"/>
              <a:gd name="connsiteX29" fmla="*/ 9427580 w 12199717"/>
              <a:gd name="connsiteY29" fmla="*/ 423814 h 3763110"/>
              <a:gd name="connsiteX30" fmla="*/ 9531752 w 12199717"/>
              <a:gd name="connsiteY30" fmla="*/ 412239 h 3763110"/>
              <a:gd name="connsiteX31" fmla="*/ 9647499 w 12199717"/>
              <a:gd name="connsiteY31" fmla="*/ 400664 h 3763110"/>
              <a:gd name="connsiteX32" fmla="*/ 9751671 w 12199717"/>
              <a:gd name="connsiteY32" fmla="*/ 389090 h 3763110"/>
              <a:gd name="connsiteX33" fmla="*/ 9878993 w 12199717"/>
              <a:gd name="connsiteY33" fmla="*/ 377515 h 3763110"/>
              <a:gd name="connsiteX34" fmla="*/ 9925291 w 12199717"/>
              <a:gd name="connsiteY34" fmla="*/ 365940 h 3763110"/>
              <a:gd name="connsiteX35" fmla="*/ 9948441 w 12199717"/>
              <a:gd name="connsiteY35" fmla="*/ 360153 h 3763110"/>
              <a:gd name="connsiteX36" fmla="*/ 9983165 w 12199717"/>
              <a:gd name="connsiteY36" fmla="*/ 348578 h 3763110"/>
              <a:gd name="connsiteX37" fmla="*/ 10017889 w 12199717"/>
              <a:gd name="connsiteY37" fmla="*/ 342791 h 3763110"/>
              <a:gd name="connsiteX38" fmla="*/ 10046826 w 12199717"/>
              <a:gd name="connsiteY38" fmla="*/ 331216 h 3763110"/>
              <a:gd name="connsiteX39" fmla="*/ 10081550 w 12199717"/>
              <a:gd name="connsiteY39" fmla="*/ 325429 h 3763110"/>
              <a:gd name="connsiteX40" fmla="*/ 10098912 w 12199717"/>
              <a:gd name="connsiteY40" fmla="*/ 313854 h 3763110"/>
              <a:gd name="connsiteX41" fmla="*/ 10116274 w 12199717"/>
              <a:gd name="connsiteY41" fmla="*/ 308067 h 3763110"/>
              <a:gd name="connsiteX42" fmla="*/ 10174147 w 12199717"/>
              <a:gd name="connsiteY42" fmla="*/ 302280 h 3763110"/>
              <a:gd name="connsiteX43" fmla="*/ 10781818 w 12199717"/>
              <a:gd name="connsiteY43" fmla="*/ 290705 h 3763110"/>
              <a:gd name="connsiteX44" fmla="*/ 10984375 w 12199717"/>
              <a:gd name="connsiteY44" fmla="*/ 279130 h 3763110"/>
              <a:gd name="connsiteX45" fmla="*/ 11129059 w 12199717"/>
              <a:gd name="connsiteY45" fmla="*/ 273343 h 3763110"/>
              <a:gd name="connsiteX46" fmla="*/ 11308466 w 12199717"/>
              <a:gd name="connsiteY46" fmla="*/ 261768 h 3763110"/>
              <a:gd name="connsiteX47" fmla="*/ 11412638 w 12199717"/>
              <a:gd name="connsiteY47" fmla="*/ 255981 h 3763110"/>
              <a:gd name="connsiteX48" fmla="*/ 11603621 w 12199717"/>
              <a:gd name="connsiteY48" fmla="*/ 244406 h 3763110"/>
              <a:gd name="connsiteX49" fmla="*/ 11719367 w 12199717"/>
              <a:gd name="connsiteY49" fmla="*/ 238619 h 3763110"/>
              <a:gd name="connsiteX50" fmla="*/ 11979798 w 12199717"/>
              <a:gd name="connsiteY50" fmla="*/ 232832 h 3763110"/>
              <a:gd name="connsiteX51" fmla="*/ 12026097 w 12199717"/>
              <a:gd name="connsiteY51" fmla="*/ 227044 h 3763110"/>
              <a:gd name="connsiteX52" fmla="*/ 12130269 w 12199717"/>
              <a:gd name="connsiteY52" fmla="*/ 215470 h 3763110"/>
              <a:gd name="connsiteX53" fmla="*/ 12170780 w 12199717"/>
              <a:gd name="connsiteY53" fmla="*/ 203895 h 3763110"/>
              <a:gd name="connsiteX54" fmla="*/ 12193929 w 12199717"/>
              <a:gd name="connsiteY54" fmla="*/ 198108 h 3763110"/>
              <a:gd name="connsiteX55" fmla="*/ 12199717 w 12199717"/>
              <a:gd name="connsiteY55" fmla="*/ 3763110 h 3763110"/>
              <a:gd name="connsiteX56" fmla="*/ 0 w 12199717"/>
              <a:gd name="connsiteY56" fmla="*/ 3757323 h 3763110"/>
              <a:gd name="connsiteX57" fmla="*/ 0 w 12199717"/>
              <a:gd name="connsiteY57" fmla="*/ 244406 h 3763110"/>
              <a:gd name="connsiteX0" fmla="*/ 0 w 12199717"/>
              <a:gd name="connsiteY0" fmla="*/ 243210 h 3761914"/>
              <a:gd name="connsiteX1" fmla="*/ 0 w 12199717"/>
              <a:gd name="connsiteY1" fmla="*/ 243210 h 3761914"/>
              <a:gd name="connsiteX2" fmla="*/ 2772137 w 12199717"/>
              <a:gd name="connsiteY2" fmla="*/ 11717 h 3761914"/>
              <a:gd name="connsiteX3" fmla="*/ 3975904 w 12199717"/>
              <a:gd name="connsiteY3" fmla="*/ 34866 h 3761914"/>
              <a:gd name="connsiteX4" fmla="*/ 4109013 w 12199717"/>
              <a:gd name="connsiteY4" fmla="*/ 40653 h 3761914"/>
              <a:gd name="connsiteX5" fmla="*/ 4178461 w 12199717"/>
              <a:gd name="connsiteY5" fmla="*/ 46441 h 3761914"/>
              <a:gd name="connsiteX6" fmla="*/ 4508340 w 12199717"/>
              <a:gd name="connsiteY6" fmla="*/ 75377 h 3761914"/>
              <a:gd name="connsiteX7" fmla="*/ 4930816 w 12199717"/>
              <a:gd name="connsiteY7" fmla="*/ 139038 h 3761914"/>
              <a:gd name="connsiteX8" fmla="*/ 5029200 w 12199717"/>
              <a:gd name="connsiteY8" fmla="*/ 150613 h 3761914"/>
              <a:gd name="connsiteX9" fmla="*/ 5104436 w 12199717"/>
              <a:gd name="connsiteY9" fmla="*/ 167975 h 3761914"/>
              <a:gd name="connsiteX10" fmla="*/ 5144947 w 12199717"/>
              <a:gd name="connsiteY10" fmla="*/ 173762 h 3761914"/>
              <a:gd name="connsiteX11" fmla="*/ 5359079 w 12199717"/>
              <a:gd name="connsiteY11" fmla="*/ 202699 h 3761914"/>
              <a:gd name="connsiteX12" fmla="*/ 5451676 w 12199717"/>
              <a:gd name="connsiteY12" fmla="*/ 225848 h 3761914"/>
              <a:gd name="connsiteX13" fmla="*/ 5590572 w 12199717"/>
              <a:gd name="connsiteY13" fmla="*/ 248998 h 3761914"/>
              <a:gd name="connsiteX14" fmla="*/ 5654233 w 12199717"/>
              <a:gd name="connsiteY14" fmla="*/ 266360 h 3761914"/>
              <a:gd name="connsiteX15" fmla="*/ 5746831 w 12199717"/>
              <a:gd name="connsiteY15" fmla="*/ 289509 h 3761914"/>
              <a:gd name="connsiteX16" fmla="*/ 5810491 w 12199717"/>
              <a:gd name="connsiteY16" fmla="*/ 301084 h 3761914"/>
              <a:gd name="connsiteX17" fmla="*/ 5868365 w 12199717"/>
              <a:gd name="connsiteY17" fmla="*/ 312658 h 3761914"/>
              <a:gd name="connsiteX18" fmla="*/ 5955175 w 12199717"/>
              <a:gd name="connsiteY18" fmla="*/ 330020 h 3761914"/>
              <a:gd name="connsiteX19" fmla="*/ 6013048 w 12199717"/>
              <a:gd name="connsiteY19" fmla="*/ 347382 h 3761914"/>
              <a:gd name="connsiteX20" fmla="*/ 6117221 w 12199717"/>
              <a:gd name="connsiteY20" fmla="*/ 358957 h 3761914"/>
              <a:gd name="connsiteX21" fmla="*/ 6140370 w 12199717"/>
              <a:gd name="connsiteY21" fmla="*/ 364744 h 3761914"/>
              <a:gd name="connsiteX22" fmla="*/ 6279266 w 12199717"/>
              <a:gd name="connsiteY22" fmla="*/ 376319 h 3761914"/>
              <a:gd name="connsiteX23" fmla="*/ 6412375 w 12199717"/>
              <a:gd name="connsiteY23" fmla="*/ 382106 h 3761914"/>
              <a:gd name="connsiteX24" fmla="*/ 6585995 w 12199717"/>
              <a:gd name="connsiteY24" fmla="*/ 393681 h 3761914"/>
              <a:gd name="connsiteX25" fmla="*/ 6690167 w 12199717"/>
              <a:gd name="connsiteY25" fmla="*/ 399468 h 3761914"/>
              <a:gd name="connsiteX26" fmla="*/ 7275316 w 12199717"/>
              <a:gd name="connsiteY26" fmla="*/ 422618 h 3761914"/>
              <a:gd name="connsiteX27" fmla="*/ 8165940 w 12199717"/>
              <a:gd name="connsiteY27" fmla="*/ 439980 h 3761914"/>
              <a:gd name="connsiteX28" fmla="*/ 9427580 w 12199717"/>
              <a:gd name="connsiteY28" fmla="*/ 422618 h 3761914"/>
              <a:gd name="connsiteX29" fmla="*/ 9531752 w 12199717"/>
              <a:gd name="connsiteY29" fmla="*/ 411043 h 3761914"/>
              <a:gd name="connsiteX30" fmla="*/ 9647499 w 12199717"/>
              <a:gd name="connsiteY30" fmla="*/ 399468 h 3761914"/>
              <a:gd name="connsiteX31" fmla="*/ 9751671 w 12199717"/>
              <a:gd name="connsiteY31" fmla="*/ 387894 h 3761914"/>
              <a:gd name="connsiteX32" fmla="*/ 9878993 w 12199717"/>
              <a:gd name="connsiteY32" fmla="*/ 376319 h 3761914"/>
              <a:gd name="connsiteX33" fmla="*/ 9925291 w 12199717"/>
              <a:gd name="connsiteY33" fmla="*/ 364744 h 3761914"/>
              <a:gd name="connsiteX34" fmla="*/ 9948441 w 12199717"/>
              <a:gd name="connsiteY34" fmla="*/ 358957 h 3761914"/>
              <a:gd name="connsiteX35" fmla="*/ 9983165 w 12199717"/>
              <a:gd name="connsiteY35" fmla="*/ 347382 h 3761914"/>
              <a:gd name="connsiteX36" fmla="*/ 10017889 w 12199717"/>
              <a:gd name="connsiteY36" fmla="*/ 341595 h 3761914"/>
              <a:gd name="connsiteX37" fmla="*/ 10046826 w 12199717"/>
              <a:gd name="connsiteY37" fmla="*/ 330020 h 3761914"/>
              <a:gd name="connsiteX38" fmla="*/ 10081550 w 12199717"/>
              <a:gd name="connsiteY38" fmla="*/ 324233 h 3761914"/>
              <a:gd name="connsiteX39" fmla="*/ 10098912 w 12199717"/>
              <a:gd name="connsiteY39" fmla="*/ 312658 h 3761914"/>
              <a:gd name="connsiteX40" fmla="*/ 10116274 w 12199717"/>
              <a:gd name="connsiteY40" fmla="*/ 306871 h 3761914"/>
              <a:gd name="connsiteX41" fmla="*/ 10174147 w 12199717"/>
              <a:gd name="connsiteY41" fmla="*/ 301084 h 3761914"/>
              <a:gd name="connsiteX42" fmla="*/ 10781818 w 12199717"/>
              <a:gd name="connsiteY42" fmla="*/ 289509 h 3761914"/>
              <a:gd name="connsiteX43" fmla="*/ 10984375 w 12199717"/>
              <a:gd name="connsiteY43" fmla="*/ 277934 h 3761914"/>
              <a:gd name="connsiteX44" fmla="*/ 11129059 w 12199717"/>
              <a:gd name="connsiteY44" fmla="*/ 272147 h 3761914"/>
              <a:gd name="connsiteX45" fmla="*/ 11308466 w 12199717"/>
              <a:gd name="connsiteY45" fmla="*/ 260572 h 3761914"/>
              <a:gd name="connsiteX46" fmla="*/ 11412638 w 12199717"/>
              <a:gd name="connsiteY46" fmla="*/ 254785 h 3761914"/>
              <a:gd name="connsiteX47" fmla="*/ 11603621 w 12199717"/>
              <a:gd name="connsiteY47" fmla="*/ 243210 h 3761914"/>
              <a:gd name="connsiteX48" fmla="*/ 11719367 w 12199717"/>
              <a:gd name="connsiteY48" fmla="*/ 237423 h 3761914"/>
              <a:gd name="connsiteX49" fmla="*/ 11979798 w 12199717"/>
              <a:gd name="connsiteY49" fmla="*/ 231636 h 3761914"/>
              <a:gd name="connsiteX50" fmla="*/ 12026097 w 12199717"/>
              <a:gd name="connsiteY50" fmla="*/ 225848 h 3761914"/>
              <a:gd name="connsiteX51" fmla="*/ 12130269 w 12199717"/>
              <a:gd name="connsiteY51" fmla="*/ 214274 h 3761914"/>
              <a:gd name="connsiteX52" fmla="*/ 12170780 w 12199717"/>
              <a:gd name="connsiteY52" fmla="*/ 202699 h 3761914"/>
              <a:gd name="connsiteX53" fmla="*/ 12193929 w 12199717"/>
              <a:gd name="connsiteY53" fmla="*/ 196912 h 3761914"/>
              <a:gd name="connsiteX54" fmla="*/ 12199717 w 12199717"/>
              <a:gd name="connsiteY54" fmla="*/ 3761914 h 3761914"/>
              <a:gd name="connsiteX55" fmla="*/ 0 w 12199717"/>
              <a:gd name="connsiteY55" fmla="*/ 3756127 h 3761914"/>
              <a:gd name="connsiteX56" fmla="*/ 0 w 12199717"/>
              <a:gd name="connsiteY56" fmla="*/ 243210 h 3761914"/>
              <a:gd name="connsiteX0" fmla="*/ 0 w 12199717"/>
              <a:gd name="connsiteY0" fmla="*/ 482026 h 4000730"/>
              <a:gd name="connsiteX1" fmla="*/ 0 w 12199717"/>
              <a:gd name="connsiteY1" fmla="*/ 482026 h 4000730"/>
              <a:gd name="connsiteX2" fmla="*/ 2749615 w 12199717"/>
              <a:gd name="connsiteY2" fmla="*/ 2789 h 4000730"/>
              <a:gd name="connsiteX3" fmla="*/ 3975904 w 12199717"/>
              <a:gd name="connsiteY3" fmla="*/ 273682 h 4000730"/>
              <a:gd name="connsiteX4" fmla="*/ 4109013 w 12199717"/>
              <a:gd name="connsiteY4" fmla="*/ 279469 h 4000730"/>
              <a:gd name="connsiteX5" fmla="*/ 4178461 w 12199717"/>
              <a:gd name="connsiteY5" fmla="*/ 285257 h 4000730"/>
              <a:gd name="connsiteX6" fmla="*/ 4508340 w 12199717"/>
              <a:gd name="connsiteY6" fmla="*/ 314193 h 4000730"/>
              <a:gd name="connsiteX7" fmla="*/ 4930816 w 12199717"/>
              <a:gd name="connsiteY7" fmla="*/ 377854 h 4000730"/>
              <a:gd name="connsiteX8" fmla="*/ 5029200 w 12199717"/>
              <a:gd name="connsiteY8" fmla="*/ 389429 h 4000730"/>
              <a:gd name="connsiteX9" fmla="*/ 5104436 w 12199717"/>
              <a:gd name="connsiteY9" fmla="*/ 406791 h 4000730"/>
              <a:gd name="connsiteX10" fmla="*/ 5144947 w 12199717"/>
              <a:gd name="connsiteY10" fmla="*/ 412578 h 4000730"/>
              <a:gd name="connsiteX11" fmla="*/ 5359079 w 12199717"/>
              <a:gd name="connsiteY11" fmla="*/ 441515 h 4000730"/>
              <a:gd name="connsiteX12" fmla="*/ 5451676 w 12199717"/>
              <a:gd name="connsiteY12" fmla="*/ 464664 h 4000730"/>
              <a:gd name="connsiteX13" fmla="*/ 5590572 w 12199717"/>
              <a:gd name="connsiteY13" fmla="*/ 487814 h 4000730"/>
              <a:gd name="connsiteX14" fmla="*/ 5654233 w 12199717"/>
              <a:gd name="connsiteY14" fmla="*/ 505176 h 4000730"/>
              <a:gd name="connsiteX15" fmla="*/ 5746831 w 12199717"/>
              <a:gd name="connsiteY15" fmla="*/ 528325 h 4000730"/>
              <a:gd name="connsiteX16" fmla="*/ 5810491 w 12199717"/>
              <a:gd name="connsiteY16" fmla="*/ 539900 h 4000730"/>
              <a:gd name="connsiteX17" fmla="*/ 5868365 w 12199717"/>
              <a:gd name="connsiteY17" fmla="*/ 551474 h 4000730"/>
              <a:gd name="connsiteX18" fmla="*/ 5955175 w 12199717"/>
              <a:gd name="connsiteY18" fmla="*/ 568836 h 4000730"/>
              <a:gd name="connsiteX19" fmla="*/ 6013048 w 12199717"/>
              <a:gd name="connsiteY19" fmla="*/ 586198 h 4000730"/>
              <a:gd name="connsiteX20" fmla="*/ 6117221 w 12199717"/>
              <a:gd name="connsiteY20" fmla="*/ 597773 h 4000730"/>
              <a:gd name="connsiteX21" fmla="*/ 6140370 w 12199717"/>
              <a:gd name="connsiteY21" fmla="*/ 603560 h 4000730"/>
              <a:gd name="connsiteX22" fmla="*/ 6279266 w 12199717"/>
              <a:gd name="connsiteY22" fmla="*/ 615135 h 4000730"/>
              <a:gd name="connsiteX23" fmla="*/ 6412375 w 12199717"/>
              <a:gd name="connsiteY23" fmla="*/ 620922 h 4000730"/>
              <a:gd name="connsiteX24" fmla="*/ 6585995 w 12199717"/>
              <a:gd name="connsiteY24" fmla="*/ 632497 h 4000730"/>
              <a:gd name="connsiteX25" fmla="*/ 6690167 w 12199717"/>
              <a:gd name="connsiteY25" fmla="*/ 638284 h 4000730"/>
              <a:gd name="connsiteX26" fmla="*/ 7275316 w 12199717"/>
              <a:gd name="connsiteY26" fmla="*/ 661434 h 4000730"/>
              <a:gd name="connsiteX27" fmla="*/ 8165940 w 12199717"/>
              <a:gd name="connsiteY27" fmla="*/ 678796 h 4000730"/>
              <a:gd name="connsiteX28" fmla="*/ 9427580 w 12199717"/>
              <a:gd name="connsiteY28" fmla="*/ 661434 h 4000730"/>
              <a:gd name="connsiteX29" fmla="*/ 9531752 w 12199717"/>
              <a:gd name="connsiteY29" fmla="*/ 649859 h 4000730"/>
              <a:gd name="connsiteX30" fmla="*/ 9647499 w 12199717"/>
              <a:gd name="connsiteY30" fmla="*/ 638284 h 4000730"/>
              <a:gd name="connsiteX31" fmla="*/ 9751671 w 12199717"/>
              <a:gd name="connsiteY31" fmla="*/ 626710 h 4000730"/>
              <a:gd name="connsiteX32" fmla="*/ 9878993 w 12199717"/>
              <a:gd name="connsiteY32" fmla="*/ 615135 h 4000730"/>
              <a:gd name="connsiteX33" fmla="*/ 9925291 w 12199717"/>
              <a:gd name="connsiteY33" fmla="*/ 603560 h 4000730"/>
              <a:gd name="connsiteX34" fmla="*/ 9948441 w 12199717"/>
              <a:gd name="connsiteY34" fmla="*/ 597773 h 4000730"/>
              <a:gd name="connsiteX35" fmla="*/ 9983165 w 12199717"/>
              <a:gd name="connsiteY35" fmla="*/ 586198 h 4000730"/>
              <a:gd name="connsiteX36" fmla="*/ 10017889 w 12199717"/>
              <a:gd name="connsiteY36" fmla="*/ 580411 h 4000730"/>
              <a:gd name="connsiteX37" fmla="*/ 10046826 w 12199717"/>
              <a:gd name="connsiteY37" fmla="*/ 568836 h 4000730"/>
              <a:gd name="connsiteX38" fmla="*/ 10081550 w 12199717"/>
              <a:gd name="connsiteY38" fmla="*/ 563049 h 4000730"/>
              <a:gd name="connsiteX39" fmla="*/ 10098912 w 12199717"/>
              <a:gd name="connsiteY39" fmla="*/ 551474 h 4000730"/>
              <a:gd name="connsiteX40" fmla="*/ 10116274 w 12199717"/>
              <a:gd name="connsiteY40" fmla="*/ 545687 h 4000730"/>
              <a:gd name="connsiteX41" fmla="*/ 10174147 w 12199717"/>
              <a:gd name="connsiteY41" fmla="*/ 539900 h 4000730"/>
              <a:gd name="connsiteX42" fmla="*/ 10781818 w 12199717"/>
              <a:gd name="connsiteY42" fmla="*/ 528325 h 4000730"/>
              <a:gd name="connsiteX43" fmla="*/ 10984375 w 12199717"/>
              <a:gd name="connsiteY43" fmla="*/ 516750 h 4000730"/>
              <a:gd name="connsiteX44" fmla="*/ 11129059 w 12199717"/>
              <a:gd name="connsiteY44" fmla="*/ 510963 h 4000730"/>
              <a:gd name="connsiteX45" fmla="*/ 11308466 w 12199717"/>
              <a:gd name="connsiteY45" fmla="*/ 499388 h 4000730"/>
              <a:gd name="connsiteX46" fmla="*/ 11412638 w 12199717"/>
              <a:gd name="connsiteY46" fmla="*/ 493601 h 4000730"/>
              <a:gd name="connsiteX47" fmla="*/ 11603621 w 12199717"/>
              <a:gd name="connsiteY47" fmla="*/ 482026 h 4000730"/>
              <a:gd name="connsiteX48" fmla="*/ 11719367 w 12199717"/>
              <a:gd name="connsiteY48" fmla="*/ 476239 h 4000730"/>
              <a:gd name="connsiteX49" fmla="*/ 11979798 w 12199717"/>
              <a:gd name="connsiteY49" fmla="*/ 470452 h 4000730"/>
              <a:gd name="connsiteX50" fmla="*/ 12026097 w 12199717"/>
              <a:gd name="connsiteY50" fmla="*/ 464664 h 4000730"/>
              <a:gd name="connsiteX51" fmla="*/ 12130269 w 12199717"/>
              <a:gd name="connsiteY51" fmla="*/ 453090 h 4000730"/>
              <a:gd name="connsiteX52" fmla="*/ 12170780 w 12199717"/>
              <a:gd name="connsiteY52" fmla="*/ 441515 h 4000730"/>
              <a:gd name="connsiteX53" fmla="*/ 12193929 w 12199717"/>
              <a:gd name="connsiteY53" fmla="*/ 435728 h 4000730"/>
              <a:gd name="connsiteX54" fmla="*/ 12199717 w 12199717"/>
              <a:gd name="connsiteY54" fmla="*/ 4000730 h 4000730"/>
              <a:gd name="connsiteX55" fmla="*/ 0 w 12199717"/>
              <a:gd name="connsiteY55" fmla="*/ 3994943 h 4000730"/>
              <a:gd name="connsiteX56" fmla="*/ 0 w 12199717"/>
              <a:gd name="connsiteY56" fmla="*/ 482026 h 4000730"/>
              <a:gd name="connsiteX0" fmla="*/ 0 w 12199717"/>
              <a:gd name="connsiteY0" fmla="*/ 482026 h 4000730"/>
              <a:gd name="connsiteX1" fmla="*/ 0 w 12199717"/>
              <a:gd name="connsiteY1" fmla="*/ 482026 h 4000730"/>
              <a:gd name="connsiteX2" fmla="*/ 2749615 w 12199717"/>
              <a:gd name="connsiteY2" fmla="*/ 2789 h 4000730"/>
              <a:gd name="connsiteX3" fmla="*/ 3975904 w 12199717"/>
              <a:gd name="connsiteY3" fmla="*/ 273682 h 4000730"/>
              <a:gd name="connsiteX4" fmla="*/ 4109013 w 12199717"/>
              <a:gd name="connsiteY4" fmla="*/ 279469 h 4000730"/>
              <a:gd name="connsiteX5" fmla="*/ 4178461 w 12199717"/>
              <a:gd name="connsiteY5" fmla="*/ 285257 h 4000730"/>
              <a:gd name="connsiteX6" fmla="*/ 4508340 w 12199717"/>
              <a:gd name="connsiteY6" fmla="*/ 314193 h 4000730"/>
              <a:gd name="connsiteX7" fmla="*/ 4930816 w 12199717"/>
              <a:gd name="connsiteY7" fmla="*/ 377854 h 4000730"/>
              <a:gd name="connsiteX8" fmla="*/ 5029200 w 12199717"/>
              <a:gd name="connsiteY8" fmla="*/ 389429 h 4000730"/>
              <a:gd name="connsiteX9" fmla="*/ 5104436 w 12199717"/>
              <a:gd name="connsiteY9" fmla="*/ 406791 h 4000730"/>
              <a:gd name="connsiteX10" fmla="*/ 5144947 w 12199717"/>
              <a:gd name="connsiteY10" fmla="*/ 412578 h 4000730"/>
              <a:gd name="connsiteX11" fmla="*/ 5359079 w 12199717"/>
              <a:gd name="connsiteY11" fmla="*/ 441515 h 4000730"/>
              <a:gd name="connsiteX12" fmla="*/ 5451676 w 12199717"/>
              <a:gd name="connsiteY12" fmla="*/ 464664 h 4000730"/>
              <a:gd name="connsiteX13" fmla="*/ 5590572 w 12199717"/>
              <a:gd name="connsiteY13" fmla="*/ 487814 h 4000730"/>
              <a:gd name="connsiteX14" fmla="*/ 5654233 w 12199717"/>
              <a:gd name="connsiteY14" fmla="*/ 505176 h 4000730"/>
              <a:gd name="connsiteX15" fmla="*/ 5746831 w 12199717"/>
              <a:gd name="connsiteY15" fmla="*/ 528325 h 4000730"/>
              <a:gd name="connsiteX16" fmla="*/ 5810491 w 12199717"/>
              <a:gd name="connsiteY16" fmla="*/ 539900 h 4000730"/>
              <a:gd name="connsiteX17" fmla="*/ 5868365 w 12199717"/>
              <a:gd name="connsiteY17" fmla="*/ 551474 h 4000730"/>
              <a:gd name="connsiteX18" fmla="*/ 5955175 w 12199717"/>
              <a:gd name="connsiteY18" fmla="*/ 568836 h 4000730"/>
              <a:gd name="connsiteX19" fmla="*/ 6013048 w 12199717"/>
              <a:gd name="connsiteY19" fmla="*/ 586198 h 4000730"/>
              <a:gd name="connsiteX20" fmla="*/ 6117221 w 12199717"/>
              <a:gd name="connsiteY20" fmla="*/ 597773 h 4000730"/>
              <a:gd name="connsiteX21" fmla="*/ 6140370 w 12199717"/>
              <a:gd name="connsiteY21" fmla="*/ 603560 h 4000730"/>
              <a:gd name="connsiteX22" fmla="*/ 6279266 w 12199717"/>
              <a:gd name="connsiteY22" fmla="*/ 615135 h 4000730"/>
              <a:gd name="connsiteX23" fmla="*/ 6412375 w 12199717"/>
              <a:gd name="connsiteY23" fmla="*/ 620922 h 4000730"/>
              <a:gd name="connsiteX24" fmla="*/ 6585995 w 12199717"/>
              <a:gd name="connsiteY24" fmla="*/ 632497 h 4000730"/>
              <a:gd name="connsiteX25" fmla="*/ 6690167 w 12199717"/>
              <a:gd name="connsiteY25" fmla="*/ 638284 h 4000730"/>
              <a:gd name="connsiteX26" fmla="*/ 7275316 w 12199717"/>
              <a:gd name="connsiteY26" fmla="*/ 661434 h 4000730"/>
              <a:gd name="connsiteX27" fmla="*/ 8165940 w 12199717"/>
              <a:gd name="connsiteY27" fmla="*/ 678796 h 4000730"/>
              <a:gd name="connsiteX28" fmla="*/ 9427580 w 12199717"/>
              <a:gd name="connsiteY28" fmla="*/ 661434 h 4000730"/>
              <a:gd name="connsiteX29" fmla="*/ 9531752 w 12199717"/>
              <a:gd name="connsiteY29" fmla="*/ 649859 h 4000730"/>
              <a:gd name="connsiteX30" fmla="*/ 9647499 w 12199717"/>
              <a:gd name="connsiteY30" fmla="*/ 638284 h 4000730"/>
              <a:gd name="connsiteX31" fmla="*/ 9751671 w 12199717"/>
              <a:gd name="connsiteY31" fmla="*/ 626710 h 4000730"/>
              <a:gd name="connsiteX32" fmla="*/ 9878993 w 12199717"/>
              <a:gd name="connsiteY32" fmla="*/ 615135 h 4000730"/>
              <a:gd name="connsiteX33" fmla="*/ 9925291 w 12199717"/>
              <a:gd name="connsiteY33" fmla="*/ 603560 h 4000730"/>
              <a:gd name="connsiteX34" fmla="*/ 9948441 w 12199717"/>
              <a:gd name="connsiteY34" fmla="*/ 597773 h 4000730"/>
              <a:gd name="connsiteX35" fmla="*/ 9983165 w 12199717"/>
              <a:gd name="connsiteY35" fmla="*/ 586198 h 4000730"/>
              <a:gd name="connsiteX36" fmla="*/ 10017889 w 12199717"/>
              <a:gd name="connsiteY36" fmla="*/ 580411 h 4000730"/>
              <a:gd name="connsiteX37" fmla="*/ 10046826 w 12199717"/>
              <a:gd name="connsiteY37" fmla="*/ 568836 h 4000730"/>
              <a:gd name="connsiteX38" fmla="*/ 10081550 w 12199717"/>
              <a:gd name="connsiteY38" fmla="*/ 563049 h 4000730"/>
              <a:gd name="connsiteX39" fmla="*/ 10098912 w 12199717"/>
              <a:gd name="connsiteY39" fmla="*/ 551474 h 4000730"/>
              <a:gd name="connsiteX40" fmla="*/ 10116274 w 12199717"/>
              <a:gd name="connsiteY40" fmla="*/ 545687 h 4000730"/>
              <a:gd name="connsiteX41" fmla="*/ 10174147 w 12199717"/>
              <a:gd name="connsiteY41" fmla="*/ 539900 h 4000730"/>
              <a:gd name="connsiteX42" fmla="*/ 10781818 w 12199717"/>
              <a:gd name="connsiteY42" fmla="*/ 528325 h 4000730"/>
              <a:gd name="connsiteX43" fmla="*/ 10984375 w 12199717"/>
              <a:gd name="connsiteY43" fmla="*/ 516750 h 4000730"/>
              <a:gd name="connsiteX44" fmla="*/ 11129059 w 12199717"/>
              <a:gd name="connsiteY44" fmla="*/ 510963 h 4000730"/>
              <a:gd name="connsiteX45" fmla="*/ 11308466 w 12199717"/>
              <a:gd name="connsiteY45" fmla="*/ 499388 h 4000730"/>
              <a:gd name="connsiteX46" fmla="*/ 11412638 w 12199717"/>
              <a:gd name="connsiteY46" fmla="*/ 493601 h 4000730"/>
              <a:gd name="connsiteX47" fmla="*/ 11603621 w 12199717"/>
              <a:gd name="connsiteY47" fmla="*/ 482026 h 4000730"/>
              <a:gd name="connsiteX48" fmla="*/ 11719367 w 12199717"/>
              <a:gd name="connsiteY48" fmla="*/ 476239 h 4000730"/>
              <a:gd name="connsiteX49" fmla="*/ 11979798 w 12199717"/>
              <a:gd name="connsiteY49" fmla="*/ 470452 h 4000730"/>
              <a:gd name="connsiteX50" fmla="*/ 12026097 w 12199717"/>
              <a:gd name="connsiteY50" fmla="*/ 464664 h 4000730"/>
              <a:gd name="connsiteX51" fmla="*/ 12130269 w 12199717"/>
              <a:gd name="connsiteY51" fmla="*/ 453090 h 4000730"/>
              <a:gd name="connsiteX52" fmla="*/ 12170780 w 12199717"/>
              <a:gd name="connsiteY52" fmla="*/ 441515 h 4000730"/>
              <a:gd name="connsiteX53" fmla="*/ 12193929 w 12199717"/>
              <a:gd name="connsiteY53" fmla="*/ 435728 h 4000730"/>
              <a:gd name="connsiteX54" fmla="*/ 12199717 w 12199717"/>
              <a:gd name="connsiteY54" fmla="*/ 4000730 h 4000730"/>
              <a:gd name="connsiteX55" fmla="*/ 0 w 12199717"/>
              <a:gd name="connsiteY55" fmla="*/ 3994943 h 4000730"/>
              <a:gd name="connsiteX56" fmla="*/ 0 w 12199717"/>
              <a:gd name="connsiteY56" fmla="*/ 482026 h 4000730"/>
              <a:gd name="connsiteX0" fmla="*/ 0 w 12199717"/>
              <a:gd name="connsiteY0" fmla="*/ 482215 h 4000919"/>
              <a:gd name="connsiteX1" fmla="*/ 0 w 12199717"/>
              <a:gd name="connsiteY1" fmla="*/ 482215 h 4000919"/>
              <a:gd name="connsiteX2" fmla="*/ 2749615 w 12199717"/>
              <a:gd name="connsiteY2" fmla="*/ 2978 h 4000919"/>
              <a:gd name="connsiteX3" fmla="*/ 4109013 w 12199717"/>
              <a:gd name="connsiteY3" fmla="*/ 279658 h 4000919"/>
              <a:gd name="connsiteX4" fmla="*/ 4178461 w 12199717"/>
              <a:gd name="connsiteY4" fmla="*/ 285446 h 4000919"/>
              <a:gd name="connsiteX5" fmla="*/ 4508340 w 12199717"/>
              <a:gd name="connsiteY5" fmla="*/ 314382 h 4000919"/>
              <a:gd name="connsiteX6" fmla="*/ 4930816 w 12199717"/>
              <a:gd name="connsiteY6" fmla="*/ 378043 h 4000919"/>
              <a:gd name="connsiteX7" fmla="*/ 5029200 w 12199717"/>
              <a:gd name="connsiteY7" fmla="*/ 389618 h 4000919"/>
              <a:gd name="connsiteX8" fmla="*/ 5104436 w 12199717"/>
              <a:gd name="connsiteY8" fmla="*/ 406980 h 4000919"/>
              <a:gd name="connsiteX9" fmla="*/ 5144947 w 12199717"/>
              <a:gd name="connsiteY9" fmla="*/ 412767 h 4000919"/>
              <a:gd name="connsiteX10" fmla="*/ 5359079 w 12199717"/>
              <a:gd name="connsiteY10" fmla="*/ 441704 h 4000919"/>
              <a:gd name="connsiteX11" fmla="*/ 5451676 w 12199717"/>
              <a:gd name="connsiteY11" fmla="*/ 464853 h 4000919"/>
              <a:gd name="connsiteX12" fmla="*/ 5590572 w 12199717"/>
              <a:gd name="connsiteY12" fmla="*/ 488003 h 4000919"/>
              <a:gd name="connsiteX13" fmla="*/ 5654233 w 12199717"/>
              <a:gd name="connsiteY13" fmla="*/ 505365 h 4000919"/>
              <a:gd name="connsiteX14" fmla="*/ 5746831 w 12199717"/>
              <a:gd name="connsiteY14" fmla="*/ 528514 h 4000919"/>
              <a:gd name="connsiteX15" fmla="*/ 5810491 w 12199717"/>
              <a:gd name="connsiteY15" fmla="*/ 540089 h 4000919"/>
              <a:gd name="connsiteX16" fmla="*/ 5868365 w 12199717"/>
              <a:gd name="connsiteY16" fmla="*/ 551663 h 4000919"/>
              <a:gd name="connsiteX17" fmla="*/ 5955175 w 12199717"/>
              <a:gd name="connsiteY17" fmla="*/ 569025 h 4000919"/>
              <a:gd name="connsiteX18" fmla="*/ 6013048 w 12199717"/>
              <a:gd name="connsiteY18" fmla="*/ 586387 h 4000919"/>
              <a:gd name="connsiteX19" fmla="*/ 6117221 w 12199717"/>
              <a:gd name="connsiteY19" fmla="*/ 597962 h 4000919"/>
              <a:gd name="connsiteX20" fmla="*/ 6140370 w 12199717"/>
              <a:gd name="connsiteY20" fmla="*/ 603749 h 4000919"/>
              <a:gd name="connsiteX21" fmla="*/ 6279266 w 12199717"/>
              <a:gd name="connsiteY21" fmla="*/ 615324 h 4000919"/>
              <a:gd name="connsiteX22" fmla="*/ 6412375 w 12199717"/>
              <a:gd name="connsiteY22" fmla="*/ 621111 h 4000919"/>
              <a:gd name="connsiteX23" fmla="*/ 6585995 w 12199717"/>
              <a:gd name="connsiteY23" fmla="*/ 632686 h 4000919"/>
              <a:gd name="connsiteX24" fmla="*/ 6690167 w 12199717"/>
              <a:gd name="connsiteY24" fmla="*/ 638473 h 4000919"/>
              <a:gd name="connsiteX25" fmla="*/ 7275316 w 12199717"/>
              <a:gd name="connsiteY25" fmla="*/ 661623 h 4000919"/>
              <a:gd name="connsiteX26" fmla="*/ 8165940 w 12199717"/>
              <a:gd name="connsiteY26" fmla="*/ 678985 h 4000919"/>
              <a:gd name="connsiteX27" fmla="*/ 9427580 w 12199717"/>
              <a:gd name="connsiteY27" fmla="*/ 661623 h 4000919"/>
              <a:gd name="connsiteX28" fmla="*/ 9531752 w 12199717"/>
              <a:gd name="connsiteY28" fmla="*/ 650048 h 4000919"/>
              <a:gd name="connsiteX29" fmla="*/ 9647499 w 12199717"/>
              <a:gd name="connsiteY29" fmla="*/ 638473 h 4000919"/>
              <a:gd name="connsiteX30" fmla="*/ 9751671 w 12199717"/>
              <a:gd name="connsiteY30" fmla="*/ 626899 h 4000919"/>
              <a:gd name="connsiteX31" fmla="*/ 9878993 w 12199717"/>
              <a:gd name="connsiteY31" fmla="*/ 615324 h 4000919"/>
              <a:gd name="connsiteX32" fmla="*/ 9925291 w 12199717"/>
              <a:gd name="connsiteY32" fmla="*/ 603749 h 4000919"/>
              <a:gd name="connsiteX33" fmla="*/ 9948441 w 12199717"/>
              <a:gd name="connsiteY33" fmla="*/ 597962 h 4000919"/>
              <a:gd name="connsiteX34" fmla="*/ 9983165 w 12199717"/>
              <a:gd name="connsiteY34" fmla="*/ 586387 h 4000919"/>
              <a:gd name="connsiteX35" fmla="*/ 10017889 w 12199717"/>
              <a:gd name="connsiteY35" fmla="*/ 580600 h 4000919"/>
              <a:gd name="connsiteX36" fmla="*/ 10046826 w 12199717"/>
              <a:gd name="connsiteY36" fmla="*/ 569025 h 4000919"/>
              <a:gd name="connsiteX37" fmla="*/ 10081550 w 12199717"/>
              <a:gd name="connsiteY37" fmla="*/ 563238 h 4000919"/>
              <a:gd name="connsiteX38" fmla="*/ 10098912 w 12199717"/>
              <a:gd name="connsiteY38" fmla="*/ 551663 h 4000919"/>
              <a:gd name="connsiteX39" fmla="*/ 10116274 w 12199717"/>
              <a:gd name="connsiteY39" fmla="*/ 545876 h 4000919"/>
              <a:gd name="connsiteX40" fmla="*/ 10174147 w 12199717"/>
              <a:gd name="connsiteY40" fmla="*/ 540089 h 4000919"/>
              <a:gd name="connsiteX41" fmla="*/ 10781818 w 12199717"/>
              <a:gd name="connsiteY41" fmla="*/ 528514 h 4000919"/>
              <a:gd name="connsiteX42" fmla="*/ 10984375 w 12199717"/>
              <a:gd name="connsiteY42" fmla="*/ 516939 h 4000919"/>
              <a:gd name="connsiteX43" fmla="*/ 11129059 w 12199717"/>
              <a:gd name="connsiteY43" fmla="*/ 511152 h 4000919"/>
              <a:gd name="connsiteX44" fmla="*/ 11308466 w 12199717"/>
              <a:gd name="connsiteY44" fmla="*/ 499577 h 4000919"/>
              <a:gd name="connsiteX45" fmla="*/ 11412638 w 12199717"/>
              <a:gd name="connsiteY45" fmla="*/ 493790 h 4000919"/>
              <a:gd name="connsiteX46" fmla="*/ 11603621 w 12199717"/>
              <a:gd name="connsiteY46" fmla="*/ 482215 h 4000919"/>
              <a:gd name="connsiteX47" fmla="*/ 11719367 w 12199717"/>
              <a:gd name="connsiteY47" fmla="*/ 476428 h 4000919"/>
              <a:gd name="connsiteX48" fmla="*/ 11979798 w 12199717"/>
              <a:gd name="connsiteY48" fmla="*/ 470641 h 4000919"/>
              <a:gd name="connsiteX49" fmla="*/ 12026097 w 12199717"/>
              <a:gd name="connsiteY49" fmla="*/ 464853 h 4000919"/>
              <a:gd name="connsiteX50" fmla="*/ 12130269 w 12199717"/>
              <a:gd name="connsiteY50" fmla="*/ 453279 h 4000919"/>
              <a:gd name="connsiteX51" fmla="*/ 12170780 w 12199717"/>
              <a:gd name="connsiteY51" fmla="*/ 441704 h 4000919"/>
              <a:gd name="connsiteX52" fmla="*/ 12193929 w 12199717"/>
              <a:gd name="connsiteY52" fmla="*/ 435917 h 4000919"/>
              <a:gd name="connsiteX53" fmla="*/ 12199717 w 12199717"/>
              <a:gd name="connsiteY53" fmla="*/ 4000919 h 4000919"/>
              <a:gd name="connsiteX54" fmla="*/ 0 w 12199717"/>
              <a:gd name="connsiteY54" fmla="*/ 3995132 h 4000919"/>
              <a:gd name="connsiteX55" fmla="*/ 0 w 12199717"/>
              <a:gd name="connsiteY55" fmla="*/ 482215 h 4000919"/>
              <a:gd name="connsiteX0" fmla="*/ 67567 w 12199717"/>
              <a:gd name="connsiteY0" fmla="*/ 1009234 h 4000919"/>
              <a:gd name="connsiteX1" fmla="*/ 0 w 12199717"/>
              <a:gd name="connsiteY1" fmla="*/ 482215 h 4000919"/>
              <a:gd name="connsiteX2" fmla="*/ 2749615 w 12199717"/>
              <a:gd name="connsiteY2" fmla="*/ 2978 h 4000919"/>
              <a:gd name="connsiteX3" fmla="*/ 4109013 w 12199717"/>
              <a:gd name="connsiteY3" fmla="*/ 279658 h 4000919"/>
              <a:gd name="connsiteX4" fmla="*/ 4178461 w 12199717"/>
              <a:gd name="connsiteY4" fmla="*/ 285446 h 4000919"/>
              <a:gd name="connsiteX5" fmla="*/ 4508340 w 12199717"/>
              <a:gd name="connsiteY5" fmla="*/ 314382 h 4000919"/>
              <a:gd name="connsiteX6" fmla="*/ 4930816 w 12199717"/>
              <a:gd name="connsiteY6" fmla="*/ 378043 h 4000919"/>
              <a:gd name="connsiteX7" fmla="*/ 5029200 w 12199717"/>
              <a:gd name="connsiteY7" fmla="*/ 389618 h 4000919"/>
              <a:gd name="connsiteX8" fmla="*/ 5104436 w 12199717"/>
              <a:gd name="connsiteY8" fmla="*/ 406980 h 4000919"/>
              <a:gd name="connsiteX9" fmla="*/ 5144947 w 12199717"/>
              <a:gd name="connsiteY9" fmla="*/ 412767 h 4000919"/>
              <a:gd name="connsiteX10" fmla="*/ 5359079 w 12199717"/>
              <a:gd name="connsiteY10" fmla="*/ 441704 h 4000919"/>
              <a:gd name="connsiteX11" fmla="*/ 5451676 w 12199717"/>
              <a:gd name="connsiteY11" fmla="*/ 464853 h 4000919"/>
              <a:gd name="connsiteX12" fmla="*/ 5590572 w 12199717"/>
              <a:gd name="connsiteY12" fmla="*/ 488003 h 4000919"/>
              <a:gd name="connsiteX13" fmla="*/ 5654233 w 12199717"/>
              <a:gd name="connsiteY13" fmla="*/ 505365 h 4000919"/>
              <a:gd name="connsiteX14" fmla="*/ 5746831 w 12199717"/>
              <a:gd name="connsiteY14" fmla="*/ 528514 h 4000919"/>
              <a:gd name="connsiteX15" fmla="*/ 5810491 w 12199717"/>
              <a:gd name="connsiteY15" fmla="*/ 540089 h 4000919"/>
              <a:gd name="connsiteX16" fmla="*/ 5868365 w 12199717"/>
              <a:gd name="connsiteY16" fmla="*/ 551663 h 4000919"/>
              <a:gd name="connsiteX17" fmla="*/ 5955175 w 12199717"/>
              <a:gd name="connsiteY17" fmla="*/ 569025 h 4000919"/>
              <a:gd name="connsiteX18" fmla="*/ 6013048 w 12199717"/>
              <a:gd name="connsiteY18" fmla="*/ 586387 h 4000919"/>
              <a:gd name="connsiteX19" fmla="*/ 6117221 w 12199717"/>
              <a:gd name="connsiteY19" fmla="*/ 597962 h 4000919"/>
              <a:gd name="connsiteX20" fmla="*/ 6140370 w 12199717"/>
              <a:gd name="connsiteY20" fmla="*/ 603749 h 4000919"/>
              <a:gd name="connsiteX21" fmla="*/ 6279266 w 12199717"/>
              <a:gd name="connsiteY21" fmla="*/ 615324 h 4000919"/>
              <a:gd name="connsiteX22" fmla="*/ 6412375 w 12199717"/>
              <a:gd name="connsiteY22" fmla="*/ 621111 h 4000919"/>
              <a:gd name="connsiteX23" fmla="*/ 6585995 w 12199717"/>
              <a:gd name="connsiteY23" fmla="*/ 632686 h 4000919"/>
              <a:gd name="connsiteX24" fmla="*/ 6690167 w 12199717"/>
              <a:gd name="connsiteY24" fmla="*/ 638473 h 4000919"/>
              <a:gd name="connsiteX25" fmla="*/ 7275316 w 12199717"/>
              <a:gd name="connsiteY25" fmla="*/ 661623 h 4000919"/>
              <a:gd name="connsiteX26" fmla="*/ 8165940 w 12199717"/>
              <a:gd name="connsiteY26" fmla="*/ 678985 h 4000919"/>
              <a:gd name="connsiteX27" fmla="*/ 9427580 w 12199717"/>
              <a:gd name="connsiteY27" fmla="*/ 661623 h 4000919"/>
              <a:gd name="connsiteX28" fmla="*/ 9531752 w 12199717"/>
              <a:gd name="connsiteY28" fmla="*/ 650048 h 4000919"/>
              <a:gd name="connsiteX29" fmla="*/ 9647499 w 12199717"/>
              <a:gd name="connsiteY29" fmla="*/ 638473 h 4000919"/>
              <a:gd name="connsiteX30" fmla="*/ 9751671 w 12199717"/>
              <a:gd name="connsiteY30" fmla="*/ 626899 h 4000919"/>
              <a:gd name="connsiteX31" fmla="*/ 9878993 w 12199717"/>
              <a:gd name="connsiteY31" fmla="*/ 615324 h 4000919"/>
              <a:gd name="connsiteX32" fmla="*/ 9925291 w 12199717"/>
              <a:gd name="connsiteY32" fmla="*/ 603749 h 4000919"/>
              <a:gd name="connsiteX33" fmla="*/ 9948441 w 12199717"/>
              <a:gd name="connsiteY33" fmla="*/ 597962 h 4000919"/>
              <a:gd name="connsiteX34" fmla="*/ 9983165 w 12199717"/>
              <a:gd name="connsiteY34" fmla="*/ 586387 h 4000919"/>
              <a:gd name="connsiteX35" fmla="*/ 10017889 w 12199717"/>
              <a:gd name="connsiteY35" fmla="*/ 580600 h 4000919"/>
              <a:gd name="connsiteX36" fmla="*/ 10046826 w 12199717"/>
              <a:gd name="connsiteY36" fmla="*/ 569025 h 4000919"/>
              <a:gd name="connsiteX37" fmla="*/ 10081550 w 12199717"/>
              <a:gd name="connsiteY37" fmla="*/ 563238 h 4000919"/>
              <a:gd name="connsiteX38" fmla="*/ 10098912 w 12199717"/>
              <a:gd name="connsiteY38" fmla="*/ 551663 h 4000919"/>
              <a:gd name="connsiteX39" fmla="*/ 10116274 w 12199717"/>
              <a:gd name="connsiteY39" fmla="*/ 545876 h 4000919"/>
              <a:gd name="connsiteX40" fmla="*/ 10174147 w 12199717"/>
              <a:gd name="connsiteY40" fmla="*/ 540089 h 4000919"/>
              <a:gd name="connsiteX41" fmla="*/ 10781818 w 12199717"/>
              <a:gd name="connsiteY41" fmla="*/ 528514 h 4000919"/>
              <a:gd name="connsiteX42" fmla="*/ 10984375 w 12199717"/>
              <a:gd name="connsiteY42" fmla="*/ 516939 h 4000919"/>
              <a:gd name="connsiteX43" fmla="*/ 11129059 w 12199717"/>
              <a:gd name="connsiteY43" fmla="*/ 511152 h 4000919"/>
              <a:gd name="connsiteX44" fmla="*/ 11308466 w 12199717"/>
              <a:gd name="connsiteY44" fmla="*/ 499577 h 4000919"/>
              <a:gd name="connsiteX45" fmla="*/ 11412638 w 12199717"/>
              <a:gd name="connsiteY45" fmla="*/ 493790 h 4000919"/>
              <a:gd name="connsiteX46" fmla="*/ 11603621 w 12199717"/>
              <a:gd name="connsiteY46" fmla="*/ 482215 h 4000919"/>
              <a:gd name="connsiteX47" fmla="*/ 11719367 w 12199717"/>
              <a:gd name="connsiteY47" fmla="*/ 476428 h 4000919"/>
              <a:gd name="connsiteX48" fmla="*/ 11979798 w 12199717"/>
              <a:gd name="connsiteY48" fmla="*/ 470641 h 4000919"/>
              <a:gd name="connsiteX49" fmla="*/ 12026097 w 12199717"/>
              <a:gd name="connsiteY49" fmla="*/ 464853 h 4000919"/>
              <a:gd name="connsiteX50" fmla="*/ 12130269 w 12199717"/>
              <a:gd name="connsiteY50" fmla="*/ 453279 h 4000919"/>
              <a:gd name="connsiteX51" fmla="*/ 12170780 w 12199717"/>
              <a:gd name="connsiteY51" fmla="*/ 441704 h 4000919"/>
              <a:gd name="connsiteX52" fmla="*/ 12193929 w 12199717"/>
              <a:gd name="connsiteY52" fmla="*/ 435917 h 4000919"/>
              <a:gd name="connsiteX53" fmla="*/ 12199717 w 12199717"/>
              <a:gd name="connsiteY53" fmla="*/ 4000919 h 4000919"/>
              <a:gd name="connsiteX54" fmla="*/ 0 w 12199717"/>
              <a:gd name="connsiteY54" fmla="*/ 3995132 h 4000919"/>
              <a:gd name="connsiteX55" fmla="*/ 67567 w 12199717"/>
              <a:gd name="connsiteY55" fmla="*/ 1009234 h 4000919"/>
              <a:gd name="connsiteX0" fmla="*/ 1014395 w 13214112"/>
              <a:gd name="connsiteY0" fmla="*/ 3995132 h 4000919"/>
              <a:gd name="connsiteX1" fmla="*/ 1014395 w 13214112"/>
              <a:gd name="connsiteY1" fmla="*/ 482215 h 4000919"/>
              <a:gd name="connsiteX2" fmla="*/ 3764010 w 13214112"/>
              <a:gd name="connsiteY2" fmla="*/ 2978 h 4000919"/>
              <a:gd name="connsiteX3" fmla="*/ 5123408 w 13214112"/>
              <a:gd name="connsiteY3" fmla="*/ 279658 h 4000919"/>
              <a:gd name="connsiteX4" fmla="*/ 5192856 w 13214112"/>
              <a:gd name="connsiteY4" fmla="*/ 285446 h 4000919"/>
              <a:gd name="connsiteX5" fmla="*/ 5522735 w 13214112"/>
              <a:gd name="connsiteY5" fmla="*/ 314382 h 4000919"/>
              <a:gd name="connsiteX6" fmla="*/ 5945211 w 13214112"/>
              <a:gd name="connsiteY6" fmla="*/ 378043 h 4000919"/>
              <a:gd name="connsiteX7" fmla="*/ 6043595 w 13214112"/>
              <a:gd name="connsiteY7" fmla="*/ 389618 h 4000919"/>
              <a:gd name="connsiteX8" fmla="*/ 6118831 w 13214112"/>
              <a:gd name="connsiteY8" fmla="*/ 406980 h 4000919"/>
              <a:gd name="connsiteX9" fmla="*/ 6159342 w 13214112"/>
              <a:gd name="connsiteY9" fmla="*/ 412767 h 4000919"/>
              <a:gd name="connsiteX10" fmla="*/ 6373474 w 13214112"/>
              <a:gd name="connsiteY10" fmla="*/ 441704 h 4000919"/>
              <a:gd name="connsiteX11" fmla="*/ 6466071 w 13214112"/>
              <a:gd name="connsiteY11" fmla="*/ 464853 h 4000919"/>
              <a:gd name="connsiteX12" fmla="*/ 6604967 w 13214112"/>
              <a:gd name="connsiteY12" fmla="*/ 488003 h 4000919"/>
              <a:gd name="connsiteX13" fmla="*/ 6668628 w 13214112"/>
              <a:gd name="connsiteY13" fmla="*/ 505365 h 4000919"/>
              <a:gd name="connsiteX14" fmla="*/ 6761226 w 13214112"/>
              <a:gd name="connsiteY14" fmla="*/ 528514 h 4000919"/>
              <a:gd name="connsiteX15" fmla="*/ 6824886 w 13214112"/>
              <a:gd name="connsiteY15" fmla="*/ 540089 h 4000919"/>
              <a:gd name="connsiteX16" fmla="*/ 6882760 w 13214112"/>
              <a:gd name="connsiteY16" fmla="*/ 551663 h 4000919"/>
              <a:gd name="connsiteX17" fmla="*/ 6969570 w 13214112"/>
              <a:gd name="connsiteY17" fmla="*/ 569025 h 4000919"/>
              <a:gd name="connsiteX18" fmla="*/ 7027443 w 13214112"/>
              <a:gd name="connsiteY18" fmla="*/ 586387 h 4000919"/>
              <a:gd name="connsiteX19" fmla="*/ 7131616 w 13214112"/>
              <a:gd name="connsiteY19" fmla="*/ 597962 h 4000919"/>
              <a:gd name="connsiteX20" fmla="*/ 7154765 w 13214112"/>
              <a:gd name="connsiteY20" fmla="*/ 603749 h 4000919"/>
              <a:gd name="connsiteX21" fmla="*/ 7293661 w 13214112"/>
              <a:gd name="connsiteY21" fmla="*/ 615324 h 4000919"/>
              <a:gd name="connsiteX22" fmla="*/ 7426770 w 13214112"/>
              <a:gd name="connsiteY22" fmla="*/ 621111 h 4000919"/>
              <a:gd name="connsiteX23" fmla="*/ 7600390 w 13214112"/>
              <a:gd name="connsiteY23" fmla="*/ 632686 h 4000919"/>
              <a:gd name="connsiteX24" fmla="*/ 7704562 w 13214112"/>
              <a:gd name="connsiteY24" fmla="*/ 638473 h 4000919"/>
              <a:gd name="connsiteX25" fmla="*/ 8289711 w 13214112"/>
              <a:gd name="connsiteY25" fmla="*/ 661623 h 4000919"/>
              <a:gd name="connsiteX26" fmla="*/ 9180335 w 13214112"/>
              <a:gd name="connsiteY26" fmla="*/ 678985 h 4000919"/>
              <a:gd name="connsiteX27" fmla="*/ 10441975 w 13214112"/>
              <a:gd name="connsiteY27" fmla="*/ 661623 h 4000919"/>
              <a:gd name="connsiteX28" fmla="*/ 10546147 w 13214112"/>
              <a:gd name="connsiteY28" fmla="*/ 650048 h 4000919"/>
              <a:gd name="connsiteX29" fmla="*/ 10661894 w 13214112"/>
              <a:gd name="connsiteY29" fmla="*/ 638473 h 4000919"/>
              <a:gd name="connsiteX30" fmla="*/ 10766066 w 13214112"/>
              <a:gd name="connsiteY30" fmla="*/ 626899 h 4000919"/>
              <a:gd name="connsiteX31" fmla="*/ 10893388 w 13214112"/>
              <a:gd name="connsiteY31" fmla="*/ 615324 h 4000919"/>
              <a:gd name="connsiteX32" fmla="*/ 10939686 w 13214112"/>
              <a:gd name="connsiteY32" fmla="*/ 603749 h 4000919"/>
              <a:gd name="connsiteX33" fmla="*/ 10962836 w 13214112"/>
              <a:gd name="connsiteY33" fmla="*/ 597962 h 4000919"/>
              <a:gd name="connsiteX34" fmla="*/ 10997560 w 13214112"/>
              <a:gd name="connsiteY34" fmla="*/ 586387 h 4000919"/>
              <a:gd name="connsiteX35" fmla="*/ 11032284 w 13214112"/>
              <a:gd name="connsiteY35" fmla="*/ 580600 h 4000919"/>
              <a:gd name="connsiteX36" fmla="*/ 11061221 w 13214112"/>
              <a:gd name="connsiteY36" fmla="*/ 569025 h 4000919"/>
              <a:gd name="connsiteX37" fmla="*/ 11095945 w 13214112"/>
              <a:gd name="connsiteY37" fmla="*/ 563238 h 4000919"/>
              <a:gd name="connsiteX38" fmla="*/ 11113307 w 13214112"/>
              <a:gd name="connsiteY38" fmla="*/ 551663 h 4000919"/>
              <a:gd name="connsiteX39" fmla="*/ 11130669 w 13214112"/>
              <a:gd name="connsiteY39" fmla="*/ 545876 h 4000919"/>
              <a:gd name="connsiteX40" fmla="*/ 11188542 w 13214112"/>
              <a:gd name="connsiteY40" fmla="*/ 540089 h 4000919"/>
              <a:gd name="connsiteX41" fmla="*/ 11796213 w 13214112"/>
              <a:gd name="connsiteY41" fmla="*/ 528514 h 4000919"/>
              <a:gd name="connsiteX42" fmla="*/ 11998770 w 13214112"/>
              <a:gd name="connsiteY42" fmla="*/ 516939 h 4000919"/>
              <a:gd name="connsiteX43" fmla="*/ 12143454 w 13214112"/>
              <a:gd name="connsiteY43" fmla="*/ 511152 h 4000919"/>
              <a:gd name="connsiteX44" fmla="*/ 12322861 w 13214112"/>
              <a:gd name="connsiteY44" fmla="*/ 499577 h 4000919"/>
              <a:gd name="connsiteX45" fmla="*/ 12427033 w 13214112"/>
              <a:gd name="connsiteY45" fmla="*/ 493790 h 4000919"/>
              <a:gd name="connsiteX46" fmla="*/ 12618016 w 13214112"/>
              <a:gd name="connsiteY46" fmla="*/ 482215 h 4000919"/>
              <a:gd name="connsiteX47" fmla="*/ 12733762 w 13214112"/>
              <a:gd name="connsiteY47" fmla="*/ 476428 h 4000919"/>
              <a:gd name="connsiteX48" fmla="*/ 12994193 w 13214112"/>
              <a:gd name="connsiteY48" fmla="*/ 470641 h 4000919"/>
              <a:gd name="connsiteX49" fmla="*/ 13040492 w 13214112"/>
              <a:gd name="connsiteY49" fmla="*/ 464853 h 4000919"/>
              <a:gd name="connsiteX50" fmla="*/ 13144664 w 13214112"/>
              <a:gd name="connsiteY50" fmla="*/ 453279 h 4000919"/>
              <a:gd name="connsiteX51" fmla="*/ 13185175 w 13214112"/>
              <a:gd name="connsiteY51" fmla="*/ 441704 h 4000919"/>
              <a:gd name="connsiteX52" fmla="*/ 13208324 w 13214112"/>
              <a:gd name="connsiteY52" fmla="*/ 435917 h 4000919"/>
              <a:gd name="connsiteX53" fmla="*/ 13214112 w 13214112"/>
              <a:gd name="connsiteY53" fmla="*/ 4000919 h 4000919"/>
              <a:gd name="connsiteX54" fmla="*/ 1014395 w 13214112"/>
              <a:gd name="connsiteY54" fmla="*/ 3995132 h 4000919"/>
              <a:gd name="connsiteX0" fmla="*/ 1014395 w 13214112"/>
              <a:gd name="connsiteY0" fmla="*/ 3995132 h 4000919"/>
              <a:gd name="connsiteX1" fmla="*/ 1014395 w 13214112"/>
              <a:gd name="connsiteY1" fmla="*/ 306542 h 4000919"/>
              <a:gd name="connsiteX2" fmla="*/ 3764010 w 13214112"/>
              <a:gd name="connsiteY2" fmla="*/ 2978 h 4000919"/>
              <a:gd name="connsiteX3" fmla="*/ 5123408 w 13214112"/>
              <a:gd name="connsiteY3" fmla="*/ 279658 h 4000919"/>
              <a:gd name="connsiteX4" fmla="*/ 5192856 w 13214112"/>
              <a:gd name="connsiteY4" fmla="*/ 285446 h 4000919"/>
              <a:gd name="connsiteX5" fmla="*/ 5522735 w 13214112"/>
              <a:gd name="connsiteY5" fmla="*/ 314382 h 4000919"/>
              <a:gd name="connsiteX6" fmla="*/ 5945211 w 13214112"/>
              <a:gd name="connsiteY6" fmla="*/ 378043 h 4000919"/>
              <a:gd name="connsiteX7" fmla="*/ 6043595 w 13214112"/>
              <a:gd name="connsiteY7" fmla="*/ 389618 h 4000919"/>
              <a:gd name="connsiteX8" fmla="*/ 6118831 w 13214112"/>
              <a:gd name="connsiteY8" fmla="*/ 406980 h 4000919"/>
              <a:gd name="connsiteX9" fmla="*/ 6159342 w 13214112"/>
              <a:gd name="connsiteY9" fmla="*/ 412767 h 4000919"/>
              <a:gd name="connsiteX10" fmla="*/ 6373474 w 13214112"/>
              <a:gd name="connsiteY10" fmla="*/ 441704 h 4000919"/>
              <a:gd name="connsiteX11" fmla="*/ 6466071 w 13214112"/>
              <a:gd name="connsiteY11" fmla="*/ 464853 h 4000919"/>
              <a:gd name="connsiteX12" fmla="*/ 6604967 w 13214112"/>
              <a:gd name="connsiteY12" fmla="*/ 488003 h 4000919"/>
              <a:gd name="connsiteX13" fmla="*/ 6668628 w 13214112"/>
              <a:gd name="connsiteY13" fmla="*/ 505365 h 4000919"/>
              <a:gd name="connsiteX14" fmla="*/ 6761226 w 13214112"/>
              <a:gd name="connsiteY14" fmla="*/ 528514 h 4000919"/>
              <a:gd name="connsiteX15" fmla="*/ 6824886 w 13214112"/>
              <a:gd name="connsiteY15" fmla="*/ 540089 h 4000919"/>
              <a:gd name="connsiteX16" fmla="*/ 6882760 w 13214112"/>
              <a:gd name="connsiteY16" fmla="*/ 551663 h 4000919"/>
              <a:gd name="connsiteX17" fmla="*/ 6969570 w 13214112"/>
              <a:gd name="connsiteY17" fmla="*/ 569025 h 4000919"/>
              <a:gd name="connsiteX18" fmla="*/ 7027443 w 13214112"/>
              <a:gd name="connsiteY18" fmla="*/ 586387 h 4000919"/>
              <a:gd name="connsiteX19" fmla="*/ 7131616 w 13214112"/>
              <a:gd name="connsiteY19" fmla="*/ 597962 h 4000919"/>
              <a:gd name="connsiteX20" fmla="*/ 7154765 w 13214112"/>
              <a:gd name="connsiteY20" fmla="*/ 603749 h 4000919"/>
              <a:gd name="connsiteX21" fmla="*/ 7293661 w 13214112"/>
              <a:gd name="connsiteY21" fmla="*/ 615324 h 4000919"/>
              <a:gd name="connsiteX22" fmla="*/ 7426770 w 13214112"/>
              <a:gd name="connsiteY22" fmla="*/ 621111 h 4000919"/>
              <a:gd name="connsiteX23" fmla="*/ 7600390 w 13214112"/>
              <a:gd name="connsiteY23" fmla="*/ 632686 h 4000919"/>
              <a:gd name="connsiteX24" fmla="*/ 7704562 w 13214112"/>
              <a:gd name="connsiteY24" fmla="*/ 638473 h 4000919"/>
              <a:gd name="connsiteX25" fmla="*/ 8289711 w 13214112"/>
              <a:gd name="connsiteY25" fmla="*/ 661623 h 4000919"/>
              <a:gd name="connsiteX26" fmla="*/ 9180335 w 13214112"/>
              <a:gd name="connsiteY26" fmla="*/ 678985 h 4000919"/>
              <a:gd name="connsiteX27" fmla="*/ 10441975 w 13214112"/>
              <a:gd name="connsiteY27" fmla="*/ 661623 h 4000919"/>
              <a:gd name="connsiteX28" fmla="*/ 10546147 w 13214112"/>
              <a:gd name="connsiteY28" fmla="*/ 650048 h 4000919"/>
              <a:gd name="connsiteX29" fmla="*/ 10661894 w 13214112"/>
              <a:gd name="connsiteY29" fmla="*/ 638473 h 4000919"/>
              <a:gd name="connsiteX30" fmla="*/ 10766066 w 13214112"/>
              <a:gd name="connsiteY30" fmla="*/ 626899 h 4000919"/>
              <a:gd name="connsiteX31" fmla="*/ 10893388 w 13214112"/>
              <a:gd name="connsiteY31" fmla="*/ 615324 h 4000919"/>
              <a:gd name="connsiteX32" fmla="*/ 10939686 w 13214112"/>
              <a:gd name="connsiteY32" fmla="*/ 603749 h 4000919"/>
              <a:gd name="connsiteX33" fmla="*/ 10962836 w 13214112"/>
              <a:gd name="connsiteY33" fmla="*/ 597962 h 4000919"/>
              <a:gd name="connsiteX34" fmla="*/ 10997560 w 13214112"/>
              <a:gd name="connsiteY34" fmla="*/ 586387 h 4000919"/>
              <a:gd name="connsiteX35" fmla="*/ 11032284 w 13214112"/>
              <a:gd name="connsiteY35" fmla="*/ 580600 h 4000919"/>
              <a:gd name="connsiteX36" fmla="*/ 11061221 w 13214112"/>
              <a:gd name="connsiteY36" fmla="*/ 569025 h 4000919"/>
              <a:gd name="connsiteX37" fmla="*/ 11095945 w 13214112"/>
              <a:gd name="connsiteY37" fmla="*/ 563238 h 4000919"/>
              <a:gd name="connsiteX38" fmla="*/ 11113307 w 13214112"/>
              <a:gd name="connsiteY38" fmla="*/ 551663 h 4000919"/>
              <a:gd name="connsiteX39" fmla="*/ 11130669 w 13214112"/>
              <a:gd name="connsiteY39" fmla="*/ 545876 h 4000919"/>
              <a:gd name="connsiteX40" fmla="*/ 11188542 w 13214112"/>
              <a:gd name="connsiteY40" fmla="*/ 540089 h 4000919"/>
              <a:gd name="connsiteX41" fmla="*/ 11796213 w 13214112"/>
              <a:gd name="connsiteY41" fmla="*/ 528514 h 4000919"/>
              <a:gd name="connsiteX42" fmla="*/ 11998770 w 13214112"/>
              <a:gd name="connsiteY42" fmla="*/ 516939 h 4000919"/>
              <a:gd name="connsiteX43" fmla="*/ 12143454 w 13214112"/>
              <a:gd name="connsiteY43" fmla="*/ 511152 h 4000919"/>
              <a:gd name="connsiteX44" fmla="*/ 12322861 w 13214112"/>
              <a:gd name="connsiteY44" fmla="*/ 499577 h 4000919"/>
              <a:gd name="connsiteX45" fmla="*/ 12427033 w 13214112"/>
              <a:gd name="connsiteY45" fmla="*/ 493790 h 4000919"/>
              <a:gd name="connsiteX46" fmla="*/ 12618016 w 13214112"/>
              <a:gd name="connsiteY46" fmla="*/ 482215 h 4000919"/>
              <a:gd name="connsiteX47" fmla="*/ 12733762 w 13214112"/>
              <a:gd name="connsiteY47" fmla="*/ 476428 h 4000919"/>
              <a:gd name="connsiteX48" fmla="*/ 12994193 w 13214112"/>
              <a:gd name="connsiteY48" fmla="*/ 470641 h 4000919"/>
              <a:gd name="connsiteX49" fmla="*/ 13040492 w 13214112"/>
              <a:gd name="connsiteY49" fmla="*/ 464853 h 4000919"/>
              <a:gd name="connsiteX50" fmla="*/ 13144664 w 13214112"/>
              <a:gd name="connsiteY50" fmla="*/ 453279 h 4000919"/>
              <a:gd name="connsiteX51" fmla="*/ 13185175 w 13214112"/>
              <a:gd name="connsiteY51" fmla="*/ 441704 h 4000919"/>
              <a:gd name="connsiteX52" fmla="*/ 13208324 w 13214112"/>
              <a:gd name="connsiteY52" fmla="*/ 435917 h 4000919"/>
              <a:gd name="connsiteX53" fmla="*/ 13214112 w 13214112"/>
              <a:gd name="connsiteY53" fmla="*/ 4000919 h 4000919"/>
              <a:gd name="connsiteX54" fmla="*/ 1014395 w 13214112"/>
              <a:gd name="connsiteY54" fmla="*/ 3995132 h 4000919"/>
              <a:gd name="connsiteX0" fmla="*/ 901422 w 13101139"/>
              <a:gd name="connsiteY0" fmla="*/ 3995132 h 4000919"/>
              <a:gd name="connsiteX1" fmla="*/ 901422 w 13101139"/>
              <a:gd name="connsiteY1" fmla="*/ 306542 h 4000919"/>
              <a:gd name="connsiteX2" fmla="*/ 3651037 w 13101139"/>
              <a:gd name="connsiteY2" fmla="*/ 2978 h 4000919"/>
              <a:gd name="connsiteX3" fmla="*/ 5010435 w 13101139"/>
              <a:gd name="connsiteY3" fmla="*/ 279658 h 4000919"/>
              <a:gd name="connsiteX4" fmla="*/ 5079883 w 13101139"/>
              <a:gd name="connsiteY4" fmla="*/ 285446 h 4000919"/>
              <a:gd name="connsiteX5" fmla="*/ 5409762 w 13101139"/>
              <a:gd name="connsiteY5" fmla="*/ 314382 h 4000919"/>
              <a:gd name="connsiteX6" fmla="*/ 5832238 w 13101139"/>
              <a:gd name="connsiteY6" fmla="*/ 378043 h 4000919"/>
              <a:gd name="connsiteX7" fmla="*/ 5930622 w 13101139"/>
              <a:gd name="connsiteY7" fmla="*/ 389618 h 4000919"/>
              <a:gd name="connsiteX8" fmla="*/ 6005858 w 13101139"/>
              <a:gd name="connsiteY8" fmla="*/ 406980 h 4000919"/>
              <a:gd name="connsiteX9" fmla="*/ 6046369 w 13101139"/>
              <a:gd name="connsiteY9" fmla="*/ 412767 h 4000919"/>
              <a:gd name="connsiteX10" fmla="*/ 6260501 w 13101139"/>
              <a:gd name="connsiteY10" fmla="*/ 441704 h 4000919"/>
              <a:gd name="connsiteX11" fmla="*/ 6353098 w 13101139"/>
              <a:gd name="connsiteY11" fmla="*/ 464853 h 4000919"/>
              <a:gd name="connsiteX12" fmla="*/ 6491994 w 13101139"/>
              <a:gd name="connsiteY12" fmla="*/ 488003 h 4000919"/>
              <a:gd name="connsiteX13" fmla="*/ 6555655 w 13101139"/>
              <a:gd name="connsiteY13" fmla="*/ 505365 h 4000919"/>
              <a:gd name="connsiteX14" fmla="*/ 6648253 w 13101139"/>
              <a:gd name="connsiteY14" fmla="*/ 528514 h 4000919"/>
              <a:gd name="connsiteX15" fmla="*/ 6711913 w 13101139"/>
              <a:gd name="connsiteY15" fmla="*/ 540089 h 4000919"/>
              <a:gd name="connsiteX16" fmla="*/ 6769787 w 13101139"/>
              <a:gd name="connsiteY16" fmla="*/ 551663 h 4000919"/>
              <a:gd name="connsiteX17" fmla="*/ 6856597 w 13101139"/>
              <a:gd name="connsiteY17" fmla="*/ 569025 h 4000919"/>
              <a:gd name="connsiteX18" fmla="*/ 6914470 w 13101139"/>
              <a:gd name="connsiteY18" fmla="*/ 586387 h 4000919"/>
              <a:gd name="connsiteX19" fmla="*/ 7018643 w 13101139"/>
              <a:gd name="connsiteY19" fmla="*/ 597962 h 4000919"/>
              <a:gd name="connsiteX20" fmla="*/ 7041792 w 13101139"/>
              <a:gd name="connsiteY20" fmla="*/ 603749 h 4000919"/>
              <a:gd name="connsiteX21" fmla="*/ 7180688 w 13101139"/>
              <a:gd name="connsiteY21" fmla="*/ 615324 h 4000919"/>
              <a:gd name="connsiteX22" fmla="*/ 7313797 w 13101139"/>
              <a:gd name="connsiteY22" fmla="*/ 621111 h 4000919"/>
              <a:gd name="connsiteX23" fmla="*/ 7487417 w 13101139"/>
              <a:gd name="connsiteY23" fmla="*/ 632686 h 4000919"/>
              <a:gd name="connsiteX24" fmla="*/ 7591589 w 13101139"/>
              <a:gd name="connsiteY24" fmla="*/ 638473 h 4000919"/>
              <a:gd name="connsiteX25" fmla="*/ 8176738 w 13101139"/>
              <a:gd name="connsiteY25" fmla="*/ 661623 h 4000919"/>
              <a:gd name="connsiteX26" fmla="*/ 9067362 w 13101139"/>
              <a:gd name="connsiteY26" fmla="*/ 678985 h 4000919"/>
              <a:gd name="connsiteX27" fmla="*/ 10329002 w 13101139"/>
              <a:gd name="connsiteY27" fmla="*/ 661623 h 4000919"/>
              <a:gd name="connsiteX28" fmla="*/ 10433174 w 13101139"/>
              <a:gd name="connsiteY28" fmla="*/ 650048 h 4000919"/>
              <a:gd name="connsiteX29" fmla="*/ 10548921 w 13101139"/>
              <a:gd name="connsiteY29" fmla="*/ 638473 h 4000919"/>
              <a:gd name="connsiteX30" fmla="*/ 10653093 w 13101139"/>
              <a:gd name="connsiteY30" fmla="*/ 626899 h 4000919"/>
              <a:gd name="connsiteX31" fmla="*/ 10780415 w 13101139"/>
              <a:gd name="connsiteY31" fmla="*/ 615324 h 4000919"/>
              <a:gd name="connsiteX32" fmla="*/ 10826713 w 13101139"/>
              <a:gd name="connsiteY32" fmla="*/ 603749 h 4000919"/>
              <a:gd name="connsiteX33" fmla="*/ 10849863 w 13101139"/>
              <a:gd name="connsiteY33" fmla="*/ 597962 h 4000919"/>
              <a:gd name="connsiteX34" fmla="*/ 10884587 w 13101139"/>
              <a:gd name="connsiteY34" fmla="*/ 586387 h 4000919"/>
              <a:gd name="connsiteX35" fmla="*/ 10919311 w 13101139"/>
              <a:gd name="connsiteY35" fmla="*/ 580600 h 4000919"/>
              <a:gd name="connsiteX36" fmla="*/ 10948248 w 13101139"/>
              <a:gd name="connsiteY36" fmla="*/ 569025 h 4000919"/>
              <a:gd name="connsiteX37" fmla="*/ 10982972 w 13101139"/>
              <a:gd name="connsiteY37" fmla="*/ 563238 h 4000919"/>
              <a:gd name="connsiteX38" fmla="*/ 11000334 w 13101139"/>
              <a:gd name="connsiteY38" fmla="*/ 551663 h 4000919"/>
              <a:gd name="connsiteX39" fmla="*/ 11017696 w 13101139"/>
              <a:gd name="connsiteY39" fmla="*/ 545876 h 4000919"/>
              <a:gd name="connsiteX40" fmla="*/ 11075569 w 13101139"/>
              <a:gd name="connsiteY40" fmla="*/ 540089 h 4000919"/>
              <a:gd name="connsiteX41" fmla="*/ 11683240 w 13101139"/>
              <a:gd name="connsiteY41" fmla="*/ 528514 h 4000919"/>
              <a:gd name="connsiteX42" fmla="*/ 11885797 w 13101139"/>
              <a:gd name="connsiteY42" fmla="*/ 516939 h 4000919"/>
              <a:gd name="connsiteX43" fmla="*/ 12030481 w 13101139"/>
              <a:gd name="connsiteY43" fmla="*/ 511152 h 4000919"/>
              <a:gd name="connsiteX44" fmla="*/ 12209888 w 13101139"/>
              <a:gd name="connsiteY44" fmla="*/ 499577 h 4000919"/>
              <a:gd name="connsiteX45" fmla="*/ 12314060 w 13101139"/>
              <a:gd name="connsiteY45" fmla="*/ 493790 h 4000919"/>
              <a:gd name="connsiteX46" fmla="*/ 12505043 w 13101139"/>
              <a:gd name="connsiteY46" fmla="*/ 482215 h 4000919"/>
              <a:gd name="connsiteX47" fmla="*/ 12620789 w 13101139"/>
              <a:gd name="connsiteY47" fmla="*/ 476428 h 4000919"/>
              <a:gd name="connsiteX48" fmla="*/ 12881220 w 13101139"/>
              <a:gd name="connsiteY48" fmla="*/ 470641 h 4000919"/>
              <a:gd name="connsiteX49" fmla="*/ 12927519 w 13101139"/>
              <a:gd name="connsiteY49" fmla="*/ 464853 h 4000919"/>
              <a:gd name="connsiteX50" fmla="*/ 13031691 w 13101139"/>
              <a:gd name="connsiteY50" fmla="*/ 453279 h 4000919"/>
              <a:gd name="connsiteX51" fmla="*/ 13072202 w 13101139"/>
              <a:gd name="connsiteY51" fmla="*/ 441704 h 4000919"/>
              <a:gd name="connsiteX52" fmla="*/ 13095351 w 13101139"/>
              <a:gd name="connsiteY52" fmla="*/ 435917 h 4000919"/>
              <a:gd name="connsiteX53" fmla="*/ 13101139 w 13101139"/>
              <a:gd name="connsiteY53" fmla="*/ 4000919 h 4000919"/>
              <a:gd name="connsiteX54" fmla="*/ 901422 w 13101139"/>
              <a:gd name="connsiteY54" fmla="*/ 3995132 h 4000919"/>
              <a:gd name="connsiteX0" fmla="*/ 901422 w 13101139"/>
              <a:gd name="connsiteY0" fmla="*/ 3999636 h 4000919"/>
              <a:gd name="connsiteX1" fmla="*/ 901422 w 13101139"/>
              <a:gd name="connsiteY1" fmla="*/ 306542 h 4000919"/>
              <a:gd name="connsiteX2" fmla="*/ 3651037 w 13101139"/>
              <a:gd name="connsiteY2" fmla="*/ 2978 h 4000919"/>
              <a:gd name="connsiteX3" fmla="*/ 5010435 w 13101139"/>
              <a:gd name="connsiteY3" fmla="*/ 279658 h 4000919"/>
              <a:gd name="connsiteX4" fmla="*/ 5079883 w 13101139"/>
              <a:gd name="connsiteY4" fmla="*/ 285446 h 4000919"/>
              <a:gd name="connsiteX5" fmla="*/ 5409762 w 13101139"/>
              <a:gd name="connsiteY5" fmla="*/ 314382 h 4000919"/>
              <a:gd name="connsiteX6" fmla="*/ 5832238 w 13101139"/>
              <a:gd name="connsiteY6" fmla="*/ 378043 h 4000919"/>
              <a:gd name="connsiteX7" fmla="*/ 5930622 w 13101139"/>
              <a:gd name="connsiteY7" fmla="*/ 389618 h 4000919"/>
              <a:gd name="connsiteX8" fmla="*/ 6005858 w 13101139"/>
              <a:gd name="connsiteY8" fmla="*/ 406980 h 4000919"/>
              <a:gd name="connsiteX9" fmla="*/ 6046369 w 13101139"/>
              <a:gd name="connsiteY9" fmla="*/ 412767 h 4000919"/>
              <a:gd name="connsiteX10" fmla="*/ 6260501 w 13101139"/>
              <a:gd name="connsiteY10" fmla="*/ 441704 h 4000919"/>
              <a:gd name="connsiteX11" fmla="*/ 6353098 w 13101139"/>
              <a:gd name="connsiteY11" fmla="*/ 464853 h 4000919"/>
              <a:gd name="connsiteX12" fmla="*/ 6491994 w 13101139"/>
              <a:gd name="connsiteY12" fmla="*/ 488003 h 4000919"/>
              <a:gd name="connsiteX13" fmla="*/ 6555655 w 13101139"/>
              <a:gd name="connsiteY13" fmla="*/ 505365 h 4000919"/>
              <a:gd name="connsiteX14" fmla="*/ 6648253 w 13101139"/>
              <a:gd name="connsiteY14" fmla="*/ 528514 h 4000919"/>
              <a:gd name="connsiteX15" fmla="*/ 6711913 w 13101139"/>
              <a:gd name="connsiteY15" fmla="*/ 540089 h 4000919"/>
              <a:gd name="connsiteX16" fmla="*/ 6769787 w 13101139"/>
              <a:gd name="connsiteY16" fmla="*/ 551663 h 4000919"/>
              <a:gd name="connsiteX17" fmla="*/ 6856597 w 13101139"/>
              <a:gd name="connsiteY17" fmla="*/ 569025 h 4000919"/>
              <a:gd name="connsiteX18" fmla="*/ 6914470 w 13101139"/>
              <a:gd name="connsiteY18" fmla="*/ 586387 h 4000919"/>
              <a:gd name="connsiteX19" fmla="*/ 7018643 w 13101139"/>
              <a:gd name="connsiteY19" fmla="*/ 597962 h 4000919"/>
              <a:gd name="connsiteX20" fmla="*/ 7041792 w 13101139"/>
              <a:gd name="connsiteY20" fmla="*/ 603749 h 4000919"/>
              <a:gd name="connsiteX21" fmla="*/ 7180688 w 13101139"/>
              <a:gd name="connsiteY21" fmla="*/ 615324 h 4000919"/>
              <a:gd name="connsiteX22" fmla="*/ 7313797 w 13101139"/>
              <a:gd name="connsiteY22" fmla="*/ 621111 h 4000919"/>
              <a:gd name="connsiteX23" fmla="*/ 7487417 w 13101139"/>
              <a:gd name="connsiteY23" fmla="*/ 632686 h 4000919"/>
              <a:gd name="connsiteX24" fmla="*/ 7591589 w 13101139"/>
              <a:gd name="connsiteY24" fmla="*/ 638473 h 4000919"/>
              <a:gd name="connsiteX25" fmla="*/ 8176738 w 13101139"/>
              <a:gd name="connsiteY25" fmla="*/ 661623 h 4000919"/>
              <a:gd name="connsiteX26" fmla="*/ 9067362 w 13101139"/>
              <a:gd name="connsiteY26" fmla="*/ 678985 h 4000919"/>
              <a:gd name="connsiteX27" fmla="*/ 10329002 w 13101139"/>
              <a:gd name="connsiteY27" fmla="*/ 661623 h 4000919"/>
              <a:gd name="connsiteX28" fmla="*/ 10433174 w 13101139"/>
              <a:gd name="connsiteY28" fmla="*/ 650048 h 4000919"/>
              <a:gd name="connsiteX29" fmla="*/ 10548921 w 13101139"/>
              <a:gd name="connsiteY29" fmla="*/ 638473 h 4000919"/>
              <a:gd name="connsiteX30" fmla="*/ 10653093 w 13101139"/>
              <a:gd name="connsiteY30" fmla="*/ 626899 h 4000919"/>
              <a:gd name="connsiteX31" fmla="*/ 10780415 w 13101139"/>
              <a:gd name="connsiteY31" fmla="*/ 615324 h 4000919"/>
              <a:gd name="connsiteX32" fmla="*/ 10826713 w 13101139"/>
              <a:gd name="connsiteY32" fmla="*/ 603749 h 4000919"/>
              <a:gd name="connsiteX33" fmla="*/ 10849863 w 13101139"/>
              <a:gd name="connsiteY33" fmla="*/ 597962 h 4000919"/>
              <a:gd name="connsiteX34" fmla="*/ 10884587 w 13101139"/>
              <a:gd name="connsiteY34" fmla="*/ 586387 h 4000919"/>
              <a:gd name="connsiteX35" fmla="*/ 10919311 w 13101139"/>
              <a:gd name="connsiteY35" fmla="*/ 580600 h 4000919"/>
              <a:gd name="connsiteX36" fmla="*/ 10948248 w 13101139"/>
              <a:gd name="connsiteY36" fmla="*/ 569025 h 4000919"/>
              <a:gd name="connsiteX37" fmla="*/ 10982972 w 13101139"/>
              <a:gd name="connsiteY37" fmla="*/ 563238 h 4000919"/>
              <a:gd name="connsiteX38" fmla="*/ 11000334 w 13101139"/>
              <a:gd name="connsiteY38" fmla="*/ 551663 h 4000919"/>
              <a:gd name="connsiteX39" fmla="*/ 11017696 w 13101139"/>
              <a:gd name="connsiteY39" fmla="*/ 545876 h 4000919"/>
              <a:gd name="connsiteX40" fmla="*/ 11075569 w 13101139"/>
              <a:gd name="connsiteY40" fmla="*/ 540089 h 4000919"/>
              <a:gd name="connsiteX41" fmla="*/ 11683240 w 13101139"/>
              <a:gd name="connsiteY41" fmla="*/ 528514 h 4000919"/>
              <a:gd name="connsiteX42" fmla="*/ 11885797 w 13101139"/>
              <a:gd name="connsiteY42" fmla="*/ 516939 h 4000919"/>
              <a:gd name="connsiteX43" fmla="*/ 12030481 w 13101139"/>
              <a:gd name="connsiteY43" fmla="*/ 511152 h 4000919"/>
              <a:gd name="connsiteX44" fmla="*/ 12209888 w 13101139"/>
              <a:gd name="connsiteY44" fmla="*/ 499577 h 4000919"/>
              <a:gd name="connsiteX45" fmla="*/ 12314060 w 13101139"/>
              <a:gd name="connsiteY45" fmla="*/ 493790 h 4000919"/>
              <a:gd name="connsiteX46" fmla="*/ 12505043 w 13101139"/>
              <a:gd name="connsiteY46" fmla="*/ 482215 h 4000919"/>
              <a:gd name="connsiteX47" fmla="*/ 12620789 w 13101139"/>
              <a:gd name="connsiteY47" fmla="*/ 476428 h 4000919"/>
              <a:gd name="connsiteX48" fmla="*/ 12881220 w 13101139"/>
              <a:gd name="connsiteY48" fmla="*/ 470641 h 4000919"/>
              <a:gd name="connsiteX49" fmla="*/ 12927519 w 13101139"/>
              <a:gd name="connsiteY49" fmla="*/ 464853 h 4000919"/>
              <a:gd name="connsiteX50" fmla="*/ 13031691 w 13101139"/>
              <a:gd name="connsiteY50" fmla="*/ 453279 h 4000919"/>
              <a:gd name="connsiteX51" fmla="*/ 13072202 w 13101139"/>
              <a:gd name="connsiteY51" fmla="*/ 441704 h 4000919"/>
              <a:gd name="connsiteX52" fmla="*/ 13095351 w 13101139"/>
              <a:gd name="connsiteY52" fmla="*/ 435917 h 4000919"/>
              <a:gd name="connsiteX53" fmla="*/ 13101139 w 13101139"/>
              <a:gd name="connsiteY53" fmla="*/ 4000919 h 4000919"/>
              <a:gd name="connsiteX54" fmla="*/ 901422 w 13101139"/>
              <a:gd name="connsiteY54" fmla="*/ 3999636 h 4000919"/>
              <a:gd name="connsiteX0" fmla="*/ 0 w 12199717"/>
              <a:gd name="connsiteY0" fmla="*/ 3999636 h 4000919"/>
              <a:gd name="connsiteX1" fmla="*/ 0 w 12199717"/>
              <a:gd name="connsiteY1" fmla="*/ 306542 h 4000919"/>
              <a:gd name="connsiteX2" fmla="*/ 2749615 w 12199717"/>
              <a:gd name="connsiteY2" fmla="*/ 2978 h 4000919"/>
              <a:gd name="connsiteX3" fmla="*/ 4109013 w 12199717"/>
              <a:gd name="connsiteY3" fmla="*/ 279658 h 4000919"/>
              <a:gd name="connsiteX4" fmla="*/ 4178461 w 12199717"/>
              <a:gd name="connsiteY4" fmla="*/ 285446 h 4000919"/>
              <a:gd name="connsiteX5" fmla="*/ 4508340 w 12199717"/>
              <a:gd name="connsiteY5" fmla="*/ 314382 h 4000919"/>
              <a:gd name="connsiteX6" fmla="*/ 4930816 w 12199717"/>
              <a:gd name="connsiteY6" fmla="*/ 378043 h 4000919"/>
              <a:gd name="connsiteX7" fmla="*/ 5029200 w 12199717"/>
              <a:gd name="connsiteY7" fmla="*/ 389618 h 4000919"/>
              <a:gd name="connsiteX8" fmla="*/ 5104436 w 12199717"/>
              <a:gd name="connsiteY8" fmla="*/ 406980 h 4000919"/>
              <a:gd name="connsiteX9" fmla="*/ 5144947 w 12199717"/>
              <a:gd name="connsiteY9" fmla="*/ 412767 h 4000919"/>
              <a:gd name="connsiteX10" fmla="*/ 5359079 w 12199717"/>
              <a:gd name="connsiteY10" fmla="*/ 441704 h 4000919"/>
              <a:gd name="connsiteX11" fmla="*/ 5451676 w 12199717"/>
              <a:gd name="connsiteY11" fmla="*/ 464853 h 4000919"/>
              <a:gd name="connsiteX12" fmla="*/ 5590572 w 12199717"/>
              <a:gd name="connsiteY12" fmla="*/ 488003 h 4000919"/>
              <a:gd name="connsiteX13" fmla="*/ 5654233 w 12199717"/>
              <a:gd name="connsiteY13" fmla="*/ 505365 h 4000919"/>
              <a:gd name="connsiteX14" fmla="*/ 5746831 w 12199717"/>
              <a:gd name="connsiteY14" fmla="*/ 528514 h 4000919"/>
              <a:gd name="connsiteX15" fmla="*/ 5810491 w 12199717"/>
              <a:gd name="connsiteY15" fmla="*/ 540089 h 4000919"/>
              <a:gd name="connsiteX16" fmla="*/ 5868365 w 12199717"/>
              <a:gd name="connsiteY16" fmla="*/ 551663 h 4000919"/>
              <a:gd name="connsiteX17" fmla="*/ 5955175 w 12199717"/>
              <a:gd name="connsiteY17" fmla="*/ 569025 h 4000919"/>
              <a:gd name="connsiteX18" fmla="*/ 6013048 w 12199717"/>
              <a:gd name="connsiteY18" fmla="*/ 586387 h 4000919"/>
              <a:gd name="connsiteX19" fmla="*/ 6117221 w 12199717"/>
              <a:gd name="connsiteY19" fmla="*/ 597962 h 4000919"/>
              <a:gd name="connsiteX20" fmla="*/ 6140370 w 12199717"/>
              <a:gd name="connsiteY20" fmla="*/ 603749 h 4000919"/>
              <a:gd name="connsiteX21" fmla="*/ 6279266 w 12199717"/>
              <a:gd name="connsiteY21" fmla="*/ 615324 h 4000919"/>
              <a:gd name="connsiteX22" fmla="*/ 6412375 w 12199717"/>
              <a:gd name="connsiteY22" fmla="*/ 621111 h 4000919"/>
              <a:gd name="connsiteX23" fmla="*/ 6585995 w 12199717"/>
              <a:gd name="connsiteY23" fmla="*/ 632686 h 4000919"/>
              <a:gd name="connsiteX24" fmla="*/ 6690167 w 12199717"/>
              <a:gd name="connsiteY24" fmla="*/ 638473 h 4000919"/>
              <a:gd name="connsiteX25" fmla="*/ 7275316 w 12199717"/>
              <a:gd name="connsiteY25" fmla="*/ 661623 h 4000919"/>
              <a:gd name="connsiteX26" fmla="*/ 8165940 w 12199717"/>
              <a:gd name="connsiteY26" fmla="*/ 678985 h 4000919"/>
              <a:gd name="connsiteX27" fmla="*/ 9427580 w 12199717"/>
              <a:gd name="connsiteY27" fmla="*/ 661623 h 4000919"/>
              <a:gd name="connsiteX28" fmla="*/ 9531752 w 12199717"/>
              <a:gd name="connsiteY28" fmla="*/ 650048 h 4000919"/>
              <a:gd name="connsiteX29" fmla="*/ 9647499 w 12199717"/>
              <a:gd name="connsiteY29" fmla="*/ 638473 h 4000919"/>
              <a:gd name="connsiteX30" fmla="*/ 9751671 w 12199717"/>
              <a:gd name="connsiteY30" fmla="*/ 626899 h 4000919"/>
              <a:gd name="connsiteX31" fmla="*/ 9878993 w 12199717"/>
              <a:gd name="connsiteY31" fmla="*/ 615324 h 4000919"/>
              <a:gd name="connsiteX32" fmla="*/ 9925291 w 12199717"/>
              <a:gd name="connsiteY32" fmla="*/ 603749 h 4000919"/>
              <a:gd name="connsiteX33" fmla="*/ 9948441 w 12199717"/>
              <a:gd name="connsiteY33" fmla="*/ 597962 h 4000919"/>
              <a:gd name="connsiteX34" fmla="*/ 9983165 w 12199717"/>
              <a:gd name="connsiteY34" fmla="*/ 586387 h 4000919"/>
              <a:gd name="connsiteX35" fmla="*/ 10017889 w 12199717"/>
              <a:gd name="connsiteY35" fmla="*/ 580600 h 4000919"/>
              <a:gd name="connsiteX36" fmla="*/ 10046826 w 12199717"/>
              <a:gd name="connsiteY36" fmla="*/ 569025 h 4000919"/>
              <a:gd name="connsiteX37" fmla="*/ 10081550 w 12199717"/>
              <a:gd name="connsiteY37" fmla="*/ 563238 h 4000919"/>
              <a:gd name="connsiteX38" fmla="*/ 10098912 w 12199717"/>
              <a:gd name="connsiteY38" fmla="*/ 551663 h 4000919"/>
              <a:gd name="connsiteX39" fmla="*/ 10116274 w 12199717"/>
              <a:gd name="connsiteY39" fmla="*/ 545876 h 4000919"/>
              <a:gd name="connsiteX40" fmla="*/ 10174147 w 12199717"/>
              <a:gd name="connsiteY40" fmla="*/ 540089 h 4000919"/>
              <a:gd name="connsiteX41" fmla="*/ 10781818 w 12199717"/>
              <a:gd name="connsiteY41" fmla="*/ 528514 h 4000919"/>
              <a:gd name="connsiteX42" fmla="*/ 10984375 w 12199717"/>
              <a:gd name="connsiteY42" fmla="*/ 516939 h 4000919"/>
              <a:gd name="connsiteX43" fmla="*/ 11129059 w 12199717"/>
              <a:gd name="connsiteY43" fmla="*/ 511152 h 4000919"/>
              <a:gd name="connsiteX44" fmla="*/ 11308466 w 12199717"/>
              <a:gd name="connsiteY44" fmla="*/ 499577 h 4000919"/>
              <a:gd name="connsiteX45" fmla="*/ 11412638 w 12199717"/>
              <a:gd name="connsiteY45" fmla="*/ 493790 h 4000919"/>
              <a:gd name="connsiteX46" fmla="*/ 11603621 w 12199717"/>
              <a:gd name="connsiteY46" fmla="*/ 482215 h 4000919"/>
              <a:gd name="connsiteX47" fmla="*/ 11719367 w 12199717"/>
              <a:gd name="connsiteY47" fmla="*/ 476428 h 4000919"/>
              <a:gd name="connsiteX48" fmla="*/ 11979798 w 12199717"/>
              <a:gd name="connsiteY48" fmla="*/ 470641 h 4000919"/>
              <a:gd name="connsiteX49" fmla="*/ 12026097 w 12199717"/>
              <a:gd name="connsiteY49" fmla="*/ 464853 h 4000919"/>
              <a:gd name="connsiteX50" fmla="*/ 12130269 w 12199717"/>
              <a:gd name="connsiteY50" fmla="*/ 453279 h 4000919"/>
              <a:gd name="connsiteX51" fmla="*/ 12170780 w 12199717"/>
              <a:gd name="connsiteY51" fmla="*/ 441704 h 4000919"/>
              <a:gd name="connsiteX52" fmla="*/ 12193929 w 12199717"/>
              <a:gd name="connsiteY52" fmla="*/ 435917 h 4000919"/>
              <a:gd name="connsiteX53" fmla="*/ 12199717 w 12199717"/>
              <a:gd name="connsiteY53" fmla="*/ 4000919 h 4000919"/>
              <a:gd name="connsiteX54" fmla="*/ 0 w 12199717"/>
              <a:gd name="connsiteY54" fmla="*/ 3999636 h 4000919"/>
              <a:gd name="connsiteX0" fmla="*/ 0 w 12199717"/>
              <a:gd name="connsiteY0" fmla="*/ 3996698 h 3997981"/>
              <a:gd name="connsiteX1" fmla="*/ 0 w 12199717"/>
              <a:gd name="connsiteY1" fmla="*/ 303604 h 3997981"/>
              <a:gd name="connsiteX2" fmla="*/ 2749615 w 12199717"/>
              <a:gd name="connsiteY2" fmla="*/ 40 h 3997981"/>
              <a:gd name="connsiteX3" fmla="*/ 4178461 w 12199717"/>
              <a:gd name="connsiteY3" fmla="*/ 282508 h 3997981"/>
              <a:gd name="connsiteX4" fmla="*/ 4508340 w 12199717"/>
              <a:gd name="connsiteY4" fmla="*/ 311444 h 3997981"/>
              <a:gd name="connsiteX5" fmla="*/ 4930816 w 12199717"/>
              <a:gd name="connsiteY5" fmla="*/ 375105 h 3997981"/>
              <a:gd name="connsiteX6" fmla="*/ 5029200 w 12199717"/>
              <a:gd name="connsiteY6" fmla="*/ 386680 h 3997981"/>
              <a:gd name="connsiteX7" fmla="*/ 5104436 w 12199717"/>
              <a:gd name="connsiteY7" fmla="*/ 404042 h 3997981"/>
              <a:gd name="connsiteX8" fmla="*/ 5144947 w 12199717"/>
              <a:gd name="connsiteY8" fmla="*/ 409829 h 3997981"/>
              <a:gd name="connsiteX9" fmla="*/ 5359079 w 12199717"/>
              <a:gd name="connsiteY9" fmla="*/ 438766 h 3997981"/>
              <a:gd name="connsiteX10" fmla="*/ 5451676 w 12199717"/>
              <a:gd name="connsiteY10" fmla="*/ 461915 h 3997981"/>
              <a:gd name="connsiteX11" fmla="*/ 5590572 w 12199717"/>
              <a:gd name="connsiteY11" fmla="*/ 485065 h 3997981"/>
              <a:gd name="connsiteX12" fmla="*/ 5654233 w 12199717"/>
              <a:gd name="connsiteY12" fmla="*/ 502427 h 3997981"/>
              <a:gd name="connsiteX13" fmla="*/ 5746831 w 12199717"/>
              <a:gd name="connsiteY13" fmla="*/ 525576 h 3997981"/>
              <a:gd name="connsiteX14" fmla="*/ 5810491 w 12199717"/>
              <a:gd name="connsiteY14" fmla="*/ 537151 h 3997981"/>
              <a:gd name="connsiteX15" fmla="*/ 5868365 w 12199717"/>
              <a:gd name="connsiteY15" fmla="*/ 548725 h 3997981"/>
              <a:gd name="connsiteX16" fmla="*/ 5955175 w 12199717"/>
              <a:gd name="connsiteY16" fmla="*/ 566087 h 3997981"/>
              <a:gd name="connsiteX17" fmla="*/ 6013048 w 12199717"/>
              <a:gd name="connsiteY17" fmla="*/ 583449 h 3997981"/>
              <a:gd name="connsiteX18" fmla="*/ 6117221 w 12199717"/>
              <a:gd name="connsiteY18" fmla="*/ 595024 h 3997981"/>
              <a:gd name="connsiteX19" fmla="*/ 6140370 w 12199717"/>
              <a:gd name="connsiteY19" fmla="*/ 600811 h 3997981"/>
              <a:gd name="connsiteX20" fmla="*/ 6279266 w 12199717"/>
              <a:gd name="connsiteY20" fmla="*/ 612386 h 3997981"/>
              <a:gd name="connsiteX21" fmla="*/ 6412375 w 12199717"/>
              <a:gd name="connsiteY21" fmla="*/ 618173 h 3997981"/>
              <a:gd name="connsiteX22" fmla="*/ 6585995 w 12199717"/>
              <a:gd name="connsiteY22" fmla="*/ 629748 h 3997981"/>
              <a:gd name="connsiteX23" fmla="*/ 6690167 w 12199717"/>
              <a:gd name="connsiteY23" fmla="*/ 635535 h 3997981"/>
              <a:gd name="connsiteX24" fmla="*/ 7275316 w 12199717"/>
              <a:gd name="connsiteY24" fmla="*/ 658685 h 3997981"/>
              <a:gd name="connsiteX25" fmla="*/ 8165940 w 12199717"/>
              <a:gd name="connsiteY25" fmla="*/ 676047 h 3997981"/>
              <a:gd name="connsiteX26" fmla="*/ 9427580 w 12199717"/>
              <a:gd name="connsiteY26" fmla="*/ 658685 h 3997981"/>
              <a:gd name="connsiteX27" fmla="*/ 9531752 w 12199717"/>
              <a:gd name="connsiteY27" fmla="*/ 647110 h 3997981"/>
              <a:gd name="connsiteX28" fmla="*/ 9647499 w 12199717"/>
              <a:gd name="connsiteY28" fmla="*/ 635535 h 3997981"/>
              <a:gd name="connsiteX29" fmla="*/ 9751671 w 12199717"/>
              <a:gd name="connsiteY29" fmla="*/ 623961 h 3997981"/>
              <a:gd name="connsiteX30" fmla="*/ 9878993 w 12199717"/>
              <a:gd name="connsiteY30" fmla="*/ 612386 h 3997981"/>
              <a:gd name="connsiteX31" fmla="*/ 9925291 w 12199717"/>
              <a:gd name="connsiteY31" fmla="*/ 600811 h 3997981"/>
              <a:gd name="connsiteX32" fmla="*/ 9948441 w 12199717"/>
              <a:gd name="connsiteY32" fmla="*/ 595024 h 3997981"/>
              <a:gd name="connsiteX33" fmla="*/ 9983165 w 12199717"/>
              <a:gd name="connsiteY33" fmla="*/ 583449 h 3997981"/>
              <a:gd name="connsiteX34" fmla="*/ 10017889 w 12199717"/>
              <a:gd name="connsiteY34" fmla="*/ 577662 h 3997981"/>
              <a:gd name="connsiteX35" fmla="*/ 10046826 w 12199717"/>
              <a:gd name="connsiteY35" fmla="*/ 566087 h 3997981"/>
              <a:gd name="connsiteX36" fmla="*/ 10081550 w 12199717"/>
              <a:gd name="connsiteY36" fmla="*/ 560300 h 3997981"/>
              <a:gd name="connsiteX37" fmla="*/ 10098912 w 12199717"/>
              <a:gd name="connsiteY37" fmla="*/ 548725 h 3997981"/>
              <a:gd name="connsiteX38" fmla="*/ 10116274 w 12199717"/>
              <a:gd name="connsiteY38" fmla="*/ 542938 h 3997981"/>
              <a:gd name="connsiteX39" fmla="*/ 10174147 w 12199717"/>
              <a:gd name="connsiteY39" fmla="*/ 537151 h 3997981"/>
              <a:gd name="connsiteX40" fmla="*/ 10781818 w 12199717"/>
              <a:gd name="connsiteY40" fmla="*/ 525576 h 3997981"/>
              <a:gd name="connsiteX41" fmla="*/ 10984375 w 12199717"/>
              <a:gd name="connsiteY41" fmla="*/ 514001 h 3997981"/>
              <a:gd name="connsiteX42" fmla="*/ 11129059 w 12199717"/>
              <a:gd name="connsiteY42" fmla="*/ 508214 h 3997981"/>
              <a:gd name="connsiteX43" fmla="*/ 11308466 w 12199717"/>
              <a:gd name="connsiteY43" fmla="*/ 496639 h 3997981"/>
              <a:gd name="connsiteX44" fmla="*/ 11412638 w 12199717"/>
              <a:gd name="connsiteY44" fmla="*/ 490852 h 3997981"/>
              <a:gd name="connsiteX45" fmla="*/ 11603621 w 12199717"/>
              <a:gd name="connsiteY45" fmla="*/ 479277 h 3997981"/>
              <a:gd name="connsiteX46" fmla="*/ 11719367 w 12199717"/>
              <a:gd name="connsiteY46" fmla="*/ 473490 h 3997981"/>
              <a:gd name="connsiteX47" fmla="*/ 11979798 w 12199717"/>
              <a:gd name="connsiteY47" fmla="*/ 467703 h 3997981"/>
              <a:gd name="connsiteX48" fmla="*/ 12026097 w 12199717"/>
              <a:gd name="connsiteY48" fmla="*/ 461915 h 3997981"/>
              <a:gd name="connsiteX49" fmla="*/ 12130269 w 12199717"/>
              <a:gd name="connsiteY49" fmla="*/ 450341 h 3997981"/>
              <a:gd name="connsiteX50" fmla="*/ 12170780 w 12199717"/>
              <a:gd name="connsiteY50" fmla="*/ 438766 h 3997981"/>
              <a:gd name="connsiteX51" fmla="*/ 12193929 w 12199717"/>
              <a:gd name="connsiteY51" fmla="*/ 432979 h 3997981"/>
              <a:gd name="connsiteX52" fmla="*/ 12199717 w 12199717"/>
              <a:gd name="connsiteY52" fmla="*/ 3997981 h 3997981"/>
              <a:gd name="connsiteX53" fmla="*/ 0 w 12199717"/>
              <a:gd name="connsiteY53" fmla="*/ 3996698 h 399798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4508340 w 12199717"/>
              <a:gd name="connsiteY3" fmla="*/ 311404 h 3997941"/>
              <a:gd name="connsiteX4" fmla="*/ 4930816 w 12199717"/>
              <a:gd name="connsiteY4" fmla="*/ 375065 h 3997941"/>
              <a:gd name="connsiteX5" fmla="*/ 5029200 w 12199717"/>
              <a:gd name="connsiteY5" fmla="*/ 386640 h 3997941"/>
              <a:gd name="connsiteX6" fmla="*/ 5104436 w 12199717"/>
              <a:gd name="connsiteY6" fmla="*/ 404002 h 3997941"/>
              <a:gd name="connsiteX7" fmla="*/ 5144947 w 12199717"/>
              <a:gd name="connsiteY7" fmla="*/ 409789 h 3997941"/>
              <a:gd name="connsiteX8" fmla="*/ 5359079 w 12199717"/>
              <a:gd name="connsiteY8" fmla="*/ 438726 h 3997941"/>
              <a:gd name="connsiteX9" fmla="*/ 5451676 w 12199717"/>
              <a:gd name="connsiteY9" fmla="*/ 461875 h 3997941"/>
              <a:gd name="connsiteX10" fmla="*/ 5590572 w 12199717"/>
              <a:gd name="connsiteY10" fmla="*/ 485025 h 3997941"/>
              <a:gd name="connsiteX11" fmla="*/ 5654233 w 12199717"/>
              <a:gd name="connsiteY11" fmla="*/ 502387 h 3997941"/>
              <a:gd name="connsiteX12" fmla="*/ 5746831 w 12199717"/>
              <a:gd name="connsiteY12" fmla="*/ 525536 h 3997941"/>
              <a:gd name="connsiteX13" fmla="*/ 5810491 w 12199717"/>
              <a:gd name="connsiteY13" fmla="*/ 537111 h 3997941"/>
              <a:gd name="connsiteX14" fmla="*/ 5868365 w 12199717"/>
              <a:gd name="connsiteY14" fmla="*/ 548685 h 3997941"/>
              <a:gd name="connsiteX15" fmla="*/ 5955175 w 12199717"/>
              <a:gd name="connsiteY15" fmla="*/ 566047 h 3997941"/>
              <a:gd name="connsiteX16" fmla="*/ 6013048 w 12199717"/>
              <a:gd name="connsiteY16" fmla="*/ 583409 h 3997941"/>
              <a:gd name="connsiteX17" fmla="*/ 6117221 w 12199717"/>
              <a:gd name="connsiteY17" fmla="*/ 594984 h 3997941"/>
              <a:gd name="connsiteX18" fmla="*/ 6140370 w 12199717"/>
              <a:gd name="connsiteY18" fmla="*/ 600771 h 3997941"/>
              <a:gd name="connsiteX19" fmla="*/ 6279266 w 12199717"/>
              <a:gd name="connsiteY19" fmla="*/ 612346 h 3997941"/>
              <a:gd name="connsiteX20" fmla="*/ 6412375 w 12199717"/>
              <a:gd name="connsiteY20" fmla="*/ 618133 h 3997941"/>
              <a:gd name="connsiteX21" fmla="*/ 6585995 w 12199717"/>
              <a:gd name="connsiteY21" fmla="*/ 629708 h 3997941"/>
              <a:gd name="connsiteX22" fmla="*/ 6690167 w 12199717"/>
              <a:gd name="connsiteY22" fmla="*/ 635495 h 3997941"/>
              <a:gd name="connsiteX23" fmla="*/ 7275316 w 12199717"/>
              <a:gd name="connsiteY23" fmla="*/ 658645 h 3997941"/>
              <a:gd name="connsiteX24" fmla="*/ 8165940 w 12199717"/>
              <a:gd name="connsiteY24" fmla="*/ 676007 h 3997941"/>
              <a:gd name="connsiteX25" fmla="*/ 9427580 w 12199717"/>
              <a:gd name="connsiteY25" fmla="*/ 658645 h 3997941"/>
              <a:gd name="connsiteX26" fmla="*/ 9531752 w 12199717"/>
              <a:gd name="connsiteY26" fmla="*/ 647070 h 3997941"/>
              <a:gd name="connsiteX27" fmla="*/ 9647499 w 12199717"/>
              <a:gd name="connsiteY27" fmla="*/ 635495 h 3997941"/>
              <a:gd name="connsiteX28" fmla="*/ 9751671 w 12199717"/>
              <a:gd name="connsiteY28" fmla="*/ 623921 h 3997941"/>
              <a:gd name="connsiteX29" fmla="*/ 9878993 w 12199717"/>
              <a:gd name="connsiteY29" fmla="*/ 612346 h 3997941"/>
              <a:gd name="connsiteX30" fmla="*/ 9925291 w 12199717"/>
              <a:gd name="connsiteY30" fmla="*/ 600771 h 3997941"/>
              <a:gd name="connsiteX31" fmla="*/ 9948441 w 12199717"/>
              <a:gd name="connsiteY31" fmla="*/ 594984 h 3997941"/>
              <a:gd name="connsiteX32" fmla="*/ 9983165 w 12199717"/>
              <a:gd name="connsiteY32" fmla="*/ 583409 h 3997941"/>
              <a:gd name="connsiteX33" fmla="*/ 10017889 w 12199717"/>
              <a:gd name="connsiteY33" fmla="*/ 577622 h 3997941"/>
              <a:gd name="connsiteX34" fmla="*/ 10046826 w 12199717"/>
              <a:gd name="connsiteY34" fmla="*/ 566047 h 3997941"/>
              <a:gd name="connsiteX35" fmla="*/ 10081550 w 12199717"/>
              <a:gd name="connsiteY35" fmla="*/ 560260 h 3997941"/>
              <a:gd name="connsiteX36" fmla="*/ 10098912 w 12199717"/>
              <a:gd name="connsiteY36" fmla="*/ 548685 h 3997941"/>
              <a:gd name="connsiteX37" fmla="*/ 10116274 w 12199717"/>
              <a:gd name="connsiteY37" fmla="*/ 542898 h 3997941"/>
              <a:gd name="connsiteX38" fmla="*/ 10174147 w 12199717"/>
              <a:gd name="connsiteY38" fmla="*/ 537111 h 3997941"/>
              <a:gd name="connsiteX39" fmla="*/ 10781818 w 12199717"/>
              <a:gd name="connsiteY39" fmla="*/ 525536 h 3997941"/>
              <a:gd name="connsiteX40" fmla="*/ 10984375 w 12199717"/>
              <a:gd name="connsiteY40" fmla="*/ 513961 h 3997941"/>
              <a:gd name="connsiteX41" fmla="*/ 11129059 w 12199717"/>
              <a:gd name="connsiteY41" fmla="*/ 508174 h 3997941"/>
              <a:gd name="connsiteX42" fmla="*/ 11308466 w 12199717"/>
              <a:gd name="connsiteY42" fmla="*/ 496599 h 3997941"/>
              <a:gd name="connsiteX43" fmla="*/ 11412638 w 12199717"/>
              <a:gd name="connsiteY43" fmla="*/ 490812 h 3997941"/>
              <a:gd name="connsiteX44" fmla="*/ 11603621 w 12199717"/>
              <a:gd name="connsiteY44" fmla="*/ 479237 h 3997941"/>
              <a:gd name="connsiteX45" fmla="*/ 11719367 w 12199717"/>
              <a:gd name="connsiteY45" fmla="*/ 473450 h 3997941"/>
              <a:gd name="connsiteX46" fmla="*/ 11979798 w 12199717"/>
              <a:gd name="connsiteY46" fmla="*/ 467663 h 3997941"/>
              <a:gd name="connsiteX47" fmla="*/ 12026097 w 12199717"/>
              <a:gd name="connsiteY47" fmla="*/ 461875 h 3997941"/>
              <a:gd name="connsiteX48" fmla="*/ 12130269 w 12199717"/>
              <a:gd name="connsiteY48" fmla="*/ 450301 h 3997941"/>
              <a:gd name="connsiteX49" fmla="*/ 12170780 w 12199717"/>
              <a:gd name="connsiteY49" fmla="*/ 438726 h 3997941"/>
              <a:gd name="connsiteX50" fmla="*/ 12193929 w 12199717"/>
              <a:gd name="connsiteY50" fmla="*/ 432939 h 3997941"/>
              <a:gd name="connsiteX51" fmla="*/ 12199717 w 12199717"/>
              <a:gd name="connsiteY51" fmla="*/ 3997941 h 3997941"/>
              <a:gd name="connsiteX52" fmla="*/ 0 w 12199717"/>
              <a:gd name="connsiteY52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4930816 w 12199717"/>
              <a:gd name="connsiteY3" fmla="*/ 375065 h 3997941"/>
              <a:gd name="connsiteX4" fmla="*/ 5029200 w 12199717"/>
              <a:gd name="connsiteY4" fmla="*/ 386640 h 3997941"/>
              <a:gd name="connsiteX5" fmla="*/ 5104436 w 12199717"/>
              <a:gd name="connsiteY5" fmla="*/ 404002 h 3997941"/>
              <a:gd name="connsiteX6" fmla="*/ 5144947 w 12199717"/>
              <a:gd name="connsiteY6" fmla="*/ 409789 h 3997941"/>
              <a:gd name="connsiteX7" fmla="*/ 5359079 w 12199717"/>
              <a:gd name="connsiteY7" fmla="*/ 438726 h 3997941"/>
              <a:gd name="connsiteX8" fmla="*/ 5451676 w 12199717"/>
              <a:gd name="connsiteY8" fmla="*/ 461875 h 3997941"/>
              <a:gd name="connsiteX9" fmla="*/ 5590572 w 12199717"/>
              <a:gd name="connsiteY9" fmla="*/ 485025 h 3997941"/>
              <a:gd name="connsiteX10" fmla="*/ 5654233 w 12199717"/>
              <a:gd name="connsiteY10" fmla="*/ 502387 h 3997941"/>
              <a:gd name="connsiteX11" fmla="*/ 5746831 w 12199717"/>
              <a:gd name="connsiteY11" fmla="*/ 525536 h 3997941"/>
              <a:gd name="connsiteX12" fmla="*/ 5810491 w 12199717"/>
              <a:gd name="connsiteY12" fmla="*/ 537111 h 3997941"/>
              <a:gd name="connsiteX13" fmla="*/ 5868365 w 12199717"/>
              <a:gd name="connsiteY13" fmla="*/ 548685 h 3997941"/>
              <a:gd name="connsiteX14" fmla="*/ 5955175 w 12199717"/>
              <a:gd name="connsiteY14" fmla="*/ 566047 h 3997941"/>
              <a:gd name="connsiteX15" fmla="*/ 6013048 w 12199717"/>
              <a:gd name="connsiteY15" fmla="*/ 583409 h 3997941"/>
              <a:gd name="connsiteX16" fmla="*/ 6117221 w 12199717"/>
              <a:gd name="connsiteY16" fmla="*/ 594984 h 3997941"/>
              <a:gd name="connsiteX17" fmla="*/ 6140370 w 12199717"/>
              <a:gd name="connsiteY17" fmla="*/ 600771 h 3997941"/>
              <a:gd name="connsiteX18" fmla="*/ 6279266 w 12199717"/>
              <a:gd name="connsiteY18" fmla="*/ 612346 h 3997941"/>
              <a:gd name="connsiteX19" fmla="*/ 6412375 w 12199717"/>
              <a:gd name="connsiteY19" fmla="*/ 618133 h 3997941"/>
              <a:gd name="connsiteX20" fmla="*/ 6585995 w 12199717"/>
              <a:gd name="connsiteY20" fmla="*/ 629708 h 3997941"/>
              <a:gd name="connsiteX21" fmla="*/ 6690167 w 12199717"/>
              <a:gd name="connsiteY21" fmla="*/ 635495 h 3997941"/>
              <a:gd name="connsiteX22" fmla="*/ 7275316 w 12199717"/>
              <a:gd name="connsiteY22" fmla="*/ 658645 h 3997941"/>
              <a:gd name="connsiteX23" fmla="*/ 8165940 w 12199717"/>
              <a:gd name="connsiteY23" fmla="*/ 676007 h 3997941"/>
              <a:gd name="connsiteX24" fmla="*/ 9427580 w 12199717"/>
              <a:gd name="connsiteY24" fmla="*/ 658645 h 3997941"/>
              <a:gd name="connsiteX25" fmla="*/ 9531752 w 12199717"/>
              <a:gd name="connsiteY25" fmla="*/ 647070 h 3997941"/>
              <a:gd name="connsiteX26" fmla="*/ 9647499 w 12199717"/>
              <a:gd name="connsiteY26" fmla="*/ 635495 h 3997941"/>
              <a:gd name="connsiteX27" fmla="*/ 9751671 w 12199717"/>
              <a:gd name="connsiteY27" fmla="*/ 623921 h 3997941"/>
              <a:gd name="connsiteX28" fmla="*/ 9878993 w 12199717"/>
              <a:gd name="connsiteY28" fmla="*/ 612346 h 3997941"/>
              <a:gd name="connsiteX29" fmla="*/ 9925291 w 12199717"/>
              <a:gd name="connsiteY29" fmla="*/ 600771 h 3997941"/>
              <a:gd name="connsiteX30" fmla="*/ 9948441 w 12199717"/>
              <a:gd name="connsiteY30" fmla="*/ 594984 h 3997941"/>
              <a:gd name="connsiteX31" fmla="*/ 9983165 w 12199717"/>
              <a:gd name="connsiteY31" fmla="*/ 583409 h 3997941"/>
              <a:gd name="connsiteX32" fmla="*/ 10017889 w 12199717"/>
              <a:gd name="connsiteY32" fmla="*/ 577622 h 3997941"/>
              <a:gd name="connsiteX33" fmla="*/ 10046826 w 12199717"/>
              <a:gd name="connsiteY33" fmla="*/ 566047 h 3997941"/>
              <a:gd name="connsiteX34" fmla="*/ 10081550 w 12199717"/>
              <a:gd name="connsiteY34" fmla="*/ 560260 h 3997941"/>
              <a:gd name="connsiteX35" fmla="*/ 10098912 w 12199717"/>
              <a:gd name="connsiteY35" fmla="*/ 548685 h 3997941"/>
              <a:gd name="connsiteX36" fmla="*/ 10116274 w 12199717"/>
              <a:gd name="connsiteY36" fmla="*/ 542898 h 3997941"/>
              <a:gd name="connsiteX37" fmla="*/ 10174147 w 12199717"/>
              <a:gd name="connsiteY37" fmla="*/ 537111 h 3997941"/>
              <a:gd name="connsiteX38" fmla="*/ 10781818 w 12199717"/>
              <a:gd name="connsiteY38" fmla="*/ 525536 h 3997941"/>
              <a:gd name="connsiteX39" fmla="*/ 10984375 w 12199717"/>
              <a:gd name="connsiteY39" fmla="*/ 513961 h 3997941"/>
              <a:gd name="connsiteX40" fmla="*/ 11129059 w 12199717"/>
              <a:gd name="connsiteY40" fmla="*/ 508174 h 3997941"/>
              <a:gd name="connsiteX41" fmla="*/ 11308466 w 12199717"/>
              <a:gd name="connsiteY41" fmla="*/ 496599 h 3997941"/>
              <a:gd name="connsiteX42" fmla="*/ 11412638 w 12199717"/>
              <a:gd name="connsiteY42" fmla="*/ 490812 h 3997941"/>
              <a:gd name="connsiteX43" fmla="*/ 11603621 w 12199717"/>
              <a:gd name="connsiteY43" fmla="*/ 479237 h 3997941"/>
              <a:gd name="connsiteX44" fmla="*/ 11719367 w 12199717"/>
              <a:gd name="connsiteY44" fmla="*/ 473450 h 3997941"/>
              <a:gd name="connsiteX45" fmla="*/ 11979798 w 12199717"/>
              <a:gd name="connsiteY45" fmla="*/ 467663 h 3997941"/>
              <a:gd name="connsiteX46" fmla="*/ 12026097 w 12199717"/>
              <a:gd name="connsiteY46" fmla="*/ 461875 h 3997941"/>
              <a:gd name="connsiteX47" fmla="*/ 12130269 w 12199717"/>
              <a:gd name="connsiteY47" fmla="*/ 450301 h 3997941"/>
              <a:gd name="connsiteX48" fmla="*/ 12170780 w 12199717"/>
              <a:gd name="connsiteY48" fmla="*/ 438726 h 3997941"/>
              <a:gd name="connsiteX49" fmla="*/ 12193929 w 12199717"/>
              <a:gd name="connsiteY49" fmla="*/ 432939 h 3997941"/>
              <a:gd name="connsiteX50" fmla="*/ 12199717 w 12199717"/>
              <a:gd name="connsiteY50" fmla="*/ 3997941 h 3997941"/>
              <a:gd name="connsiteX51" fmla="*/ 0 w 12199717"/>
              <a:gd name="connsiteY51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029200 w 12199717"/>
              <a:gd name="connsiteY3" fmla="*/ 386640 h 3997941"/>
              <a:gd name="connsiteX4" fmla="*/ 5104436 w 12199717"/>
              <a:gd name="connsiteY4" fmla="*/ 404002 h 3997941"/>
              <a:gd name="connsiteX5" fmla="*/ 5144947 w 12199717"/>
              <a:gd name="connsiteY5" fmla="*/ 409789 h 3997941"/>
              <a:gd name="connsiteX6" fmla="*/ 5359079 w 12199717"/>
              <a:gd name="connsiteY6" fmla="*/ 438726 h 3997941"/>
              <a:gd name="connsiteX7" fmla="*/ 5451676 w 12199717"/>
              <a:gd name="connsiteY7" fmla="*/ 461875 h 3997941"/>
              <a:gd name="connsiteX8" fmla="*/ 5590572 w 12199717"/>
              <a:gd name="connsiteY8" fmla="*/ 485025 h 3997941"/>
              <a:gd name="connsiteX9" fmla="*/ 5654233 w 12199717"/>
              <a:gd name="connsiteY9" fmla="*/ 502387 h 3997941"/>
              <a:gd name="connsiteX10" fmla="*/ 5746831 w 12199717"/>
              <a:gd name="connsiteY10" fmla="*/ 525536 h 3997941"/>
              <a:gd name="connsiteX11" fmla="*/ 5810491 w 12199717"/>
              <a:gd name="connsiteY11" fmla="*/ 537111 h 3997941"/>
              <a:gd name="connsiteX12" fmla="*/ 5868365 w 12199717"/>
              <a:gd name="connsiteY12" fmla="*/ 548685 h 3997941"/>
              <a:gd name="connsiteX13" fmla="*/ 5955175 w 12199717"/>
              <a:gd name="connsiteY13" fmla="*/ 566047 h 3997941"/>
              <a:gd name="connsiteX14" fmla="*/ 6013048 w 12199717"/>
              <a:gd name="connsiteY14" fmla="*/ 583409 h 3997941"/>
              <a:gd name="connsiteX15" fmla="*/ 6117221 w 12199717"/>
              <a:gd name="connsiteY15" fmla="*/ 594984 h 3997941"/>
              <a:gd name="connsiteX16" fmla="*/ 6140370 w 12199717"/>
              <a:gd name="connsiteY16" fmla="*/ 600771 h 3997941"/>
              <a:gd name="connsiteX17" fmla="*/ 6279266 w 12199717"/>
              <a:gd name="connsiteY17" fmla="*/ 612346 h 3997941"/>
              <a:gd name="connsiteX18" fmla="*/ 6412375 w 12199717"/>
              <a:gd name="connsiteY18" fmla="*/ 618133 h 3997941"/>
              <a:gd name="connsiteX19" fmla="*/ 6585995 w 12199717"/>
              <a:gd name="connsiteY19" fmla="*/ 629708 h 3997941"/>
              <a:gd name="connsiteX20" fmla="*/ 6690167 w 12199717"/>
              <a:gd name="connsiteY20" fmla="*/ 635495 h 3997941"/>
              <a:gd name="connsiteX21" fmla="*/ 7275316 w 12199717"/>
              <a:gd name="connsiteY21" fmla="*/ 658645 h 3997941"/>
              <a:gd name="connsiteX22" fmla="*/ 8165940 w 12199717"/>
              <a:gd name="connsiteY22" fmla="*/ 676007 h 3997941"/>
              <a:gd name="connsiteX23" fmla="*/ 9427580 w 12199717"/>
              <a:gd name="connsiteY23" fmla="*/ 658645 h 3997941"/>
              <a:gd name="connsiteX24" fmla="*/ 9531752 w 12199717"/>
              <a:gd name="connsiteY24" fmla="*/ 647070 h 3997941"/>
              <a:gd name="connsiteX25" fmla="*/ 9647499 w 12199717"/>
              <a:gd name="connsiteY25" fmla="*/ 635495 h 3997941"/>
              <a:gd name="connsiteX26" fmla="*/ 9751671 w 12199717"/>
              <a:gd name="connsiteY26" fmla="*/ 623921 h 3997941"/>
              <a:gd name="connsiteX27" fmla="*/ 9878993 w 12199717"/>
              <a:gd name="connsiteY27" fmla="*/ 612346 h 3997941"/>
              <a:gd name="connsiteX28" fmla="*/ 9925291 w 12199717"/>
              <a:gd name="connsiteY28" fmla="*/ 600771 h 3997941"/>
              <a:gd name="connsiteX29" fmla="*/ 9948441 w 12199717"/>
              <a:gd name="connsiteY29" fmla="*/ 594984 h 3997941"/>
              <a:gd name="connsiteX30" fmla="*/ 9983165 w 12199717"/>
              <a:gd name="connsiteY30" fmla="*/ 583409 h 3997941"/>
              <a:gd name="connsiteX31" fmla="*/ 10017889 w 12199717"/>
              <a:gd name="connsiteY31" fmla="*/ 577622 h 3997941"/>
              <a:gd name="connsiteX32" fmla="*/ 10046826 w 12199717"/>
              <a:gd name="connsiteY32" fmla="*/ 566047 h 3997941"/>
              <a:gd name="connsiteX33" fmla="*/ 10081550 w 12199717"/>
              <a:gd name="connsiteY33" fmla="*/ 560260 h 3997941"/>
              <a:gd name="connsiteX34" fmla="*/ 10098912 w 12199717"/>
              <a:gd name="connsiteY34" fmla="*/ 548685 h 3997941"/>
              <a:gd name="connsiteX35" fmla="*/ 10116274 w 12199717"/>
              <a:gd name="connsiteY35" fmla="*/ 542898 h 3997941"/>
              <a:gd name="connsiteX36" fmla="*/ 10174147 w 12199717"/>
              <a:gd name="connsiteY36" fmla="*/ 537111 h 3997941"/>
              <a:gd name="connsiteX37" fmla="*/ 10781818 w 12199717"/>
              <a:gd name="connsiteY37" fmla="*/ 525536 h 3997941"/>
              <a:gd name="connsiteX38" fmla="*/ 10984375 w 12199717"/>
              <a:gd name="connsiteY38" fmla="*/ 513961 h 3997941"/>
              <a:gd name="connsiteX39" fmla="*/ 11129059 w 12199717"/>
              <a:gd name="connsiteY39" fmla="*/ 508174 h 3997941"/>
              <a:gd name="connsiteX40" fmla="*/ 11308466 w 12199717"/>
              <a:gd name="connsiteY40" fmla="*/ 496599 h 3997941"/>
              <a:gd name="connsiteX41" fmla="*/ 11412638 w 12199717"/>
              <a:gd name="connsiteY41" fmla="*/ 490812 h 3997941"/>
              <a:gd name="connsiteX42" fmla="*/ 11603621 w 12199717"/>
              <a:gd name="connsiteY42" fmla="*/ 479237 h 3997941"/>
              <a:gd name="connsiteX43" fmla="*/ 11719367 w 12199717"/>
              <a:gd name="connsiteY43" fmla="*/ 473450 h 3997941"/>
              <a:gd name="connsiteX44" fmla="*/ 11979798 w 12199717"/>
              <a:gd name="connsiteY44" fmla="*/ 467663 h 3997941"/>
              <a:gd name="connsiteX45" fmla="*/ 12026097 w 12199717"/>
              <a:gd name="connsiteY45" fmla="*/ 461875 h 3997941"/>
              <a:gd name="connsiteX46" fmla="*/ 12130269 w 12199717"/>
              <a:gd name="connsiteY46" fmla="*/ 450301 h 3997941"/>
              <a:gd name="connsiteX47" fmla="*/ 12170780 w 12199717"/>
              <a:gd name="connsiteY47" fmla="*/ 438726 h 3997941"/>
              <a:gd name="connsiteX48" fmla="*/ 12193929 w 12199717"/>
              <a:gd name="connsiteY48" fmla="*/ 432939 h 3997941"/>
              <a:gd name="connsiteX49" fmla="*/ 12199717 w 12199717"/>
              <a:gd name="connsiteY49" fmla="*/ 3997941 h 3997941"/>
              <a:gd name="connsiteX50" fmla="*/ 0 w 12199717"/>
              <a:gd name="connsiteY50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029200 w 12199717"/>
              <a:gd name="connsiteY3" fmla="*/ 386640 h 3997941"/>
              <a:gd name="connsiteX4" fmla="*/ 5104436 w 12199717"/>
              <a:gd name="connsiteY4" fmla="*/ 404002 h 3997941"/>
              <a:gd name="connsiteX5" fmla="*/ 5144947 w 12199717"/>
              <a:gd name="connsiteY5" fmla="*/ 409789 h 3997941"/>
              <a:gd name="connsiteX6" fmla="*/ 5451676 w 12199717"/>
              <a:gd name="connsiteY6" fmla="*/ 461875 h 3997941"/>
              <a:gd name="connsiteX7" fmla="*/ 5590572 w 12199717"/>
              <a:gd name="connsiteY7" fmla="*/ 485025 h 3997941"/>
              <a:gd name="connsiteX8" fmla="*/ 5654233 w 12199717"/>
              <a:gd name="connsiteY8" fmla="*/ 502387 h 3997941"/>
              <a:gd name="connsiteX9" fmla="*/ 5746831 w 12199717"/>
              <a:gd name="connsiteY9" fmla="*/ 525536 h 3997941"/>
              <a:gd name="connsiteX10" fmla="*/ 5810491 w 12199717"/>
              <a:gd name="connsiteY10" fmla="*/ 537111 h 3997941"/>
              <a:gd name="connsiteX11" fmla="*/ 5868365 w 12199717"/>
              <a:gd name="connsiteY11" fmla="*/ 548685 h 3997941"/>
              <a:gd name="connsiteX12" fmla="*/ 5955175 w 12199717"/>
              <a:gd name="connsiteY12" fmla="*/ 566047 h 3997941"/>
              <a:gd name="connsiteX13" fmla="*/ 6013048 w 12199717"/>
              <a:gd name="connsiteY13" fmla="*/ 583409 h 3997941"/>
              <a:gd name="connsiteX14" fmla="*/ 6117221 w 12199717"/>
              <a:gd name="connsiteY14" fmla="*/ 594984 h 3997941"/>
              <a:gd name="connsiteX15" fmla="*/ 6140370 w 12199717"/>
              <a:gd name="connsiteY15" fmla="*/ 600771 h 3997941"/>
              <a:gd name="connsiteX16" fmla="*/ 6279266 w 12199717"/>
              <a:gd name="connsiteY16" fmla="*/ 612346 h 3997941"/>
              <a:gd name="connsiteX17" fmla="*/ 6412375 w 12199717"/>
              <a:gd name="connsiteY17" fmla="*/ 618133 h 3997941"/>
              <a:gd name="connsiteX18" fmla="*/ 6585995 w 12199717"/>
              <a:gd name="connsiteY18" fmla="*/ 629708 h 3997941"/>
              <a:gd name="connsiteX19" fmla="*/ 6690167 w 12199717"/>
              <a:gd name="connsiteY19" fmla="*/ 635495 h 3997941"/>
              <a:gd name="connsiteX20" fmla="*/ 7275316 w 12199717"/>
              <a:gd name="connsiteY20" fmla="*/ 658645 h 3997941"/>
              <a:gd name="connsiteX21" fmla="*/ 8165940 w 12199717"/>
              <a:gd name="connsiteY21" fmla="*/ 676007 h 3997941"/>
              <a:gd name="connsiteX22" fmla="*/ 9427580 w 12199717"/>
              <a:gd name="connsiteY22" fmla="*/ 658645 h 3997941"/>
              <a:gd name="connsiteX23" fmla="*/ 9531752 w 12199717"/>
              <a:gd name="connsiteY23" fmla="*/ 647070 h 3997941"/>
              <a:gd name="connsiteX24" fmla="*/ 9647499 w 12199717"/>
              <a:gd name="connsiteY24" fmla="*/ 635495 h 3997941"/>
              <a:gd name="connsiteX25" fmla="*/ 9751671 w 12199717"/>
              <a:gd name="connsiteY25" fmla="*/ 623921 h 3997941"/>
              <a:gd name="connsiteX26" fmla="*/ 9878993 w 12199717"/>
              <a:gd name="connsiteY26" fmla="*/ 612346 h 3997941"/>
              <a:gd name="connsiteX27" fmla="*/ 9925291 w 12199717"/>
              <a:gd name="connsiteY27" fmla="*/ 600771 h 3997941"/>
              <a:gd name="connsiteX28" fmla="*/ 9948441 w 12199717"/>
              <a:gd name="connsiteY28" fmla="*/ 594984 h 3997941"/>
              <a:gd name="connsiteX29" fmla="*/ 9983165 w 12199717"/>
              <a:gd name="connsiteY29" fmla="*/ 583409 h 3997941"/>
              <a:gd name="connsiteX30" fmla="*/ 10017889 w 12199717"/>
              <a:gd name="connsiteY30" fmla="*/ 577622 h 3997941"/>
              <a:gd name="connsiteX31" fmla="*/ 10046826 w 12199717"/>
              <a:gd name="connsiteY31" fmla="*/ 566047 h 3997941"/>
              <a:gd name="connsiteX32" fmla="*/ 10081550 w 12199717"/>
              <a:gd name="connsiteY32" fmla="*/ 560260 h 3997941"/>
              <a:gd name="connsiteX33" fmla="*/ 10098912 w 12199717"/>
              <a:gd name="connsiteY33" fmla="*/ 548685 h 3997941"/>
              <a:gd name="connsiteX34" fmla="*/ 10116274 w 12199717"/>
              <a:gd name="connsiteY34" fmla="*/ 542898 h 3997941"/>
              <a:gd name="connsiteX35" fmla="*/ 10174147 w 12199717"/>
              <a:gd name="connsiteY35" fmla="*/ 537111 h 3997941"/>
              <a:gd name="connsiteX36" fmla="*/ 10781818 w 12199717"/>
              <a:gd name="connsiteY36" fmla="*/ 525536 h 3997941"/>
              <a:gd name="connsiteX37" fmla="*/ 10984375 w 12199717"/>
              <a:gd name="connsiteY37" fmla="*/ 513961 h 3997941"/>
              <a:gd name="connsiteX38" fmla="*/ 11129059 w 12199717"/>
              <a:gd name="connsiteY38" fmla="*/ 508174 h 3997941"/>
              <a:gd name="connsiteX39" fmla="*/ 11308466 w 12199717"/>
              <a:gd name="connsiteY39" fmla="*/ 496599 h 3997941"/>
              <a:gd name="connsiteX40" fmla="*/ 11412638 w 12199717"/>
              <a:gd name="connsiteY40" fmla="*/ 490812 h 3997941"/>
              <a:gd name="connsiteX41" fmla="*/ 11603621 w 12199717"/>
              <a:gd name="connsiteY41" fmla="*/ 479237 h 3997941"/>
              <a:gd name="connsiteX42" fmla="*/ 11719367 w 12199717"/>
              <a:gd name="connsiteY42" fmla="*/ 473450 h 3997941"/>
              <a:gd name="connsiteX43" fmla="*/ 11979798 w 12199717"/>
              <a:gd name="connsiteY43" fmla="*/ 467663 h 3997941"/>
              <a:gd name="connsiteX44" fmla="*/ 12026097 w 12199717"/>
              <a:gd name="connsiteY44" fmla="*/ 461875 h 3997941"/>
              <a:gd name="connsiteX45" fmla="*/ 12130269 w 12199717"/>
              <a:gd name="connsiteY45" fmla="*/ 450301 h 3997941"/>
              <a:gd name="connsiteX46" fmla="*/ 12170780 w 12199717"/>
              <a:gd name="connsiteY46" fmla="*/ 438726 h 3997941"/>
              <a:gd name="connsiteX47" fmla="*/ 12193929 w 12199717"/>
              <a:gd name="connsiteY47" fmla="*/ 432939 h 3997941"/>
              <a:gd name="connsiteX48" fmla="*/ 12199717 w 12199717"/>
              <a:gd name="connsiteY48" fmla="*/ 3997941 h 3997941"/>
              <a:gd name="connsiteX49" fmla="*/ 0 w 12199717"/>
              <a:gd name="connsiteY49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029200 w 12199717"/>
              <a:gd name="connsiteY3" fmla="*/ 386640 h 3997941"/>
              <a:gd name="connsiteX4" fmla="*/ 5104436 w 12199717"/>
              <a:gd name="connsiteY4" fmla="*/ 404002 h 3997941"/>
              <a:gd name="connsiteX5" fmla="*/ 5144947 w 12199717"/>
              <a:gd name="connsiteY5" fmla="*/ 409789 h 3997941"/>
              <a:gd name="connsiteX6" fmla="*/ 5451676 w 12199717"/>
              <a:gd name="connsiteY6" fmla="*/ 461875 h 3997941"/>
              <a:gd name="connsiteX7" fmla="*/ 5654233 w 12199717"/>
              <a:gd name="connsiteY7" fmla="*/ 502387 h 3997941"/>
              <a:gd name="connsiteX8" fmla="*/ 5746831 w 12199717"/>
              <a:gd name="connsiteY8" fmla="*/ 525536 h 3997941"/>
              <a:gd name="connsiteX9" fmla="*/ 5810491 w 12199717"/>
              <a:gd name="connsiteY9" fmla="*/ 537111 h 3997941"/>
              <a:gd name="connsiteX10" fmla="*/ 5868365 w 12199717"/>
              <a:gd name="connsiteY10" fmla="*/ 548685 h 3997941"/>
              <a:gd name="connsiteX11" fmla="*/ 5955175 w 12199717"/>
              <a:gd name="connsiteY11" fmla="*/ 566047 h 3997941"/>
              <a:gd name="connsiteX12" fmla="*/ 6013048 w 12199717"/>
              <a:gd name="connsiteY12" fmla="*/ 583409 h 3997941"/>
              <a:gd name="connsiteX13" fmla="*/ 6117221 w 12199717"/>
              <a:gd name="connsiteY13" fmla="*/ 594984 h 3997941"/>
              <a:gd name="connsiteX14" fmla="*/ 6140370 w 12199717"/>
              <a:gd name="connsiteY14" fmla="*/ 600771 h 3997941"/>
              <a:gd name="connsiteX15" fmla="*/ 6279266 w 12199717"/>
              <a:gd name="connsiteY15" fmla="*/ 612346 h 3997941"/>
              <a:gd name="connsiteX16" fmla="*/ 6412375 w 12199717"/>
              <a:gd name="connsiteY16" fmla="*/ 618133 h 3997941"/>
              <a:gd name="connsiteX17" fmla="*/ 6585995 w 12199717"/>
              <a:gd name="connsiteY17" fmla="*/ 629708 h 3997941"/>
              <a:gd name="connsiteX18" fmla="*/ 6690167 w 12199717"/>
              <a:gd name="connsiteY18" fmla="*/ 635495 h 3997941"/>
              <a:gd name="connsiteX19" fmla="*/ 7275316 w 12199717"/>
              <a:gd name="connsiteY19" fmla="*/ 658645 h 3997941"/>
              <a:gd name="connsiteX20" fmla="*/ 8165940 w 12199717"/>
              <a:gd name="connsiteY20" fmla="*/ 676007 h 3997941"/>
              <a:gd name="connsiteX21" fmla="*/ 9427580 w 12199717"/>
              <a:gd name="connsiteY21" fmla="*/ 658645 h 3997941"/>
              <a:gd name="connsiteX22" fmla="*/ 9531752 w 12199717"/>
              <a:gd name="connsiteY22" fmla="*/ 647070 h 3997941"/>
              <a:gd name="connsiteX23" fmla="*/ 9647499 w 12199717"/>
              <a:gd name="connsiteY23" fmla="*/ 635495 h 3997941"/>
              <a:gd name="connsiteX24" fmla="*/ 9751671 w 12199717"/>
              <a:gd name="connsiteY24" fmla="*/ 623921 h 3997941"/>
              <a:gd name="connsiteX25" fmla="*/ 9878993 w 12199717"/>
              <a:gd name="connsiteY25" fmla="*/ 612346 h 3997941"/>
              <a:gd name="connsiteX26" fmla="*/ 9925291 w 12199717"/>
              <a:gd name="connsiteY26" fmla="*/ 600771 h 3997941"/>
              <a:gd name="connsiteX27" fmla="*/ 9948441 w 12199717"/>
              <a:gd name="connsiteY27" fmla="*/ 594984 h 3997941"/>
              <a:gd name="connsiteX28" fmla="*/ 9983165 w 12199717"/>
              <a:gd name="connsiteY28" fmla="*/ 583409 h 3997941"/>
              <a:gd name="connsiteX29" fmla="*/ 10017889 w 12199717"/>
              <a:gd name="connsiteY29" fmla="*/ 577622 h 3997941"/>
              <a:gd name="connsiteX30" fmla="*/ 10046826 w 12199717"/>
              <a:gd name="connsiteY30" fmla="*/ 566047 h 3997941"/>
              <a:gd name="connsiteX31" fmla="*/ 10081550 w 12199717"/>
              <a:gd name="connsiteY31" fmla="*/ 560260 h 3997941"/>
              <a:gd name="connsiteX32" fmla="*/ 10098912 w 12199717"/>
              <a:gd name="connsiteY32" fmla="*/ 548685 h 3997941"/>
              <a:gd name="connsiteX33" fmla="*/ 10116274 w 12199717"/>
              <a:gd name="connsiteY33" fmla="*/ 542898 h 3997941"/>
              <a:gd name="connsiteX34" fmla="*/ 10174147 w 12199717"/>
              <a:gd name="connsiteY34" fmla="*/ 537111 h 3997941"/>
              <a:gd name="connsiteX35" fmla="*/ 10781818 w 12199717"/>
              <a:gd name="connsiteY35" fmla="*/ 525536 h 3997941"/>
              <a:gd name="connsiteX36" fmla="*/ 10984375 w 12199717"/>
              <a:gd name="connsiteY36" fmla="*/ 513961 h 3997941"/>
              <a:gd name="connsiteX37" fmla="*/ 11129059 w 12199717"/>
              <a:gd name="connsiteY37" fmla="*/ 508174 h 3997941"/>
              <a:gd name="connsiteX38" fmla="*/ 11308466 w 12199717"/>
              <a:gd name="connsiteY38" fmla="*/ 496599 h 3997941"/>
              <a:gd name="connsiteX39" fmla="*/ 11412638 w 12199717"/>
              <a:gd name="connsiteY39" fmla="*/ 490812 h 3997941"/>
              <a:gd name="connsiteX40" fmla="*/ 11603621 w 12199717"/>
              <a:gd name="connsiteY40" fmla="*/ 479237 h 3997941"/>
              <a:gd name="connsiteX41" fmla="*/ 11719367 w 12199717"/>
              <a:gd name="connsiteY41" fmla="*/ 473450 h 3997941"/>
              <a:gd name="connsiteX42" fmla="*/ 11979798 w 12199717"/>
              <a:gd name="connsiteY42" fmla="*/ 467663 h 3997941"/>
              <a:gd name="connsiteX43" fmla="*/ 12026097 w 12199717"/>
              <a:gd name="connsiteY43" fmla="*/ 461875 h 3997941"/>
              <a:gd name="connsiteX44" fmla="*/ 12130269 w 12199717"/>
              <a:gd name="connsiteY44" fmla="*/ 450301 h 3997941"/>
              <a:gd name="connsiteX45" fmla="*/ 12170780 w 12199717"/>
              <a:gd name="connsiteY45" fmla="*/ 438726 h 3997941"/>
              <a:gd name="connsiteX46" fmla="*/ 12193929 w 12199717"/>
              <a:gd name="connsiteY46" fmla="*/ 432939 h 3997941"/>
              <a:gd name="connsiteX47" fmla="*/ 12199717 w 12199717"/>
              <a:gd name="connsiteY47" fmla="*/ 3997941 h 3997941"/>
              <a:gd name="connsiteX48" fmla="*/ 0 w 12199717"/>
              <a:gd name="connsiteY48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029200 w 12199717"/>
              <a:gd name="connsiteY3" fmla="*/ 386640 h 3997941"/>
              <a:gd name="connsiteX4" fmla="*/ 5104436 w 12199717"/>
              <a:gd name="connsiteY4" fmla="*/ 404002 h 3997941"/>
              <a:gd name="connsiteX5" fmla="*/ 5451676 w 12199717"/>
              <a:gd name="connsiteY5" fmla="*/ 461875 h 3997941"/>
              <a:gd name="connsiteX6" fmla="*/ 5654233 w 12199717"/>
              <a:gd name="connsiteY6" fmla="*/ 502387 h 3997941"/>
              <a:gd name="connsiteX7" fmla="*/ 5746831 w 12199717"/>
              <a:gd name="connsiteY7" fmla="*/ 525536 h 3997941"/>
              <a:gd name="connsiteX8" fmla="*/ 5810491 w 12199717"/>
              <a:gd name="connsiteY8" fmla="*/ 537111 h 3997941"/>
              <a:gd name="connsiteX9" fmla="*/ 5868365 w 12199717"/>
              <a:gd name="connsiteY9" fmla="*/ 548685 h 3997941"/>
              <a:gd name="connsiteX10" fmla="*/ 5955175 w 12199717"/>
              <a:gd name="connsiteY10" fmla="*/ 566047 h 3997941"/>
              <a:gd name="connsiteX11" fmla="*/ 6013048 w 12199717"/>
              <a:gd name="connsiteY11" fmla="*/ 583409 h 3997941"/>
              <a:gd name="connsiteX12" fmla="*/ 6117221 w 12199717"/>
              <a:gd name="connsiteY12" fmla="*/ 594984 h 3997941"/>
              <a:gd name="connsiteX13" fmla="*/ 6140370 w 12199717"/>
              <a:gd name="connsiteY13" fmla="*/ 600771 h 3997941"/>
              <a:gd name="connsiteX14" fmla="*/ 6279266 w 12199717"/>
              <a:gd name="connsiteY14" fmla="*/ 612346 h 3997941"/>
              <a:gd name="connsiteX15" fmla="*/ 6412375 w 12199717"/>
              <a:gd name="connsiteY15" fmla="*/ 618133 h 3997941"/>
              <a:gd name="connsiteX16" fmla="*/ 6585995 w 12199717"/>
              <a:gd name="connsiteY16" fmla="*/ 629708 h 3997941"/>
              <a:gd name="connsiteX17" fmla="*/ 6690167 w 12199717"/>
              <a:gd name="connsiteY17" fmla="*/ 635495 h 3997941"/>
              <a:gd name="connsiteX18" fmla="*/ 7275316 w 12199717"/>
              <a:gd name="connsiteY18" fmla="*/ 658645 h 3997941"/>
              <a:gd name="connsiteX19" fmla="*/ 8165940 w 12199717"/>
              <a:gd name="connsiteY19" fmla="*/ 676007 h 3997941"/>
              <a:gd name="connsiteX20" fmla="*/ 9427580 w 12199717"/>
              <a:gd name="connsiteY20" fmla="*/ 658645 h 3997941"/>
              <a:gd name="connsiteX21" fmla="*/ 9531752 w 12199717"/>
              <a:gd name="connsiteY21" fmla="*/ 647070 h 3997941"/>
              <a:gd name="connsiteX22" fmla="*/ 9647499 w 12199717"/>
              <a:gd name="connsiteY22" fmla="*/ 635495 h 3997941"/>
              <a:gd name="connsiteX23" fmla="*/ 9751671 w 12199717"/>
              <a:gd name="connsiteY23" fmla="*/ 623921 h 3997941"/>
              <a:gd name="connsiteX24" fmla="*/ 9878993 w 12199717"/>
              <a:gd name="connsiteY24" fmla="*/ 612346 h 3997941"/>
              <a:gd name="connsiteX25" fmla="*/ 9925291 w 12199717"/>
              <a:gd name="connsiteY25" fmla="*/ 600771 h 3997941"/>
              <a:gd name="connsiteX26" fmla="*/ 9948441 w 12199717"/>
              <a:gd name="connsiteY26" fmla="*/ 594984 h 3997941"/>
              <a:gd name="connsiteX27" fmla="*/ 9983165 w 12199717"/>
              <a:gd name="connsiteY27" fmla="*/ 583409 h 3997941"/>
              <a:gd name="connsiteX28" fmla="*/ 10017889 w 12199717"/>
              <a:gd name="connsiteY28" fmla="*/ 577622 h 3997941"/>
              <a:gd name="connsiteX29" fmla="*/ 10046826 w 12199717"/>
              <a:gd name="connsiteY29" fmla="*/ 566047 h 3997941"/>
              <a:gd name="connsiteX30" fmla="*/ 10081550 w 12199717"/>
              <a:gd name="connsiteY30" fmla="*/ 560260 h 3997941"/>
              <a:gd name="connsiteX31" fmla="*/ 10098912 w 12199717"/>
              <a:gd name="connsiteY31" fmla="*/ 548685 h 3997941"/>
              <a:gd name="connsiteX32" fmla="*/ 10116274 w 12199717"/>
              <a:gd name="connsiteY32" fmla="*/ 542898 h 3997941"/>
              <a:gd name="connsiteX33" fmla="*/ 10174147 w 12199717"/>
              <a:gd name="connsiteY33" fmla="*/ 537111 h 3997941"/>
              <a:gd name="connsiteX34" fmla="*/ 10781818 w 12199717"/>
              <a:gd name="connsiteY34" fmla="*/ 525536 h 3997941"/>
              <a:gd name="connsiteX35" fmla="*/ 10984375 w 12199717"/>
              <a:gd name="connsiteY35" fmla="*/ 513961 h 3997941"/>
              <a:gd name="connsiteX36" fmla="*/ 11129059 w 12199717"/>
              <a:gd name="connsiteY36" fmla="*/ 508174 h 3997941"/>
              <a:gd name="connsiteX37" fmla="*/ 11308466 w 12199717"/>
              <a:gd name="connsiteY37" fmla="*/ 496599 h 3997941"/>
              <a:gd name="connsiteX38" fmla="*/ 11412638 w 12199717"/>
              <a:gd name="connsiteY38" fmla="*/ 490812 h 3997941"/>
              <a:gd name="connsiteX39" fmla="*/ 11603621 w 12199717"/>
              <a:gd name="connsiteY39" fmla="*/ 479237 h 3997941"/>
              <a:gd name="connsiteX40" fmla="*/ 11719367 w 12199717"/>
              <a:gd name="connsiteY40" fmla="*/ 473450 h 3997941"/>
              <a:gd name="connsiteX41" fmla="*/ 11979798 w 12199717"/>
              <a:gd name="connsiteY41" fmla="*/ 467663 h 3997941"/>
              <a:gd name="connsiteX42" fmla="*/ 12026097 w 12199717"/>
              <a:gd name="connsiteY42" fmla="*/ 461875 h 3997941"/>
              <a:gd name="connsiteX43" fmla="*/ 12130269 w 12199717"/>
              <a:gd name="connsiteY43" fmla="*/ 450301 h 3997941"/>
              <a:gd name="connsiteX44" fmla="*/ 12170780 w 12199717"/>
              <a:gd name="connsiteY44" fmla="*/ 438726 h 3997941"/>
              <a:gd name="connsiteX45" fmla="*/ 12193929 w 12199717"/>
              <a:gd name="connsiteY45" fmla="*/ 432939 h 3997941"/>
              <a:gd name="connsiteX46" fmla="*/ 12199717 w 12199717"/>
              <a:gd name="connsiteY46" fmla="*/ 3997941 h 3997941"/>
              <a:gd name="connsiteX47" fmla="*/ 0 w 12199717"/>
              <a:gd name="connsiteY4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104436 w 12199717"/>
              <a:gd name="connsiteY3" fmla="*/ 404002 h 3997941"/>
              <a:gd name="connsiteX4" fmla="*/ 5451676 w 12199717"/>
              <a:gd name="connsiteY4" fmla="*/ 461875 h 3997941"/>
              <a:gd name="connsiteX5" fmla="*/ 5654233 w 12199717"/>
              <a:gd name="connsiteY5" fmla="*/ 502387 h 3997941"/>
              <a:gd name="connsiteX6" fmla="*/ 5746831 w 12199717"/>
              <a:gd name="connsiteY6" fmla="*/ 525536 h 3997941"/>
              <a:gd name="connsiteX7" fmla="*/ 5810491 w 12199717"/>
              <a:gd name="connsiteY7" fmla="*/ 537111 h 3997941"/>
              <a:gd name="connsiteX8" fmla="*/ 5868365 w 12199717"/>
              <a:gd name="connsiteY8" fmla="*/ 548685 h 3997941"/>
              <a:gd name="connsiteX9" fmla="*/ 5955175 w 12199717"/>
              <a:gd name="connsiteY9" fmla="*/ 566047 h 3997941"/>
              <a:gd name="connsiteX10" fmla="*/ 6013048 w 12199717"/>
              <a:gd name="connsiteY10" fmla="*/ 583409 h 3997941"/>
              <a:gd name="connsiteX11" fmla="*/ 6117221 w 12199717"/>
              <a:gd name="connsiteY11" fmla="*/ 594984 h 3997941"/>
              <a:gd name="connsiteX12" fmla="*/ 6140370 w 12199717"/>
              <a:gd name="connsiteY12" fmla="*/ 600771 h 3997941"/>
              <a:gd name="connsiteX13" fmla="*/ 6279266 w 12199717"/>
              <a:gd name="connsiteY13" fmla="*/ 612346 h 3997941"/>
              <a:gd name="connsiteX14" fmla="*/ 6412375 w 12199717"/>
              <a:gd name="connsiteY14" fmla="*/ 618133 h 3997941"/>
              <a:gd name="connsiteX15" fmla="*/ 6585995 w 12199717"/>
              <a:gd name="connsiteY15" fmla="*/ 629708 h 3997941"/>
              <a:gd name="connsiteX16" fmla="*/ 6690167 w 12199717"/>
              <a:gd name="connsiteY16" fmla="*/ 635495 h 3997941"/>
              <a:gd name="connsiteX17" fmla="*/ 7275316 w 12199717"/>
              <a:gd name="connsiteY17" fmla="*/ 658645 h 3997941"/>
              <a:gd name="connsiteX18" fmla="*/ 8165940 w 12199717"/>
              <a:gd name="connsiteY18" fmla="*/ 676007 h 3997941"/>
              <a:gd name="connsiteX19" fmla="*/ 9427580 w 12199717"/>
              <a:gd name="connsiteY19" fmla="*/ 658645 h 3997941"/>
              <a:gd name="connsiteX20" fmla="*/ 9531752 w 12199717"/>
              <a:gd name="connsiteY20" fmla="*/ 647070 h 3997941"/>
              <a:gd name="connsiteX21" fmla="*/ 9647499 w 12199717"/>
              <a:gd name="connsiteY21" fmla="*/ 635495 h 3997941"/>
              <a:gd name="connsiteX22" fmla="*/ 9751671 w 12199717"/>
              <a:gd name="connsiteY22" fmla="*/ 623921 h 3997941"/>
              <a:gd name="connsiteX23" fmla="*/ 9878993 w 12199717"/>
              <a:gd name="connsiteY23" fmla="*/ 612346 h 3997941"/>
              <a:gd name="connsiteX24" fmla="*/ 9925291 w 12199717"/>
              <a:gd name="connsiteY24" fmla="*/ 600771 h 3997941"/>
              <a:gd name="connsiteX25" fmla="*/ 9948441 w 12199717"/>
              <a:gd name="connsiteY25" fmla="*/ 594984 h 3997941"/>
              <a:gd name="connsiteX26" fmla="*/ 9983165 w 12199717"/>
              <a:gd name="connsiteY26" fmla="*/ 583409 h 3997941"/>
              <a:gd name="connsiteX27" fmla="*/ 10017889 w 12199717"/>
              <a:gd name="connsiteY27" fmla="*/ 577622 h 3997941"/>
              <a:gd name="connsiteX28" fmla="*/ 10046826 w 12199717"/>
              <a:gd name="connsiteY28" fmla="*/ 566047 h 3997941"/>
              <a:gd name="connsiteX29" fmla="*/ 10081550 w 12199717"/>
              <a:gd name="connsiteY29" fmla="*/ 560260 h 3997941"/>
              <a:gd name="connsiteX30" fmla="*/ 10098912 w 12199717"/>
              <a:gd name="connsiteY30" fmla="*/ 548685 h 3997941"/>
              <a:gd name="connsiteX31" fmla="*/ 10116274 w 12199717"/>
              <a:gd name="connsiteY31" fmla="*/ 542898 h 3997941"/>
              <a:gd name="connsiteX32" fmla="*/ 10174147 w 12199717"/>
              <a:gd name="connsiteY32" fmla="*/ 537111 h 3997941"/>
              <a:gd name="connsiteX33" fmla="*/ 10781818 w 12199717"/>
              <a:gd name="connsiteY33" fmla="*/ 525536 h 3997941"/>
              <a:gd name="connsiteX34" fmla="*/ 10984375 w 12199717"/>
              <a:gd name="connsiteY34" fmla="*/ 513961 h 3997941"/>
              <a:gd name="connsiteX35" fmla="*/ 11129059 w 12199717"/>
              <a:gd name="connsiteY35" fmla="*/ 508174 h 3997941"/>
              <a:gd name="connsiteX36" fmla="*/ 11308466 w 12199717"/>
              <a:gd name="connsiteY36" fmla="*/ 496599 h 3997941"/>
              <a:gd name="connsiteX37" fmla="*/ 11412638 w 12199717"/>
              <a:gd name="connsiteY37" fmla="*/ 490812 h 3997941"/>
              <a:gd name="connsiteX38" fmla="*/ 11603621 w 12199717"/>
              <a:gd name="connsiteY38" fmla="*/ 479237 h 3997941"/>
              <a:gd name="connsiteX39" fmla="*/ 11719367 w 12199717"/>
              <a:gd name="connsiteY39" fmla="*/ 473450 h 3997941"/>
              <a:gd name="connsiteX40" fmla="*/ 11979798 w 12199717"/>
              <a:gd name="connsiteY40" fmla="*/ 467663 h 3997941"/>
              <a:gd name="connsiteX41" fmla="*/ 12026097 w 12199717"/>
              <a:gd name="connsiteY41" fmla="*/ 461875 h 3997941"/>
              <a:gd name="connsiteX42" fmla="*/ 12130269 w 12199717"/>
              <a:gd name="connsiteY42" fmla="*/ 450301 h 3997941"/>
              <a:gd name="connsiteX43" fmla="*/ 12170780 w 12199717"/>
              <a:gd name="connsiteY43" fmla="*/ 438726 h 3997941"/>
              <a:gd name="connsiteX44" fmla="*/ 12193929 w 12199717"/>
              <a:gd name="connsiteY44" fmla="*/ 432939 h 3997941"/>
              <a:gd name="connsiteX45" fmla="*/ 12199717 w 12199717"/>
              <a:gd name="connsiteY45" fmla="*/ 3997941 h 3997941"/>
              <a:gd name="connsiteX46" fmla="*/ 0 w 12199717"/>
              <a:gd name="connsiteY46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654233 w 12199717"/>
              <a:gd name="connsiteY4" fmla="*/ 502387 h 3997941"/>
              <a:gd name="connsiteX5" fmla="*/ 5746831 w 12199717"/>
              <a:gd name="connsiteY5" fmla="*/ 525536 h 3997941"/>
              <a:gd name="connsiteX6" fmla="*/ 5810491 w 12199717"/>
              <a:gd name="connsiteY6" fmla="*/ 537111 h 3997941"/>
              <a:gd name="connsiteX7" fmla="*/ 5868365 w 12199717"/>
              <a:gd name="connsiteY7" fmla="*/ 548685 h 3997941"/>
              <a:gd name="connsiteX8" fmla="*/ 5955175 w 12199717"/>
              <a:gd name="connsiteY8" fmla="*/ 566047 h 3997941"/>
              <a:gd name="connsiteX9" fmla="*/ 6013048 w 12199717"/>
              <a:gd name="connsiteY9" fmla="*/ 583409 h 3997941"/>
              <a:gd name="connsiteX10" fmla="*/ 6117221 w 12199717"/>
              <a:gd name="connsiteY10" fmla="*/ 594984 h 3997941"/>
              <a:gd name="connsiteX11" fmla="*/ 6140370 w 12199717"/>
              <a:gd name="connsiteY11" fmla="*/ 600771 h 3997941"/>
              <a:gd name="connsiteX12" fmla="*/ 6279266 w 12199717"/>
              <a:gd name="connsiteY12" fmla="*/ 612346 h 3997941"/>
              <a:gd name="connsiteX13" fmla="*/ 6412375 w 12199717"/>
              <a:gd name="connsiteY13" fmla="*/ 618133 h 3997941"/>
              <a:gd name="connsiteX14" fmla="*/ 6585995 w 12199717"/>
              <a:gd name="connsiteY14" fmla="*/ 629708 h 3997941"/>
              <a:gd name="connsiteX15" fmla="*/ 6690167 w 12199717"/>
              <a:gd name="connsiteY15" fmla="*/ 635495 h 3997941"/>
              <a:gd name="connsiteX16" fmla="*/ 7275316 w 12199717"/>
              <a:gd name="connsiteY16" fmla="*/ 658645 h 3997941"/>
              <a:gd name="connsiteX17" fmla="*/ 8165940 w 12199717"/>
              <a:gd name="connsiteY17" fmla="*/ 676007 h 3997941"/>
              <a:gd name="connsiteX18" fmla="*/ 9427580 w 12199717"/>
              <a:gd name="connsiteY18" fmla="*/ 658645 h 3997941"/>
              <a:gd name="connsiteX19" fmla="*/ 9531752 w 12199717"/>
              <a:gd name="connsiteY19" fmla="*/ 647070 h 3997941"/>
              <a:gd name="connsiteX20" fmla="*/ 9647499 w 12199717"/>
              <a:gd name="connsiteY20" fmla="*/ 635495 h 3997941"/>
              <a:gd name="connsiteX21" fmla="*/ 9751671 w 12199717"/>
              <a:gd name="connsiteY21" fmla="*/ 623921 h 3997941"/>
              <a:gd name="connsiteX22" fmla="*/ 9878993 w 12199717"/>
              <a:gd name="connsiteY22" fmla="*/ 612346 h 3997941"/>
              <a:gd name="connsiteX23" fmla="*/ 9925291 w 12199717"/>
              <a:gd name="connsiteY23" fmla="*/ 600771 h 3997941"/>
              <a:gd name="connsiteX24" fmla="*/ 9948441 w 12199717"/>
              <a:gd name="connsiteY24" fmla="*/ 594984 h 3997941"/>
              <a:gd name="connsiteX25" fmla="*/ 9983165 w 12199717"/>
              <a:gd name="connsiteY25" fmla="*/ 583409 h 3997941"/>
              <a:gd name="connsiteX26" fmla="*/ 10017889 w 12199717"/>
              <a:gd name="connsiteY26" fmla="*/ 577622 h 3997941"/>
              <a:gd name="connsiteX27" fmla="*/ 10046826 w 12199717"/>
              <a:gd name="connsiteY27" fmla="*/ 566047 h 3997941"/>
              <a:gd name="connsiteX28" fmla="*/ 10081550 w 12199717"/>
              <a:gd name="connsiteY28" fmla="*/ 560260 h 3997941"/>
              <a:gd name="connsiteX29" fmla="*/ 10098912 w 12199717"/>
              <a:gd name="connsiteY29" fmla="*/ 548685 h 3997941"/>
              <a:gd name="connsiteX30" fmla="*/ 10116274 w 12199717"/>
              <a:gd name="connsiteY30" fmla="*/ 542898 h 3997941"/>
              <a:gd name="connsiteX31" fmla="*/ 10174147 w 12199717"/>
              <a:gd name="connsiteY31" fmla="*/ 537111 h 3997941"/>
              <a:gd name="connsiteX32" fmla="*/ 10781818 w 12199717"/>
              <a:gd name="connsiteY32" fmla="*/ 525536 h 3997941"/>
              <a:gd name="connsiteX33" fmla="*/ 10984375 w 12199717"/>
              <a:gd name="connsiteY33" fmla="*/ 513961 h 3997941"/>
              <a:gd name="connsiteX34" fmla="*/ 11129059 w 12199717"/>
              <a:gd name="connsiteY34" fmla="*/ 508174 h 3997941"/>
              <a:gd name="connsiteX35" fmla="*/ 11308466 w 12199717"/>
              <a:gd name="connsiteY35" fmla="*/ 496599 h 3997941"/>
              <a:gd name="connsiteX36" fmla="*/ 11412638 w 12199717"/>
              <a:gd name="connsiteY36" fmla="*/ 490812 h 3997941"/>
              <a:gd name="connsiteX37" fmla="*/ 11603621 w 12199717"/>
              <a:gd name="connsiteY37" fmla="*/ 479237 h 3997941"/>
              <a:gd name="connsiteX38" fmla="*/ 11719367 w 12199717"/>
              <a:gd name="connsiteY38" fmla="*/ 473450 h 3997941"/>
              <a:gd name="connsiteX39" fmla="*/ 11979798 w 12199717"/>
              <a:gd name="connsiteY39" fmla="*/ 467663 h 3997941"/>
              <a:gd name="connsiteX40" fmla="*/ 12026097 w 12199717"/>
              <a:gd name="connsiteY40" fmla="*/ 461875 h 3997941"/>
              <a:gd name="connsiteX41" fmla="*/ 12130269 w 12199717"/>
              <a:gd name="connsiteY41" fmla="*/ 450301 h 3997941"/>
              <a:gd name="connsiteX42" fmla="*/ 12170780 w 12199717"/>
              <a:gd name="connsiteY42" fmla="*/ 438726 h 3997941"/>
              <a:gd name="connsiteX43" fmla="*/ 12193929 w 12199717"/>
              <a:gd name="connsiteY43" fmla="*/ 432939 h 3997941"/>
              <a:gd name="connsiteX44" fmla="*/ 12199717 w 12199717"/>
              <a:gd name="connsiteY44" fmla="*/ 3997941 h 3997941"/>
              <a:gd name="connsiteX45" fmla="*/ 0 w 12199717"/>
              <a:gd name="connsiteY45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654233 w 12199717"/>
              <a:gd name="connsiteY4" fmla="*/ 502387 h 3997941"/>
              <a:gd name="connsiteX5" fmla="*/ 5746831 w 12199717"/>
              <a:gd name="connsiteY5" fmla="*/ 525536 h 3997941"/>
              <a:gd name="connsiteX6" fmla="*/ 5810491 w 12199717"/>
              <a:gd name="connsiteY6" fmla="*/ 537111 h 3997941"/>
              <a:gd name="connsiteX7" fmla="*/ 5955175 w 12199717"/>
              <a:gd name="connsiteY7" fmla="*/ 566047 h 3997941"/>
              <a:gd name="connsiteX8" fmla="*/ 6013048 w 12199717"/>
              <a:gd name="connsiteY8" fmla="*/ 583409 h 3997941"/>
              <a:gd name="connsiteX9" fmla="*/ 6117221 w 12199717"/>
              <a:gd name="connsiteY9" fmla="*/ 594984 h 3997941"/>
              <a:gd name="connsiteX10" fmla="*/ 6140370 w 12199717"/>
              <a:gd name="connsiteY10" fmla="*/ 600771 h 3997941"/>
              <a:gd name="connsiteX11" fmla="*/ 6279266 w 12199717"/>
              <a:gd name="connsiteY11" fmla="*/ 612346 h 3997941"/>
              <a:gd name="connsiteX12" fmla="*/ 6412375 w 12199717"/>
              <a:gd name="connsiteY12" fmla="*/ 618133 h 3997941"/>
              <a:gd name="connsiteX13" fmla="*/ 6585995 w 12199717"/>
              <a:gd name="connsiteY13" fmla="*/ 629708 h 3997941"/>
              <a:gd name="connsiteX14" fmla="*/ 6690167 w 12199717"/>
              <a:gd name="connsiteY14" fmla="*/ 635495 h 3997941"/>
              <a:gd name="connsiteX15" fmla="*/ 7275316 w 12199717"/>
              <a:gd name="connsiteY15" fmla="*/ 658645 h 3997941"/>
              <a:gd name="connsiteX16" fmla="*/ 8165940 w 12199717"/>
              <a:gd name="connsiteY16" fmla="*/ 676007 h 3997941"/>
              <a:gd name="connsiteX17" fmla="*/ 9427580 w 12199717"/>
              <a:gd name="connsiteY17" fmla="*/ 658645 h 3997941"/>
              <a:gd name="connsiteX18" fmla="*/ 9531752 w 12199717"/>
              <a:gd name="connsiteY18" fmla="*/ 647070 h 3997941"/>
              <a:gd name="connsiteX19" fmla="*/ 9647499 w 12199717"/>
              <a:gd name="connsiteY19" fmla="*/ 635495 h 3997941"/>
              <a:gd name="connsiteX20" fmla="*/ 9751671 w 12199717"/>
              <a:gd name="connsiteY20" fmla="*/ 623921 h 3997941"/>
              <a:gd name="connsiteX21" fmla="*/ 9878993 w 12199717"/>
              <a:gd name="connsiteY21" fmla="*/ 612346 h 3997941"/>
              <a:gd name="connsiteX22" fmla="*/ 9925291 w 12199717"/>
              <a:gd name="connsiteY22" fmla="*/ 600771 h 3997941"/>
              <a:gd name="connsiteX23" fmla="*/ 9948441 w 12199717"/>
              <a:gd name="connsiteY23" fmla="*/ 594984 h 3997941"/>
              <a:gd name="connsiteX24" fmla="*/ 9983165 w 12199717"/>
              <a:gd name="connsiteY24" fmla="*/ 583409 h 3997941"/>
              <a:gd name="connsiteX25" fmla="*/ 10017889 w 12199717"/>
              <a:gd name="connsiteY25" fmla="*/ 577622 h 3997941"/>
              <a:gd name="connsiteX26" fmla="*/ 10046826 w 12199717"/>
              <a:gd name="connsiteY26" fmla="*/ 566047 h 3997941"/>
              <a:gd name="connsiteX27" fmla="*/ 10081550 w 12199717"/>
              <a:gd name="connsiteY27" fmla="*/ 560260 h 3997941"/>
              <a:gd name="connsiteX28" fmla="*/ 10098912 w 12199717"/>
              <a:gd name="connsiteY28" fmla="*/ 548685 h 3997941"/>
              <a:gd name="connsiteX29" fmla="*/ 10116274 w 12199717"/>
              <a:gd name="connsiteY29" fmla="*/ 542898 h 3997941"/>
              <a:gd name="connsiteX30" fmla="*/ 10174147 w 12199717"/>
              <a:gd name="connsiteY30" fmla="*/ 537111 h 3997941"/>
              <a:gd name="connsiteX31" fmla="*/ 10781818 w 12199717"/>
              <a:gd name="connsiteY31" fmla="*/ 525536 h 3997941"/>
              <a:gd name="connsiteX32" fmla="*/ 10984375 w 12199717"/>
              <a:gd name="connsiteY32" fmla="*/ 513961 h 3997941"/>
              <a:gd name="connsiteX33" fmla="*/ 11129059 w 12199717"/>
              <a:gd name="connsiteY33" fmla="*/ 508174 h 3997941"/>
              <a:gd name="connsiteX34" fmla="*/ 11308466 w 12199717"/>
              <a:gd name="connsiteY34" fmla="*/ 496599 h 3997941"/>
              <a:gd name="connsiteX35" fmla="*/ 11412638 w 12199717"/>
              <a:gd name="connsiteY35" fmla="*/ 490812 h 3997941"/>
              <a:gd name="connsiteX36" fmla="*/ 11603621 w 12199717"/>
              <a:gd name="connsiteY36" fmla="*/ 479237 h 3997941"/>
              <a:gd name="connsiteX37" fmla="*/ 11719367 w 12199717"/>
              <a:gd name="connsiteY37" fmla="*/ 473450 h 3997941"/>
              <a:gd name="connsiteX38" fmla="*/ 11979798 w 12199717"/>
              <a:gd name="connsiteY38" fmla="*/ 467663 h 3997941"/>
              <a:gd name="connsiteX39" fmla="*/ 12026097 w 12199717"/>
              <a:gd name="connsiteY39" fmla="*/ 461875 h 3997941"/>
              <a:gd name="connsiteX40" fmla="*/ 12130269 w 12199717"/>
              <a:gd name="connsiteY40" fmla="*/ 450301 h 3997941"/>
              <a:gd name="connsiteX41" fmla="*/ 12170780 w 12199717"/>
              <a:gd name="connsiteY41" fmla="*/ 438726 h 3997941"/>
              <a:gd name="connsiteX42" fmla="*/ 12193929 w 12199717"/>
              <a:gd name="connsiteY42" fmla="*/ 432939 h 3997941"/>
              <a:gd name="connsiteX43" fmla="*/ 12199717 w 12199717"/>
              <a:gd name="connsiteY43" fmla="*/ 3997941 h 3997941"/>
              <a:gd name="connsiteX44" fmla="*/ 0 w 12199717"/>
              <a:gd name="connsiteY44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654233 w 12199717"/>
              <a:gd name="connsiteY4" fmla="*/ 502387 h 3997941"/>
              <a:gd name="connsiteX5" fmla="*/ 5746831 w 12199717"/>
              <a:gd name="connsiteY5" fmla="*/ 525536 h 3997941"/>
              <a:gd name="connsiteX6" fmla="*/ 5810491 w 12199717"/>
              <a:gd name="connsiteY6" fmla="*/ 537111 h 3997941"/>
              <a:gd name="connsiteX7" fmla="*/ 5955175 w 12199717"/>
              <a:gd name="connsiteY7" fmla="*/ 566047 h 3997941"/>
              <a:gd name="connsiteX8" fmla="*/ 6117221 w 12199717"/>
              <a:gd name="connsiteY8" fmla="*/ 594984 h 3997941"/>
              <a:gd name="connsiteX9" fmla="*/ 6140370 w 12199717"/>
              <a:gd name="connsiteY9" fmla="*/ 600771 h 3997941"/>
              <a:gd name="connsiteX10" fmla="*/ 6279266 w 12199717"/>
              <a:gd name="connsiteY10" fmla="*/ 612346 h 3997941"/>
              <a:gd name="connsiteX11" fmla="*/ 6412375 w 12199717"/>
              <a:gd name="connsiteY11" fmla="*/ 618133 h 3997941"/>
              <a:gd name="connsiteX12" fmla="*/ 6585995 w 12199717"/>
              <a:gd name="connsiteY12" fmla="*/ 629708 h 3997941"/>
              <a:gd name="connsiteX13" fmla="*/ 6690167 w 12199717"/>
              <a:gd name="connsiteY13" fmla="*/ 635495 h 3997941"/>
              <a:gd name="connsiteX14" fmla="*/ 7275316 w 12199717"/>
              <a:gd name="connsiteY14" fmla="*/ 658645 h 3997941"/>
              <a:gd name="connsiteX15" fmla="*/ 8165940 w 12199717"/>
              <a:gd name="connsiteY15" fmla="*/ 676007 h 3997941"/>
              <a:gd name="connsiteX16" fmla="*/ 9427580 w 12199717"/>
              <a:gd name="connsiteY16" fmla="*/ 658645 h 3997941"/>
              <a:gd name="connsiteX17" fmla="*/ 9531752 w 12199717"/>
              <a:gd name="connsiteY17" fmla="*/ 647070 h 3997941"/>
              <a:gd name="connsiteX18" fmla="*/ 9647499 w 12199717"/>
              <a:gd name="connsiteY18" fmla="*/ 635495 h 3997941"/>
              <a:gd name="connsiteX19" fmla="*/ 9751671 w 12199717"/>
              <a:gd name="connsiteY19" fmla="*/ 623921 h 3997941"/>
              <a:gd name="connsiteX20" fmla="*/ 9878993 w 12199717"/>
              <a:gd name="connsiteY20" fmla="*/ 612346 h 3997941"/>
              <a:gd name="connsiteX21" fmla="*/ 9925291 w 12199717"/>
              <a:gd name="connsiteY21" fmla="*/ 600771 h 3997941"/>
              <a:gd name="connsiteX22" fmla="*/ 9948441 w 12199717"/>
              <a:gd name="connsiteY22" fmla="*/ 594984 h 3997941"/>
              <a:gd name="connsiteX23" fmla="*/ 9983165 w 12199717"/>
              <a:gd name="connsiteY23" fmla="*/ 583409 h 3997941"/>
              <a:gd name="connsiteX24" fmla="*/ 10017889 w 12199717"/>
              <a:gd name="connsiteY24" fmla="*/ 577622 h 3997941"/>
              <a:gd name="connsiteX25" fmla="*/ 10046826 w 12199717"/>
              <a:gd name="connsiteY25" fmla="*/ 566047 h 3997941"/>
              <a:gd name="connsiteX26" fmla="*/ 10081550 w 12199717"/>
              <a:gd name="connsiteY26" fmla="*/ 560260 h 3997941"/>
              <a:gd name="connsiteX27" fmla="*/ 10098912 w 12199717"/>
              <a:gd name="connsiteY27" fmla="*/ 548685 h 3997941"/>
              <a:gd name="connsiteX28" fmla="*/ 10116274 w 12199717"/>
              <a:gd name="connsiteY28" fmla="*/ 542898 h 3997941"/>
              <a:gd name="connsiteX29" fmla="*/ 10174147 w 12199717"/>
              <a:gd name="connsiteY29" fmla="*/ 537111 h 3997941"/>
              <a:gd name="connsiteX30" fmla="*/ 10781818 w 12199717"/>
              <a:gd name="connsiteY30" fmla="*/ 525536 h 3997941"/>
              <a:gd name="connsiteX31" fmla="*/ 10984375 w 12199717"/>
              <a:gd name="connsiteY31" fmla="*/ 513961 h 3997941"/>
              <a:gd name="connsiteX32" fmla="*/ 11129059 w 12199717"/>
              <a:gd name="connsiteY32" fmla="*/ 508174 h 3997941"/>
              <a:gd name="connsiteX33" fmla="*/ 11308466 w 12199717"/>
              <a:gd name="connsiteY33" fmla="*/ 496599 h 3997941"/>
              <a:gd name="connsiteX34" fmla="*/ 11412638 w 12199717"/>
              <a:gd name="connsiteY34" fmla="*/ 490812 h 3997941"/>
              <a:gd name="connsiteX35" fmla="*/ 11603621 w 12199717"/>
              <a:gd name="connsiteY35" fmla="*/ 479237 h 3997941"/>
              <a:gd name="connsiteX36" fmla="*/ 11719367 w 12199717"/>
              <a:gd name="connsiteY36" fmla="*/ 473450 h 3997941"/>
              <a:gd name="connsiteX37" fmla="*/ 11979798 w 12199717"/>
              <a:gd name="connsiteY37" fmla="*/ 467663 h 3997941"/>
              <a:gd name="connsiteX38" fmla="*/ 12026097 w 12199717"/>
              <a:gd name="connsiteY38" fmla="*/ 461875 h 3997941"/>
              <a:gd name="connsiteX39" fmla="*/ 12130269 w 12199717"/>
              <a:gd name="connsiteY39" fmla="*/ 450301 h 3997941"/>
              <a:gd name="connsiteX40" fmla="*/ 12170780 w 12199717"/>
              <a:gd name="connsiteY40" fmla="*/ 438726 h 3997941"/>
              <a:gd name="connsiteX41" fmla="*/ 12193929 w 12199717"/>
              <a:gd name="connsiteY41" fmla="*/ 432939 h 3997941"/>
              <a:gd name="connsiteX42" fmla="*/ 12199717 w 12199717"/>
              <a:gd name="connsiteY42" fmla="*/ 3997941 h 3997941"/>
              <a:gd name="connsiteX43" fmla="*/ 0 w 12199717"/>
              <a:gd name="connsiteY43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654233 w 12199717"/>
              <a:gd name="connsiteY4" fmla="*/ 502387 h 3997941"/>
              <a:gd name="connsiteX5" fmla="*/ 5746831 w 12199717"/>
              <a:gd name="connsiteY5" fmla="*/ 525536 h 3997941"/>
              <a:gd name="connsiteX6" fmla="*/ 5955175 w 12199717"/>
              <a:gd name="connsiteY6" fmla="*/ 566047 h 3997941"/>
              <a:gd name="connsiteX7" fmla="*/ 6117221 w 12199717"/>
              <a:gd name="connsiteY7" fmla="*/ 594984 h 3997941"/>
              <a:gd name="connsiteX8" fmla="*/ 6140370 w 12199717"/>
              <a:gd name="connsiteY8" fmla="*/ 600771 h 3997941"/>
              <a:gd name="connsiteX9" fmla="*/ 6279266 w 12199717"/>
              <a:gd name="connsiteY9" fmla="*/ 612346 h 3997941"/>
              <a:gd name="connsiteX10" fmla="*/ 6412375 w 12199717"/>
              <a:gd name="connsiteY10" fmla="*/ 618133 h 3997941"/>
              <a:gd name="connsiteX11" fmla="*/ 6585995 w 12199717"/>
              <a:gd name="connsiteY11" fmla="*/ 629708 h 3997941"/>
              <a:gd name="connsiteX12" fmla="*/ 6690167 w 12199717"/>
              <a:gd name="connsiteY12" fmla="*/ 635495 h 3997941"/>
              <a:gd name="connsiteX13" fmla="*/ 7275316 w 12199717"/>
              <a:gd name="connsiteY13" fmla="*/ 658645 h 3997941"/>
              <a:gd name="connsiteX14" fmla="*/ 8165940 w 12199717"/>
              <a:gd name="connsiteY14" fmla="*/ 676007 h 3997941"/>
              <a:gd name="connsiteX15" fmla="*/ 9427580 w 12199717"/>
              <a:gd name="connsiteY15" fmla="*/ 658645 h 3997941"/>
              <a:gd name="connsiteX16" fmla="*/ 9531752 w 12199717"/>
              <a:gd name="connsiteY16" fmla="*/ 647070 h 3997941"/>
              <a:gd name="connsiteX17" fmla="*/ 9647499 w 12199717"/>
              <a:gd name="connsiteY17" fmla="*/ 635495 h 3997941"/>
              <a:gd name="connsiteX18" fmla="*/ 9751671 w 12199717"/>
              <a:gd name="connsiteY18" fmla="*/ 623921 h 3997941"/>
              <a:gd name="connsiteX19" fmla="*/ 9878993 w 12199717"/>
              <a:gd name="connsiteY19" fmla="*/ 612346 h 3997941"/>
              <a:gd name="connsiteX20" fmla="*/ 9925291 w 12199717"/>
              <a:gd name="connsiteY20" fmla="*/ 600771 h 3997941"/>
              <a:gd name="connsiteX21" fmla="*/ 9948441 w 12199717"/>
              <a:gd name="connsiteY21" fmla="*/ 594984 h 3997941"/>
              <a:gd name="connsiteX22" fmla="*/ 9983165 w 12199717"/>
              <a:gd name="connsiteY22" fmla="*/ 583409 h 3997941"/>
              <a:gd name="connsiteX23" fmla="*/ 10017889 w 12199717"/>
              <a:gd name="connsiteY23" fmla="*/ 577622 h 3997941"/>
              <a:gd name="connsiteX24" fmla="*/ 10046826 w 12199717"/>
              <a:gd name="connsiteY24" fmla="*/ 566047 h 3997941"/>
              <a:gd name="connsiteX25" fmla="*/ 10081550 w 12199717"/>
              <a:gd name="connsiteY25" fmla="*/ 560260 h 3997941"/>
              <a:gd name="connsiteX26" fmla="*/ 10098912 w 12199717"/>
              <a:gd name="connsiteY26" fmla="*/ 548685 h 3997941"/>
              <a:gd name="connsiteX27" fmla="*/ 10116274 w 12199717"/>
              <a:gd name="connsiteY27" fmla="*/ 542898 h 3997941"/>
              <a:gd name="connsiteX28" fmla="*/ 10174147 w 12199717"/>
              <a:gd name="connsiteY28" fmla="*/ 537111 h 3997941"/>
              <a:gd name="connsiteX29" fmla="*/ 10781818 w 12199717"/>
              <a:gd name="connsiteY29" fmla="*/ 525536 h 3997941"/>
              <a:gd name="connsiteX30" fmla="*/ 10984375 w 12199717"/>
              <a:gd name="connsiteY30" fmla="*/ 513961 h 3997941"/>
              <a:gd name="connsiteX31" fmla="*/ 11129059 w 12199717"/>
              <a:gd name="connsiteY31" fmla="*/ 508174 h 3997941"/>
              <a:gd name="connsiteX32" fmla="*/ 11308466 w 12199717"/>
              <a:gd name="connsiteY32" fmla="*/ 496599 h 3997941"/>
              <a:gd name="connsiteX33" fmla="*/ 11412638 w 12199717"/>
              <a:gd name="connsiteY33" fmla="*/ 490812 h 3997941"/>
              <a:gd name="connsiteX34" fmla="*/ 11603621 w 12199717"/>
              <a:gd name="connsiteY34" fmla="*/ 479237 h 3997941"/>
              <a:gd name="connsiteX35" fmla="*/ 11719367 w 12199717"/>
              <a:gd name="connsiteY35" fmla="*/ 473450 h 3997941"/>
              <a:gd name="connsiteX36" fmla="*/ 11979798 w 12199717"/>
              <a:gd name="connsiteY36" fmla="*/ 467663 h 3997941"/>
              <a:gd name="connsiteX37" fmla="*/ 12026097 w 12199717"/>
              <a:gd name="connsiteY37" fmla="*/ 461875 h 3997941"/>
              <a:gd name="connsiteX38" fmla="*/ 12130269 w 12199717"/>
              <a:gd name="connsiteY38" fmla="*/ 450301 h 3997941"/>
              <a:gd name="connsiteX39" fmla="*/ 12170780 w 12199717"/>
              <a:gd name="connsiteY39" fmla="*/ 438726 h 3997941"/>
              <a:gd name="connsiteX40" fmla="*/ 12193929 w 12199717"/>
              <a:gd name="connsiteY40" fmla="*/ 432939 h 3997941"/>
              <a:gd name="connsiteX41" fmla="*/ 12199717 w 12199717"/>
              <a:gd name="connsiteY41" fmla="*/ 3997941 h 3997941"/>
              <a:gd name="connsiteX42" fmla="*/ 0 w 12199717"/>
              <a:gd name="connsiteY42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746831 w 12199717"/>
              <a:gd name="connsiteY4" fmla="*/ 525536 h 3997941"/>
              <a:gd name="connsiteX5" fmla="*/ 5955175 w 12199717"/>
              <a:gd name="connsiteY5" fmla="*/ 566047 h 3997941"/>
              <a:gd name="connsiteX6" fmla="*/ 6117221 w 12199717"/>
              <a:gd name="connsiteY6" fmla="*/ 594984 h 3997941"/>
              <a:gd name="connsiteX7" fmla="*/ 6140370 w 12199717"/>
              <a:gd name="connsiteY7" fmla="*/ 600771 h 3997941"/>
              <a:gd name="connsiteX8" fmla="*/ 6279266 w 12199717"/>
              <a:gd name="connsiteY8" fmla="*/ 612346 h 3997941"/>
              <a:gd name="connsiteX9" fmla="*/ 6412375 w 12199717"/>
              <a:gd name="connsiteY9" fmla="*/ 618133 h 3997941"/>
              <a:gd name="connsiteX10" fmla="*/ 6585995 w 12199717"/>
              <a:gd name="connsiteY10" fmla="*/ 629708 h 3997941"/>
              <a:gd name="connsiteX11" fmla="*/ 6690167 w 12199717"/>
              <a:gd name="connsiteY11" fmla="*/ 635495 h 3997941"/>
              <a:gd name="connsiteX12" fmla="*/ 7275316 w 12199717"/>
              <a:gd name="connsiteY12" fmla="*/ 658645 h 3997941"/>
              <a:gd name="connsiteX13" fmla="*/ 8165940 w 12199717"/>
              <a:gd name="connsiteY13" fmla="*/ 676007 h 3997941"/>
              <a:gd name="connsiteX14" fmla="*/ 9427580 w 12199717"/>
              <a:gd name="connsiteY14" fmla="*/ 658645 h 3997941"/>
              <a:gd name="connsiteX15" fmla="*/ 9531752 w 12199717"/>
              <a:gd name="connsiteY15" fmla="*/ 647070 h 3997941"/>
              <a:gd name="connsiteX16" fmla="*/ 9647499 w 12199717"/>
              <a:gd name="connsiteY16" fmla="*/ 635495 h 3997941"/>
              <a:gd name="connsiteX17" fmla="*/ 9751671 w 12199717"/>
              <a:gd name="connsiteY17" fmla="*/ 623921 h 3997941"/>
              <a:gd name="connsiteX18" fmla="*/ 9878993 w 12199717"/>
              <a:gd name="connsiteY18" fmla="*/ 612346 h 3997941"/>
              <a:gd name="connsiteX19" fmla="*/ 9925291 w 12199717"/>
              <a:gd name="connsiteY19" fmla="*/ 600771 h 3997941"/>
              <a:gd name="connsiteX20" fmla="*/ 9948441 w 12199717"/>
              <a:gd name="connsiteY20" fmla="*/ 594984 h 3997941"/>
              <a:gd name="connsiteX21" fmla="*/ 9983165 w 12199717"/>
              <a:gd name="connsiteY21" fmla="*/ 583409 h 3997941"/>
              <a:gd name="connsiteX22" fmla="*/ 10017889 w 12199717"/>
              <a:gd name="connsiteY22" fmla="*/ 577622 h 3997941"/>
              <a:gd name="connsiteX23" fmla="*/ 10046826 w 12199717"/>
              <a:gd name="connsiteY23" fmla="*/ 566047 h 3997941"/>
              <a:gd name="connsiteX24" fmla="*/ 10081550 w 12199717"/>
              <a:gd name="connsiteY24" fmla="*/ 560260 h 3997941"/>
              <a:gd name="connsiteX25" fmla="*/ 10098912 w 12199717"/>
              <a:gd name="connsiteY25" fmla="*/ 548685 h 3997941"/>
              <a:gd name="connsiteX26" fmla="*/ 10116274 w 12199717"/>
              <a:gd name="connsiteY26" fmla="*/ 542898 h 3997941"/>
              <a:gd name="connsiteX27" fmla="*/ 10174147 w 12199717"/>
              <a:gd name="connsiteY27" fmla="*/ 537111 h 3997941"/>
              <a:gd name="connsiteX28" fmla="*/ 10781818 w 12199717"/>
              <a:gd name="connsiteY28" fmla="*/ 525536 h 3997941"/>
              <a:gd name="connsiteX29" fmla="*/ 10984375 w 12199717"/>
              <a:gd name="connsiteY29" fmla="*/ 513961 h 3997941"/>
              <a:gd name="connsiteX30" fmla="*/ 11129059 w 12199717"/>
              <a:gd name="connsiteY30" fmla="*/ 508174 h 3997941"/>
              <a:gd name="connsiteX31" fmla="*/ 11308466 w 12199717"/>
              <a:gd name="connsiteY31" fmla="*/ 496599 h 3997941"/>
              <a:gd name="connsiteX32" fmla="*/ 11412638 w 12199717"/>
              <a:gd name="connsiteY32" fmla="*/ 490812 h 3997941"/>
              <a:gd name="connsiteX33" fmla="*/ 11603621 w 12199717"/>
              <a:gd name="connsiteY33" fmla="*/ 479237 h 3997941"/>
              <a:gd name="connsiteX34" fmla="*/ 11719367 w 12199717"/>
              <a:gd name="connsiteY34" fmla="*/ 473450 h 3997941"/>
              <a:gd name="connsiteX35" fmla="*/ 11979798 w 12199717"/>
              <a:gd name="connsiteY35" fmla="*/ 467663 h 3997941"/>
              <a:gd name="connsiteX36" fmla="*/ 12026097 w 12199717"/>
              <a:gd name="connsiteY36" fmla="*/ 461875 h 3997941"/>
              <a:gd name="connsiteX37" fmla="*/ 12130269 w 12199717"/>
              <a:gd name="connsiteY37" fmla="*/ 450301 h 3997941"/>
              <a:gd name="connsiteX38" fmla="*/ 12170780 w 12199717"/>
              <a:gd name="connsiteY38" fmla="*/ 438726 h 3997941"/>
              <a:gd name="connsiteX39" fmla="*/ 12193929 w 12199717"/>
              <a:gd name="connsiteY39" fmla="*/ 432939 h 3997941"/>
              <a:gd name="connsiteX40" fmla="*/ 12199717 w 12199717"/>
              <a:gd name="connsiteY40" fmla="*/ 3997941 h 3997941"/>
              <a:gd name="connsiteX41" fmla="*/ 0 w 12199717"/>
              <a:gd name="connsiteY41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955175 w 12199717"/>
              <a:gd name="connsiteY4" fmla="*/ 566047 h 3997941"/>
              <a:gd name="connsiteX5" fmla="*/ 6117221 w 12199717"/>
              <a:gd name="connsiteY5" fmla="*/ 594984 h 3997941"/>
              <a:gd name="connsiteX6" fmla="*/ 6140370 w 12199717"/>
              <a:gd name="connsiteY6" fmla="*/ 600771 h 3997941"/>
              <a:gd name="connsiteX7" fmla="*/ 6279266 w 12199717"/>
              <a:gd name="connsiteY7" fmla="*/ 612346 h 3997941"/>
              <a:gd name="connsiteX8" fmla="*/ 6412375 w 12199717"/>
              <a:gd name="connsiteY8" fmla="*/ 618133 h 3997941"/>
              <a:gd name="connsiteX9" fmla="*/ 6585995 w 12199717"/>
              <a:gd name="connsiteY9" fmla="*/ 629708 h 3997941"/>
              <a:gd name="connsiteX10" fmla="*/ 6690167 w 12199717"/>
              <a:gd name="connsiteY10" fmla="*/ 635495 h 3997941"/>
              <a:gd name="connsiteX11" fmla="*/ 7275316 w 12199717"/>
              <a:gd name="connsiteY11" fmla="*/ 658645 h 3997941"/>
              <a:gd name="connsiteX12" fmla="*/ 8165940 w 12199717"/>
              <a:gd name="connsiteY12" fmla="*/ 676007 h 3997941"/>
              <a:gd name="connsiteX13" fmla="*/ 9427580 w 12199717"/>
              <a:gd name="connsiteY13" fmla="*/ 658645 h 3997941"/>
              <a:gd name="connsiteX14" fmla="*/ 9531752 w 12199717"/>
              <a:gd name="connsiteY14" fmla="*/ 647070 h 3997941"/>
              <a:gd name="connsiteX15" fmla="*/ 9647499 w 12199717"/>
              <a:gd name="connsiteY15" fmla="*/ 635495 h 3997941"/>
              <a:gd name="connsiteX16" fmla="*/ 9751671 w 12199717"/>
              <a:gd name="connsiteY16" fmla="*/ 623921 h 3997941"/>
              <a:gd name="connsiteX17" fmla="*/ 9878993 w 12199717"/>
              <a:gd name="connsiteY17" fmla="*/ 612346 h 3997941"/>
              <a:gd name="connsiteX18" fmla="*/ 9925291 w 12199717"/>
              <a:gd name="connsiteY18" fmla="*/ 600771 h 3997941"/>
              <a:gd name="connsiteX19" fmla="*/ 9948441 w 12199717"/>
              <a:gd name="connsiteY19" fmla="*/ 594984 h 3997941"/>
              <a:gd name="connsiteX20" fmla="*/ 9983165 w 12199717"/>
              <a:gd name="connsiteY20" fmla="*/ 583409 h 3997941"/>
              <a:gd name="connsiteX21" fmla="*/ 10017889 w 12199717"/>
              <a:gd name="connsiteY21" fmla="*/ 577622 h 3997941"/>
              <a:gd name="connsiteX22" fmla="*/ 10046826 w 12199717"/>
              <a:gd name="connsiteY22" fmla="*/ 566047 h 3997941"/>
              <a:gd name="connsiteX23" fmla="*/ 10081550 w 12199717"/>
              <a:gd name="connsiteY23" fmla="*/ 560260 h 3997941"/>
              <a:gd name="connsiteX24" fmla="*/ 10098912 w 12199717"/>
              <a:gd name="connsiteY24" fmla="*/ 548685 h 3997941"/>
              <a:gd name="connsiteX25" fmla="*/ 10116274 w 12199717"/>
              <a:gd name="connsiteY25" fmla="*/ 542898 h 3997941"/>
              <a:gd name="connsiteX26" fmla="*/ 10174147 w 12199717"/>
              <a:gd name="connsiteY26" fmla="*/ 537111 h 3997941"/>
              <a:gd name="connsiteX27" fmla="*/ 10781818 w 12199717"/>
              <a:gd name="connsiteY27" fmla="*/ 525536 h 3997941"/>
              <a:gd name="connsiteX28" fmla="*/ 10984375 w 12199717"/>
              <a:gd name="connsiteY28" fmla="*/ 513961 h 3997941"/>
              <a:gd name="connsiteX29" fmla="*/ 11129059 w 12199717"/>
              <a:gd name="connsiteY29" fmla="*/ 508174 h 3997941"/>
              <a:gd name="connsiteX30" fmla="*/ 11308466 w 12199717"/>
              <a:gd name="connsiteY30" fmla="*/ 496599 h 3997941"/>
              <a:gd name="connsiteX31" fmla="*/ 11412638 w 12199717"/>
              <a:gd name="connsiteY31" fmla="*/ 490812 h 3997941"/>
              <a:gd name="connsiteX32" fmla="*/ 11603621 w 12199717"/>
              <a:gd name="connsiteY32" fmla="*/ 479237 h 3997941"/>
              <a:gd name="connsiteX33" fmla="*/ 11719367 w 12199717"/>
              <a:gd name="connsiteY33" fmla="*/ 473450 h 3997941"/>
              <a:gd name="connsiteX34" fmla="*/ 11979798 w 12199717"/>
              <a:gd name="connsiteY34" fmla="*/ 467663 h 3997941"/>
              <a:gd name="connsiteX35" fmla="*/ 12026097 w 12199717"/>
              <a:gd name="connsiteY35" fmla="*/ 461875 h 3997941"/>
              <a:gd name="connsiteX36" fmla="*/ 12130269 w 12199717"/>
              <a:gd name="connsiteY36" fmla="*/ 450301 h 3997941"/>
              <a:gd name="connsiteX37" fmla="*/ 12170780 w 12199717"/>
              <a:gd name="connsiteY37" fmla="*/ 438726 h 3997941"/>
              <a:gd name="connsiteX38" fmla="*/ 12193929 w 12199717"/>
              <a:gd name="connsiteY38" fmla="*/ 432939 h 3997941"/>
              <a:gd name="connsiteX39" fmla="*/ 12199717 w 12199717"/>
              <a:gd name="connsiteY39" fmla="*/ 3997941 h 3997941"/>
              <a:gd name="connsiteX40" fmla="*/ 0 w 12199717"/>
              <a:gd name="connsiteY40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117221 w 12199717"/>
              <a:gd name="connsiteY4" fmla="*/ 594984 h 3997941"/>
              <a:gd name="connsiteX5" fmla="*/ 6140370 w 12199717"/>
              <a:gd name="connsiteY5" fmla="*/ 600771 h 3997941"/>
              <a:gd name="connsiteX6" fmla="*/ 6279266 w 12199717"/>
              <a:gd name="connsiteY6" fmla="*/ 612346 h 3997941"/>
              <a:gd name="connsiteX7" fmla="*/ 6412375 w 12199717"/>
              <a:gd name="connsiteY7" fmla="*/ 618133 h 3997941"/>
              <a:gd name="connsiteX8" fmla="*/ 6585995 w 12199717"/>
              <a:gd name="connsiteY8" fmla="*/ 629708 h 3997941"/>
              <a:gd name="connsiteX9" fmla="*/ 6690167 w 12199717"/>
              <a:gd name="connsiteY9" fmla="*/ 635495 h 3997941"/>
              <a:gd name="connsiteX10" fmla="*/ 7275316 w 12199717"/>
              <a:gd name="connsiteY10" fmla="*/ 658645 h 3997941"/>
              <a:gd name="connsiteX11" fmla="*/ 8165940 w 12199717"/>
              <a:gd name="connsiteY11" fmla="*/ 676007 h 3997941"/>
              <a:gd name="connsiteX12" fmla="*/ 9427580 w 12199717"/>
              <a:gd name="connsiteY12" fmla="*/ 658645 h 3997941"/>
              <a:gd name="connsiteX13" fmla="*/ 9531752 w 12199717"/>
              <a:gd name="connsiteY13" fmla="*/ 647070 h 3997941"/>
              <a:gd name="connsiteX14" fmla="*/ 9647499 w 12199717"/>
              <a:gd name="connsiteY14" fmla="*/ 635495 h 3997941"/>
              <a:gd name="connsiteX15" fmla="*/ 9751671 w 12199717"/>
              <a:gd name="connsiteY15" fmla="*/ 623921 h 3997941"/>
              <a:gd name="connsiteX16" fmla="*/ 9878993 w 12199717"/>
              <a:gd name="connsiteY16" fmla="*/ 612346 h 3997941"/>
              <a:gd name="connsiteX17" fmla="*/ 9925291 w 12199717"/>
              <a:gd name="connsiteY17" fmla="*/ 600771 h 3997941"/>
              <a:gd name="connsiteX18" fmla="*/ 9948441 w 12199717"/>
              <a:gd name="connsiteY18" fmla="*/ 594984 h 3997941"/>
              <a:gd name="connsiteX19" fmla="*/ 9983165 w 12199717"/>
              <a:gd name="connsiteY19" fmla="*/ 583409 h 3997941"/>
              <a:gd name="connsiteX20" fmla="*/ 10017889 w 12199717"/>
              <a:gd name="connsiteY20" fmla="*/ 577622 h 3997941"/>
              <a:gd name="connsiteX21" fmla="*/ 10046826 w 12199717"/>
              <a:gd name="connsiteY21" fmla="*/ 566047 h 3997941"/>
              <a:gd name="connsiteX22" fmla="*/ 10081550 w 12199717"/>
              <a:gd name="connsiteY22" fmla="*/ 560260 h 3997941"/>
              <a:gd name="connsiteX23" fmla="*/ 10098912 w 12199717"/>
              <a:gd name="connsiteY23" fmla="*/ 548685 h 3997941"/>
              <a:gd name="connsiteX24" fmla="*/ 10116274 w 12199717"/>
              <a:gd name="connsiteY24" fmla="*/ 542898 h 3997941"/>
              <a:gd name="connsiteX25" fmla="*/ 10174147 w 12199717"/>
              <a:gd name="connsiteY25" fmla="*/ 537111 h 3997941"/>
              <a:gd name="connsiteX26" fmla="*/ 10781818 w 12199717"/>
              <a:gd name="connsiteY26" fmla="*/ 525536 h 3997941"/>
              <a:gd name="connsiteX27" fmla="*/ 10984375 w 12199717"/>
              <a:gd name="connsiteY27" fmla="*/ 513961 h 3997941"/>
              <a:gd name="connsiteX28" fmla="*/ 11129059 w 12199717"/>
              <a:gd name="connsiteY28" fmla="*/ 508174 h 3997941"/>
              <a:gd name="connsiteX29" fmla="*/ 11308466 w 12199717"/>
              <a:gd name="connsiteY29" fmla="*/ 496599 h 3997941"/>
              <a:gd name="connsiteX30" fmla="*/ 11412638 w 12199717"/>
              <a:gd name="connsiteY30" fmla="*/ 490812 h 3997941"/>
              <a:gd name="connsiteX31" fmla="*/ 11603621 w 12199717"/>
              <a:gd name="connsiteY31" fmla="*/ 479237 h 3997941"/>
              <a:gd name="connsiteX32" fmla="*/ 11719367 w 12199717"/>
              <a:gd name="connsiteY32" fmla="*/ 473450 h 3997941"/>
              <a:gd name="connsiteX33" fmla="*/ 11979798 w 12199717"/>
              <a:gd name="connsiteY33" fmla="*/ 467663 h 3997941"/>
              <a:gd name="connsiteX34" fmla="*/ 12026097 w 12199717"/>
              <a:gd name="connsiteY34" fmla="*/ 461875 h 3997941"/>
              <a:gd name="connsiteX35" fmla="*/ 12130269 w 12199717"/>
              <a:gd name="connsiteY35" fmla="*/ 450301 h 3997941"/>
              <a:gd name="connsiteX36" fmla="*/ 12170780 w 12199717"/>
              <a:gd name="connsiteY36" fmla="*/ 438726 h 3997941"/>
              <a:gd name="connsiteX37" fmla="*/ 12193929 w 12199717"/>
              <a:gd name="connsiteY37" fmla="*/ 432939 h 3997941"/>
              <a:gd name="connsiteX38" fmla="*/ 12199717 w 12199717"/>
              <a:gd name="connsiteY38" fmla="*/ 3997941 h 3997941"/>
              <a:gd name="connsiteX39" fmla="*/ 0 w 12199717"/>
              <a:gd name="connsiteY39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117221 w 12199717"/>
              <a:gd name="connsiteY4" fmla="*/ 594984 h 3997941"/>
              <a:gd name="connsiteX5" fmla="*/ 6140370 w 12199717"/>
              <a:gd name="connsiteY5" fmla="*/ 600771 h 3997941"/>
              <a:gd name="connsiteX6" fmla="*/ 6412375 w 12199717"/>
              <a:gd name="connsiteY6" fmla="*/ 618133 h 3997941"/>
              <a:gd name="connsiteX7" fmla="*/ 6585995 w 12199717"/>
              <a:gd name="connsiteY7" fmla="*/ 629708 h 3997941"/>
              <a:gd name="connsiteX8" fmla="*/ 6690167 w 12199717"/>
              <a:gd name="connsiteY8" fmla="*/ 635495 h 3997941"/>
              <a:gd name="connsiteX9" fmla="*/ 7275316 w 12199717"/>
              <a:gd name="connsiteY9" fmla="*/ 658645 h 3997941"/>
              <a:gd name="connsiteX10" fmla="*/ 8165940 w 12199717"/>
              <a:gd name="connsiteY10" fmla="*/ 676007 h 3997941"/>
              <a:gd name="connsiteX11" fmla="*/ 9427580 w 12199717"/>
              <a:gd name="connsiteY11" fmla="*/ 658645 h 3997941"/>
              <a:gd name="connsiteX12" fmla="*/ 9531752 w 12199717"/>
              <a:gd name="connsiteY12" fmla="*/ 647070 h 3997941"/>
              <a:gd name="connsiteX13" fmla="*/ 9647499 w 12199717"/>
              <a:gd name="connsiteY13" fmla="*/ 635495 h 3997941"/>
              <a:gd name="connsiteX14" fmla="*/ 9751671 w 12199717"/>
              <a:gd name="connsiteY14" fmla="*/ 623921 h 3997941"/>
              <a:gd name="connsiteX15" fmla="*/ 9878993 w 12199717"/>
              <a:gd name="connsiteY15" fmla="*/ 612346 h 3997941"/>
              <a:gd name="connsiteX16" fmla="*/ 9925291 w 12199717"/>
              <a:gd name="connsiteY16" fmla="*/ 600771 h 3997941"/>
              <a:gd name="connsiteX17" fmla="*/ 9948441 w 12199717"/>
              <a:gd name="connsiteY17" fmla="*/ 594984 h 3997941"/>
              <a:gd name="connsiteX18" fmla="*/ 9983165 w 12199717"/>
              <a:gd name="connsiteY18" fmla="*/ 583409 h 3997941"/>
              <a:gd name="connsiteX19" fmla="*/ 10017889 w 12199717"/>
              <a:gd name="connsiteY19" fmla="*/ 577622 h 3997941"/>
              <a:gd name="connsiteX20" fmla="*/ 10046826 w 12199717"/>
              <a:gd name="connsiteY20" fmla="*/ 566047 h 3997941"/>
              <a:gd name="connsiteX21" fmla="*/ 10081550 w 12199717"/>
              <a:gd name="connsiteY21" fmla="*/ 560260 h 3997941"/>
              <a:gd name="connsiteX22" fmla="*/ 10098912 w 12199717"/>
              <a:gd name="connsiteY22" fmla="*/ 548685 h 3997941"/>
              <a:gd name="connsiteX23" fmla="*/ 10116274 w 12199717"/>
              <a:gd name="connsiteY23" fmla="*/ 542898 h 3997941"/>
              <a:gd name="connsiteX24" fmla="*/ 10174147 w 12199717"/>
              <a:gd name="connsiteY24" fmla="*/ 537111 h 3997941"/>
              <a:gd name="connsiteX25" fmla="*/ 10781818 w 12199717"/>
              <a:gd name="connsiteY25" fmla="*/ 525536 h 3997941"/>
              <a:gd name="connsiteX26" fmla="*/ 10984375 w 12199717"/>
              <a:gd name="connsiteY26" fmla="*/ 513961 h 3997941"/>
              <a:gd name="connsiteX27" fmla="*/ 11129059 w 12199717"/>
              <a:gd name="connsiteY27" fmla="*/ 508174 h 3997941"/>
              <a:gd name="connsiteX28" fmla="*/ 11308466 w 12199717"/>
              <a:gd name="connsiteY28" fmla="*/ 496599 h 3997941"/>
              <a:gd name="connsiteX29" fmla="*/ 11412638 w 12199717"/>
              <a:gd name="connsiteY29" fmla="*/ 490812 h 3997941"/>
              <a:gd name="connsiteX30" fmla="*/ 11603621 w 12199717"/>
              <a:gd name="connsiteY30" fmla="*/ 479237 h 3997941"/>
              <a:gd name="connsiteX31" fmla="*/ 11719367 w 12199717"/>
              <a:gd name="connsiteY31" fmla="*/ 473450 h 3997941"/>
              <a:gd name="connsiteX32" fmla="*/ 11979798 w 12199717"/>
              <a:gd name="connsiteY32" fmla="*/ 467663 h 3997941"/>
              <a:gd name="connsiteX33" fmla="*/ 12026097 w 12199717"/>
              <a:gd name="connsiteY33" fmla="*/ 461875 h 3997941"/>
              <a:gd name="connsiteX34" fmla="*/ 12130269 w 12199717"/>
              <a:gd name="connsiteY34" fmla="*/ 450301 h 3997941"/>
              <a:gd name="connsiteX35" fmla="*/ 12170780 w 12199717"/>
              <a:gd name="connsiteY35" fmla="*/ 438726 h 3997941"/>
              <a:gd name="connsiteX36" fmla="*/ 12193929 w 12199717"/>
              <a:gd name="connsiteY36" fmla="*/ 432939 h 3997941"/>
              <a:gd name="connsiteX37" fmla="*/ 12199717 w 12199717"/>
              <a:gd name="connsiteY37" fmla="*/ 3997941 h 3997941"/>
              <a:gd name="connsiteX38" fmla="*/ 0 w 12199717"/>
              <a:gd name="connsiteY38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117221 w 12199717"/>
              <a:gd name="connsiteY4" fmla="*/ 594984 h 3997941"/>
              <a:gd name="connsiteX5" fmla="*/ 6412375 w 12199717"/>
              <a:gd name="connsiteY5" fmla="*/ 618133 h 3997941"/>
              <a:gd name="connsiteX6" fmla="*/ 6585995 w 12199717"/>
              <a:gd name="connsiteY6" fmla="*/ 629708 h 3997941"/>
              <a:gd name="connsiteX7" fmla="*/ 6690167 w 12199717"/>
              <a:gd name="connsiteY7" fmla="*/ 635495 h 3997941"/>
              <a:gd name="connsiteX8" fmla="*/ 7275316 w 12199717"/>
              <a:gd name="connsiteY8" fmla="*/ 658645 h 3997941"/>
              <a:gd name="connsiteX9" fmla="*/ 8165940 w 12199717"/>
              <a:gd name="connsiteY9" fmla="*/ 676007 h 3997941"/>
              <a:gd name="connsiteX10" fmla="*/ 9427580 w 12199717"/>
              <a:gd name="connsiteY10" fmla="*/ 658645 h 3997941"/>
              <a:gd name="connsiteX11" fmla="*/ 9531752 w 12199717"/>
              <a:gd name="connsiteY11" fmla="*/ 647070 h 3997941"/>
              <a:gd name="connsiteX12" fmla="*/ 9647499 w 12199717"/>
              <a:gd name="connsiteY12" fmla="*/ 635495 h 3997941"/>
              <a:gd name="connsiteX13" fmla="*/ 9751671 w 12199717"/>
              <a:gd name="connsiteY13" fmla="*/ 623921 h 3997941"/>
              <a:gd name="connsiteX14" fmla="*/ 9878993 w 12199717"/>
              <a:gd name="connsiteY14" fmla="*/ 612346 h 3997941"/>
              <a:gd name="connsiteX15" fmla="*/ 9925291 w 12199717"/>
              <a:gd name="connsiteY15" fmla="*/ 600771 h 3997941"/>
              <a:gd name="connsiteX16" fmla="*/ 9948441 w 12199717"/>
              <a:gd name="connsiteY16" fmla="*/ 594984 h 3997941"/>
              <a:gd name="connsiteX17" fmla="*/ 9983165 w 12199717"/>
              <a:gd name="connsiteY17" fmla="*/ 583409 h 3997941"/>
              <a:gd name="connsiteX18" fmla="*/ 10017889 w 12199717"/>
              <a:gd name="connsiteY18" fmla="*/ 577622 h 3997941"/>
              <a:gd name="connsiteX19" fmla="*/ 10046826 w 12199717"/>
              <a:gd name="connsiteY19" fmla="*/ 566047 h 3997941"/>
              <a:gd name="connsiteX20" fmla="*/ 10081550 w 12199717"/>
              <a:gd name="connsiteY20" fmla="*/ 560260 h 3997941"/>
              <a:gd name="connsiteX21" fmla="*/ 10098912 w 12199717"/>
              <a:gd name="connsiteY21" fmla="*/ 548685 h 3997941"/>
              <a:gd name="connsiteX22" fmla="*/ 10116274 w 12199717"/>
              <a:gd name="connsiteY22" fmla="*/ 542898 h 3997941"/>
              <a:gd name="connsiteX23" fmla="*/ 10174147 w 12199717"/>
              <a:gd name="connsiteY23" fmla="*/ 537111 h 3997941"/>
              <a:gd name="connsiteX24" fmla="*/ 10781818 w 12199717"/>
              <a:gd name="connsiteY24" fmla="*/ 525536 h 3997941"/>
              <a:gd name="connsiteX25" fmla="*/ 10984375 w 12199717"/>
              <a:gd name="connsiteY25" fmla="*/ 513961 h 3997941"/>
              <a:gd name="connsiteX26" fmla="*/ 11129059 w 12199717"/>
              <a:gd name="connsiteY26" fmla="*/ 508174 h 3997941"/>
              <a:gd name="connsiteX27" fmla="*/ 11308466 w 12199717"/>
              <a:gd name="connsiteY27" fmla="*/ 496599 h 3997941"/>
              <a:gd name="connsiteX28" fmla="*/ 11412638 w 12199717"/>
              <a:gd name="connsiteY28" fmla="*/ 490812 h 3997941"/>
              <a:gd name="connsiteX29" fmla="*/ 11603621 w 12199717"/>
              <a:gd name="connsiteY29" fmla="*/ 479237 h 3997941"/>
              <a:gd name="connsiteX30" fmla="*/ 11719367 w 12199717"/>
              <a:gd name="connsiteY30" fmla="*/ 473450 h 3997941"/>
              <a:gd name="connsiteX31" fmla="*/ 11979798 w 12199717"/>
              <a:gd name="connsiteY31" fmla="*/ 467663 h 3997941"/>
              <a:gd name="connsiteX32" fmla="*/ 12026097 w 12199717"/>
              <a:gd name="connsiteY32" fmla="*/ 461875 h 3997941"/>
              <a:gd name="connsiteX33" fmla="*/ 12130269 w 12199717"/>
              <a:gd name="connsiteY33" fmla="*/ 450301 h 3997941"/>
              <a:gd name="connsiteX34" fmla="*/ 12170780 w 12199717"/>
              <a:gd name="connsiteY34" fmla="*/ 438726 h 3997941"/>
              <a:gd name="connsiteX35" fmla="*/ 12193929 w 12199717"/>
              <a:gd name="connsiteY35" fmla="*/ 432939 h 3997941"/>
              <a:gd name="connsiteX36" fmla="*/ 12199717 w 12199717"/>
              <a:gd name="connsiteY36" fmla="*/ 3997941 h 3997941"/>
              <a:gd name="connsiteX37" fmla="*/ 0 w 12199717"/>
              <a:gd name="connsiteY3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412375 w 12199717"/>
              <a:gd name="connsiteY4" fmla="*/ 618133 h 3997941"/>
              <a:gd name="connsiteX5" fmla="*/ 6585995 w 12199717"/>
              <a:gd name="connsiteY5" fmla="*/ 629708 h 3997941"/>
              <a:gd name="connsiteX6" fmla="*/ 6690167 w 12199717"/>
              <a:gd name="connsiteY6" fmla="*/ 635495 h 3997941"/>
              <a:gd name="connsiteX7" fmla="*/ 7275316 w 12199717"/>
              <a:gd name="connsiteY7" fmla="*/ 658645 h 3997941"/>
              <a:gd name="connsiteX8" fmla="*/ 8165940 w 12199717"/>
              <a:gd name="connsiteY8" fmla="*/ 676007 h 3997941"/>
              <a:gd name="connsiteX9" fmla="*/ 9427580 w 12199717"/>
              <a:gd name="connsiteY9" fmla="*/ 658645 h 3997941"/>
              <a:gd name="connsiteX10" fmla="*/ 9531752 w 12199717"/>
              <a:gd name="connsiteY10" fmla="*/ 647070 h 3997941"/>
              <a:gd name="connsiteX11" fmla="*/ 9647499 w 12199717"/>
              <a:gd name="connsiteY11" fmla="*/ 635495 h 3997941"/>
              <a:gd name="connsiteX12" fmla="*/ 9751671 w 12199717"/>
              <a:gd name="connsiteY12" fmla="*/ 623921 h 3997941"/>
              <a:gd name="connsiteX13" fmla="*/ 9878993 w 12199717"/>
              <a:gd name="connsiteY13" fmla="*/ 612346 h 3997941"/>
              <a:gd name="connsiteX14" fmla="*/ 9925291 w 12199717"/>
              <a:gd name="connsiteY14" fmla="*/ 600771 h 3997941"/>
              <a:gd name="connsiteX15" fmla="*/ 9948441 w 12199717"/>
              <a:gd name="connsiteY15" fmla="*/ 594984 h 3997941"/>
              <a:gd name="connsiteX16" fmla="*/ 9983165 w 12199717"/>
              <a:gd name="connsiteY16" fmla="*/ 583409 h 3997941"/>
              <a:gd name="connsiteX17" fmla="*/ 10017889 w 12199717"/>
              <a:gd name="connsiteY17" fmla="*/ 577622 h 3997941"/>
              <a:gd name="connsiteX18" fmla="*/ 10046826 w 12199717"/>
              <a:gd name="connsiteY18" fmla="*/ 566047 h 3997941"/>
              <a:gd name="connsiteX19" fmla="*/ 10081550 w 12199717"/>
              <a:gd name="connsiteY19" fmla="*/ 560260 h 3997941"/>
              <a:gd name="connsiteX20" fmla="*/ 10098912 w 12199717"/>
              <a:gd name="connsiteY20" fmla="*/ 548685 h 3997941"/>
              <a:gd name="connsiteX21" fmla="*/ 10116274 w 12199717"/>
              <a:gd name="connsiteY21" fmla="*/ 542898 h 3997941"/>
              <a:gd name="connsiteX22" fmla="*/ 10174147 w 12199717"/>
              <a:gd name="connsiteY22" fmla="*/ 537111 h 3997941"/>
              <a:gd name="connsiteX23" fmla="*/ 10781818 w 12199717"/>
              <a:gd name="connsiteY23" fmla="*/ 525536 h 3997941"/>
              <a:gd name="connsiteX24" fmla="*/ 10984375 w 12199717"/>
              <a:gd name="connsiteY24" fmla="*/ 513961 h 3997941"/>
              <a:gd name="connsiteX25" fmla="*/ 11129059 w 12199717"/>
              <a:gd name="connsiteY25" fmla="*/ 508174 h 3997941"/>
              <a:gd name="connsiteX26" fmla="*/ 11308466 w 12199717"/>
              <a:gd name="connsiteY26" fmla="*/ 496599 h 3997941"/>
              <a:gd name="connsiteX27" fmla="*/ 11412638 w 12199717"/>
              <a:gd name="connsiteY27" fmla="*/ 490812 h 3997941"/>
              <a:gd name="connsiteX28" fmla="*/ 11603621 w 12199717"/>
              <a:gd name="connsiteY28" fmla="*/ 479237 h 3997941"/>
              <a:gd name="connsiteX29" fmla="*/ 11719367 w 12199717"/>
              <a:gd name="connsiteY29" fmla="*/ 473450 h 3997941"/>
              <a:gd name="connsiteX30" fmla="*/ 11979798 w 12199717"/>
              <a:gd name="connsiteY30" fmla="*/ 467663 h 3997941"/>
              <a:gd name="connsiteX31" fmla="*/ 12026097 w 12199717"/>
              <a:gd name="connsiteY31" fmla="*/ 461875 h 3997941"/>
              <a:gd name="connsiteX32" fmla="*/ 12130269 w 12199717"/>
              <a:gd name="connsiteY32" fmla="*/ 450301 h 3997941"/>
              <a:gd name="connsiteX33" fmla="*/ 12170780 w 12199717"/>
              <a:gd name="connsiteY33" fmla="*/ 438726 h 3997941"/>
              <a:gd name="connsiteX34" fmla="*/ 12193929 w 12199717"/>
              <a:gd name="connsiteY34" fmla="*/ 432939 h 3997941"/>
              <a:gd name="connsiteX35" fmla="*/ 12199717 w 12199717"/>
              <a:gd name="connsiteY35" fmla="*/ 3997941 h 3997941"/>
              <a:gd name="connsiteX36" fmla="*/ 0 w 12199717"/>
              <a:gd name="connsiteY36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412375 w 12199717"/>
              <a:gd name="connsiteY4" fmla="*/ 618133 h 3997941"/>
              <a:gd name="connsiteX5" fmla="*/ 6690167 w 12199717"/>
              <a:gd name="connsiteY5" fmla="*/ 635495 h 3997941"/>
              <a:gd name="connsiteX6" fmla="*/ 7275316 w 12199717"/>
              <a:gd name="connsiteY6" fmla="*/ 658645 h 3997941"/>
              <a:gd name="connsiteX7" fmla="*/ 8165940 w 12199717"/>
              <a:gd name="connsiteY7" fmla="*/ 676007 h 3997941"/>
              <a:gd name="connsiteX8" fmla="*/ 9427580 w 12199717"/>
              <a:gd name="connsiteY8" fmla="*/ 658645 h 3997941"/>
              <a:gd name="connsiteX9" fmla="*/ 9531752 w 12199717"/>
              <a:gd name="connsiteY9" fmla="*/ 647070 h 3997941"/>
              <a:gd name="connsiteX10" fmla="*/ 9647499 w 12199717"/>
              <a:gd name="connsiteY10" fmla="*/ 635495 h 3997941"/>
              <a:gd name="connsiteX11" fmla="*/ 9751671 w 12199717"/>
              <a:gd name="connsiteY11" fmla="*/ 623921 h 3997941"/>
              <a:gd name="connsiteX12" fmla="*/ 9878993 w 12199717"/>
              <a:gd name="connsiteY12" fmla="*/ 612346 h 3997941"/>
              <a:gd name="connsiteX13" fmla="*/ 9925291 w 12199717"/>
              <a:gd name="connsiteY13" fmla="*/ 600771 h 3997941"/>
              <a:gd name="connsiteX14" fmla="*/ 9948441 w 12199717"/>
              <a:gd name="connsiteY14" fmla="*/ 594984 h 3997941"/>
              <a:gd name="connsiteX15" fmla="*/ 9983165 w 12199717"/>
              <a:gd name="connsiteY15" fmla="*/ 583409 h 3997941"/>
              <a:gd name="connsiteX16" fmla="*/ 10017889 w 12199717"/>
              <a:gd name="connsiteY16" fmla="*/ 577622 h 3997941"/>
              <a:gd name="connsiteX17" fmla="*/ 10046826 w 12199717"/>
              <a:gd name="connsiteY17" fmla="*/ 566047 h 3997941"/>
              <a:gd name="connsiteX18" fmla="*/ 10081550 w 12199717"/>
              <a:gd name="connsiteY18" fmla="*/ 560260 h 3997941"/>
              <a:gd name="connsiteX19" fmla="*/ 10098912 w 12199717"/>
              <a:gd name="connsiteY19" fmla="*/ 548685 h 3997941"/>
              <a:gd name="connsiteX20" fmla="*/ 10116274 w 12199717"/>
              <a:gd name="connsiteY20" fmla="*/ 542898 h 3997941"/>
              <a:gd name="connsiteX21" fmla="*/ 10174147 w 12199717"/>
              <a:gd name="connsiteY21" fmla="*/ 537111 h 3997941"/>
              <a:gd name="connsiteX22" fmla="*/ 10781818 w 12199717"/>
              <a:gd name="connsiteY22" fmla="*/ 525536 h 3997941"/>
              <a:gd name="connsiteX23" fmla="*/ 10984375 w 12199717"/>
              <a:gd name="connsiteY23" fmla="*/ 513961 h 3997941"/>
              <a:gd name="connsiteX24" fmla="*/ 11129059 w 12199717"/>
              <a:gd name="connsiteY24" fmla="*/ 508174 h 3997941"/>
              <a:gd name="connsiteX25" fmla="*/ 11308466 w 12199717"/>
              <a:gd name="connsiteY25" fmla="*/ 496599 h 3997941"/>
              <a:gd name="connsiteX26" fmla="*/ 11412638 w 12199717"/>
              <a:gd name="connsiteY26" fmla="*/ 490812 h 3997941"/>
              <a:gd name="connsiteX27" fmla="*/ 11603621 w 12199717"/>
              <a:gd name="connsiteY27" fmla="*/ 479237 h 3997941"/>
              <a:gd name="connsiteX28" fmla="*/ 11719367 w 12199717"/>
              <a:gd name="connsiteY28" fmla="*/ 473450 h 3997941"/>
              <a:gd name="connsiteX29" fmla="*/ 11979798 w 12199717"/>
              <a:gd name="connsiteY29" fmla="*/ 467663 h 3997941"/>
              <a:gd name="connsiteX30" fmla="*/ 12026097 w 12199717"/>
              <a:gd name="connsiteY30" fmla="*/ 461875 h 3997941"/>
              <a:gd name="connsiteX31" fmla="*/ 12130269 w 12199717"/>
              <a:gd name="connsiteY31" fmla="*/ 450301 h 3997941"/>
              <a:gd name="connsiteX32" fmla="*/ 12170780 w 12199717"/>
              <a:gd name="connsiteY32" fmla="*/ 438726 h 3997941"/>
              <a:gd name="connsiteX33" fmla="*/ 12193929 w 12199717"/>
              <a:gd name="connsiteY33" fmla="*/ 432939 h 3997941"/>
              <a:gd name="connsiteX34" fmla="*/ 12199717 w 12199717"/>
              <a:gd name="connsiteY34" fmla="*/ 3997941 h 3997941"/>
              <a:gd name="connsiteX35" fmla="*/ 0 w 12199717"/>
              <a:gd name="connsiteY35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690167 w 12199717"/>
              <a:gd name="connsiteY4" fmla="*/ 635495 h 3997941"/>
              <a:gd name="connsiteX5" fmla="*/ 7275316 w 12199717"/>
              <a:gd name="connsiteY5" fmla="*/ 658645 h 3997941"/>
              <a:gd name="connsiteX6" fmla="*/ 8165940 w 12199717"/>
              <a:gd name="connsiteY6" fmla="*/ 676007 h 3997941"/>
              <a:gd name="connsiteX7" fmla="*/ 9427580 w 12199717"/>
              <a:gd name="connsiteY7" fmla="*/ 658645 h 3997941"/>
              <a:gd name="connsiteX8" fmla="*/ 9531752 w 12199717"/>
              <a:gd name="connsiteY8" fmla="*/ 647070 h 3997941"/>
              <a:gd name="connsiteX9" fmla="*/ 9647499 w 12199717"/>
              <a:gd name="connsiteY9" fmla="*/ 635495 h 3997941"/>
              <a:gd name="connsiteX10" fmla="*/ 9751671 w 12199717"/>
              <a:gd name="connsiteY10" fmla="*/ 623921 h 3997941"/>
              <a:gd name="connsiteX11" fmla="*/ 9878993 w 12199717"/>
              <a:gd name="connsiteY11" fmla="*/ 612346 h 3997941"/>
              <a:gd name="connsiteX12" fmla="*/ 9925291 w 12199717"/>
              <a:gd name="connsiteY12" fmla="*/ 600771 h 3997941"/>
              <a:gd name="connsiteX13" fmla="*/ 9948441 w 12199717"/>
              <a:gd name="connsiteY13" fmla="*/ 594984 h 3997941"/>
              <a:gd name="connsiteX14" fmla="*/ 9983165 w 12199717"/>
              <a:gd name="connsiteY14" fmla="*/ 583409 h 3997941"/>
              <a:gd name="connsiteX15" fmla="*/ 10017889 w 12199717"/>
              <a:gd name="connsiteY15" fmla="*/ 577622 h 3997941"/>
              <a:gd name="connsiteX16" fmla="*/ 10046826 w 12199717"/>
              <a:gd name="connsiteY16" fmla="*/ 566047 h 3997941"/>
              <a:gd name="connsiteX17" fmla="*/ 10081550 w 12199717"/>
              <a:gd name="connsiteY17" fmla="*/ 560260 h 3997941"/>
              <a:gd name="connsiteX18" fmla="*/ 10098912 w 12199717"/>
              <a:gd name="connsiteY18" fmla="*/ 548685 h 3997941"/>
              <a:gd name="connsiteX19" fmla="*/ 10116274 w 12199717"/>
              <a:gd name="connsiteY19" fmla="*/ 542898 h 3997941"/>
              <a:gd name="connsiteX20" fmla="*/ 10174147 w 12199717"/>
              <a:gd name="connsiteY20" fmla="*/ 537111 h 3997941"/>
              <a:gd name="connsiteX21" fmla="*/ 10781818 w 12199717"/>
              <a:gd name="connsiteY21" fmla="*/ 525536 h 3997941"/>
              <a:gd name="connsiteX22" fmla="*/ 10984375 w 12199717"/>
              <a:gd name="connsiteY22" fmla="*/ 513961 h 3997941"/>
              <a:gd name="connsiteX23" fmla="*/ 11129059 w 12199717"/>
              <a:gd name="connsiteY23" fmla="*/ 508174 h 3997941"/>
              <a:gd name="connsiteX24" fmla="*/ 11308466 w 12199717"/>
              <a:gd name="connsiteY24" fmla="*/ 496599 h 3997941"/>
              <a:gd name="connsiteX25" fmla="*/ 11412638 w 12199717"/>
              <a:gd name="connsiteY25" fmla="*/ 490812 h 3997941"/>
              <a:gd name="connsiteX26" fmla="*/ 11603621 w 12199717"/>
              <a:gd name="connsiteY26" fmla="*/ 479237 h 3997941"/>
              <a:gd name="connsiteX27" fmla="*/ 11719367 w 12199717"/>
              <a:gd name="connsiteY27" fmla="*/ 473450 h 3997941"/>
              <a:gd name="connsiteX28" fmla="*/ 11979798 w 12199717"/>
              <a:gd name="connsiteY28" fmla="*/ 467663 h 3997941"/>
              <a:gd name="connsiteX29" fmla="*/ 12026097 w 12199717"/>
              <a:gd name="connsiteY29" fmla="*/ 461875 h 3997941"/>
              <a:gd name="connsiteX30" fmla="*/ 12130269 w 12199717"/>
              <a:gd name="connsiteY30" fmla="*/ 450301 h 3997941"/>
              <a:gd name="connsiteX31" fmla="*/ 12170780 w 12199717"/>
              <a:gd name="connsiteY31" fmla="*/ 438726 h 3997941"/>
              <a:gd name="connsiteX32" fmla="*/ 12193929 w 12199717"/>
              <a:gd name="connsiteY32" fmla="*/ 432939 h 3997941"/>
              <a:gd name="connsiteX33" fmla="*/ 12199717 w 12199717"/>
              <a:gd name="connsiteY33" fmla="*/ 3997941 h 3997941"/>
              <a:gd name="connsiteX34" fmla="*/ 0 w 12199717"/>
              <a:gd name="connsiteY34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7275316 w 12199717"/>
              <a:gd name="connsiteY4" fmla="*/ 658645 h 3997941"/>
              <a:gd name="connsiteX5" fmla="*/ 8165940 w 12199717"/>
              <a:gd name="connsiteY5" fmla="*/ 676007 h 3997941"/>
              <a:gd name="connsiteX6" fmla="*/ 9427580 w 12199717"/>
              <a:gd name="connsiteY6" fmla="*/ 658645 h 3997941"/>
              <a:gd name="connsiteX7" fmla="*/ 9531752 w 12199717"/>
              <a:gd name="connsiteY7" fmla="*/ 647070 h 3997941"/>
              <a:gd name="connsiteX8" fmla="*/ 9647499 w 12199717"/>
              <a:gd name="connsiteY8" fmla="*/ 635495 h 3997941"/>
              <a:gd name="connsiteX9" fmla="*/ 9751671 w 12199717"/>
              <a:gd name="connsiteY9" fmla="*/ 623921 h 3997941"/>
              <a:gd name="connsiteX10" fmla="*/ 9878993 w 12199717"/>
              <a:gd name="connsiteY10" fmla="*/ 612346 h 3997941"/>
              <a:gd name="connsiteX11" fmla="*/ 9925291 w 12199717"/>
              <a:gd name="connsiteY11" fmla="*/ 600771 h 3997941"/>
              <a:gd name="connsiteX12" fmla="*/ 9948441 w 12199717"/>
              <a:gd name="connsiteY12" fmla="*/ 594984 h 3997941"/>
              <a:gd name="connsiteX13" fmla="*/ 9983165 w 12199717"/>
              <a:gd name="connsiteY13" fmla="*/ 583409 h 3997941"/>
              <a:gd name="connsiteX14" fmla="*/ 10017889 w 12199717"/>
              <a:gd name="connsiteY14" fmla="*/ 577622 h 3997941"/>
              <a:gd name="connsiteX15" fmla="*/ 10046826 w 12199717"/>
              <a:gd name="connsiteY15" fmla="*/ 566047 h 3997941"/>
              <a:gd name="connsiteX16" fmla="*/ 10081550 w 12199717"/>
              <a:gd name="connsiteY16" fmla="*/ 560260 h 3997941"/>
              <a:gd name="connsiteX17" fmla="*/ 10098912 w 12199717"/>
              <a:gd name="connsiteY17" fmla="*/ 548685 h 3997941"/>
              <a:gd name="connsiteX18" fmla="*/ 10116274 w 12199717"/>
              <a:gd name="connsiteY18" fmla="*/ 542898 h 3997941"/>
              <a:gd name="connsiteX19" fmla="*/ 10174147 w 12199717"/>
              <a:gd name="connsiteY19" fmla="*/ 537111 h 3997941"/>
              <a:gd name="connsiteX20" fmla="*/ 10781818 w 12199717"/>
              <a:gd name="connsiteY20" fmla="*/ 525536 h 3997941"/>
              <a:gd name="connsiteX21" fmla="*/ 10984375 w 12199717"/>
              <a:gd name="connsiteY21" fmla="*/ 513961 h 3997941"/>
              <a:gd name="connsiteX22" fmla="*/ 11129059 w 12199717"/>
              <a:gd name="connsiteY22" fmla="*/ 508174 h 3997941"/>
              <a:gd name="connsiteX23" fmla="*/ 11308466 w 12199717"/>
              <a:gd name="connsiteY23" fmla="*/ 496599 h 3997941"/>
              <a:gd name="connsiteX24" fmla="*/ 11412638 w 12199717"/>
              <a:gd name="connsiteY24" fmla="*/ 490812 h 3997941"/>
              <a:gd name="connsiteX25" fmla="*/ 11603621 w 12199717"/>
              <a:gd name="connsiteY25" fmla="*/ 479237 h 3997941"/>
              <a:gd name="connsiteX26" fmla="*/ 11719367 w 12199717"/>
              <a:gd name="connsiteY26" fmla="*/ 473450 h 3997941"/>
              <a:gd name="connsiteX27" fmla="*/ 11979798 w 12199717"/>
              <a:gd name="connsiteY27" fmla="*/ 467663 h 3997941"/>
              <a:gd name="connsiteX28" fmla="*/ 12026097 w 12199717"/>
              <a:gd name="connsiteY28" fmla="*/ 461875 h 3997941"/>
              <a:gd name="connsiteX29" fmla="*/ 12130269 w 12199717"/>
              <a:gd name="connsiteY29" fmla="*/ 450301 h 3997941"/>
              <a:gd name="connsiteX30" fmla="*/ 12170780 w 12199717"/>
              <a:gd name="connsiteY30" fmla="*/ 438726 h 3997941"/>
              <a:gd name="connsiteX31" fmla="*/ 12193929 w 12199717"/>
              <a:gd name="connsiteY31" fmla="*/ 432939 h 3997941"/>
              <a:gd name="connsiteX32" fmla="*/ 12199717 w 12199717"/>
              <a:gd name="connsiteY32" fmla="*/ 3997941 h 3997941"/>
              <a:gd name="connsiteX33" fmla="*/ 0 w 12199717"/>
              <a:gd name="connsiteY33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8165940 w 12199717"/>
              <a:gd name="connsiteY4" fmla="*/ 676007 h 3997941"/>
              <a:gd name="connsiteX5" fmla="*/ 9427580 w 12199717"/>
              <a:gd name="connsiteY5" fmla="*/ 658645 h 3997941"/>
              <a:gd name="connsiteX6" fmla="*/ 9531752 w 12199717"/>
              <a:gd name="connsiteY6" fmla="*/ 647070 h 3997941"/>
              <a:gd name="connsiteX7" fmla="*/ 9647499 w 12199717"/>
              <a:gd name="connsiteY7" fmla="*/ 635495 h 3997941"/>
              <a:gd name="connsiteX8" fmla="*/ 9751671 w 12199717"/>
              <a:gd name="connsiteY8" fmla="*/ 623921 h 3997941"/>
              <a:gd name="connsiteX9" fmla="*/ 9878993 w 12199717"/>
              <a:gd name="connsiteY9" fmla="*/ 612346 h 3997941"/>
              <a:gd name="connsiteX10" fmla="*/ 9925291 w 12199717"/>
              <a:gd name="connsiteY10" fmla="*/ 600771 h 3997941"/>
              <a:gd name="connsiteX11" fmla="*/ 9948441 w 12199717"/>
              <a:gd name="connsiteY11" fmla="*/ 594984 h 3997941"/>
              <a:gd name="connsiteX12" fmla="*/ 9983165 w 12199717"/>
              <a:gd name="connsiteY12" fmla="*/ 583409 h 3997941"/>
              <a:gd name="connsiteX13" fmla="*/ 10017889 w 12199717"/>
              <a:gd name="connsiteY13" fmla="*/ 577622 h 3997941"/>
              <a:gd name="connsiteX14" fmla="*/ 10046826 w 12199717"/>
              <a:gd name="connsiteY14" fmla="*/ 566047 h 3997941"/>
              <a:gd name="connsiteX15" fmla="*/ 10081550 w 12199717"/>
              <a:gd name="connsiteY15" fmla="*/ 560260 h 3997941"/>
              <a:gd name="connsiteX16" fmla="*/ 10098912 w 12199717"/>
              <a:gd name="connsiteY16" fmla="*/ 548685 h 3997941"/>
              <a:gd name="connsiteX17" fmla="*/ 10116274 w 12199717"/>
              <a:gd name="connsiteY17" fmla="*/ 542898 h 3997941"/>
              <a:gd name="connsiteX18" fmla="*/ 10174147 w 12199717"/>
              <a:gd name="connsiteY18" fmla="*/ 537111 h 3997941"/>
              <a:gd name="connsiteX19" fmla="*/ 10781818 w 12199717"/>
              <a:gd name="connsiteY19" fmla="*/ 525536 h 3997941"/>
              <a:gd name="connsiteX20" fmla="*/ 10984375 w 12199717"/>
              <a:gd name="connsiteY20" fmla="*/ 513961 h 3997941"/>
              <a:gd name="connsiteX21" fmla="*/ 11129059 w 12199717"/>
              <a:gd name="connsiteY21" fmla="*/ 508174 h 3997941"/>
              <a:gd name="connsiteX22" fmla="*/ 11308466 w 12199717"/>
              <a:gd name="connsiteY22" fmla="*/ 496599 h 3997941"/>
              <a:gd name="connsiteX23" fmla="*/ 11412638 w 12199717"/>
              <a:gd name="connsiteY23" fmla="*/ 490812 h 3997941"/>
              <a:gd name="connsiteX24" fmla="*/ 11603621 w 12199717"/>
              <a:gd name="connsiteY24" fmla="*/ 479237 h 3997941"/>
              <a:gd name="connsiteX25" fmla="*/ 11719367 w 12199717"/>
              <a:gd name="connsiteY25" fmla="*/ 473450 h 3997941"/>
              <a:gd name="connsiteX26" fmla="*/ 11979798 w 12199717"/>
              <a:gd name="connsiteY26" fmla="*/ 467663 h 3997941"/>
              <a:gd name="connsiteX27" fmla="*/ 12026097 w 12199717"/>
              <a:gd name="connsiteY27" fmla="*/ 461875 h 3997941"/>
              <a:gd name="connsiteX28" fmla="*/ 12130269 w 12199717"/>
              <a:gd name="connsiteY28" fmla="*/ 450301 h 3997941"/>
              <a:gd name="connsiteX29" fmla="*/ 12170780 w 12199717"/>
              <a:gd name="connsiteY29" fmla="*/ 438726 h 3997941"/>
              <a:gd name="connsiteX30" fmla="*/ 12193929 w 12199717"/>
              <a:gd name="connsiteY30" fmla="*/ 432939 h 3997941"/>
              <a:gd name="connsiteX31" fmla="*/ 12199717 w 12199717"/>
              <a:gd name="connsiteY31" fmla="*/ 3997941 h 3997941"/>
              <a:gd name="connsiteX32" fmla="*/ 0 w 12199717"/>
              <a:gd name="connsiteY32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1719367 w 12199717"/>
              <a:gd name="connsiteY24" fmla="*/ 473450 h 3997941"/>
              <a:gd name="connsiteX25" fmla="*/ 11979798 w 12199717"/>
              <a:gd name="connsiteY25" fmla="*/ 467663 h 3997941"/>
              <a:gd name="connsiteX26" fmla="*/ 12026097 w 12199717"/>
              <a:gd name="connsiteY26" fmla="*/ 461875 h 3997941"/>
              <a:gd name="connsiteX27" fmla="*/ 12130269 w 12199717"/>
              <a:gd name="connsiteY27" fmla="*/ 450301 h 3997941"/>
              <a:gd name="connsiteX28" fmla="*/ 12170780 w 12199717"/>
              <a:gd name="connsiteY28" fmla="*/ 438726 h 3997941"/>
              <a:gd name="connsiteX29" fmla="*/ 12193929 w 12199717"/>
              <a:gd name="connsiteY29" fmla="*/ 432939 h 3997941"/>
              <a:gd name="connsiteX30" fmla="*/ 12199717 w 12199717"/>
              <a:gd name="connsiteY30" fmla="*/ 3997941 h 3997941"/>
              <a:gd name="connsiteX31" fmla="*/ 0 w 12199717"/>
              <a:gd name="connsiteY31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1719367 w 12199717"/>
              <a:gd name="connsiteY24" fmla="*/ 473450 h 3997941"/>
              <a:gd name="connsiteX25" fmla="*/ 11979798 w 12199717"/>
              <a:gd name="connsiteY25" fmla="*/ 467663 h 3997941"/>
              <a:gd name="connsiteX26" fmla="*/ 12026097 w 12199717"/>
              <a:gd name="connsiteY26" fmla="*/ 461875 h 3997941"/>
              <a:gd name="connsiteX27" fmla="*/ 12170780 w 12199717"/>
              <a:gd name="connsiteY27" fmla="*/ 438726 h 3997941"/>
              <a:gd name="connsiteX28" fmla="*/ 12193929 w 12199717"/>
              <a:gd name="connsiteY28" fmla="*/ 432939 h 3997941"/>
              <a:gd name="connsiteX29" fmla="*/ 12199717 w 12199717"/>
              <a:gd name="connsiteY29" fmla="*/ 3997941 h 3997941"/>
              <a:gd name="connsiteX30" fmla="*/ 0 w 12199717"/>
              <a:gd name="connsiteY30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1719367 w 12199717"/>
              <a:gd name="connsiteY24" fmla="*/ 473450 h 3997941"/>
              <a:gd name="connsiteX25" fmla="*/ 11979798 w 12199717"/>
              <a:gd name="connsiteY25" fmla="*/ 467663 h 3997941"/>
              <a:gd name="connsiteX26" fmla="*/ 12026097 w 12199717"/>
              <a:gd name="connsiteY26" fmla="*/ 461875 h 3997941"/>
              <a:gd name="connsiteX27" fmla="*/ 12193929 w 12199717"/>
              <a:gd name="connsiteY27" fmla="*/ 432939 h 3997941"/>
              <a:gd name="connsiteX28" fmla="*/ 12199717 w 12199717"/>
              <a:gd name="connsiteY28" fmla="*/ 3997941 h 3997941"/>
              <a:gd name="connsiteX29" fmla="*/ 0 w 12199717"/>
              <a:gd name="connsiteY29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1719367 w 12199717"/>
              <a:gd name="connsiteY24" fmla="*/ 473450 h 3997941"/>
              <a:gd name="connsiteX25" fmla="*/ 11979798 w 12199717"/>
              <a:gd name="connsiteY25" fmla="*/ 467663 h 3997941"/>
              <a:gd name="connsiteX26" fmla="*/ 12193929 w 12199717"/>
              <a:gd name="connsiteY26" fmla="*/ 432939 h 3997941"/>
              <a:gd name="connsiteX27" fmla="*/ 12199717 w 12199717"/>
              <a:gd name="connsiteY27" fmla="*/ 3997941 h 3997941"/>
              <a:gd name="connsiteX28" fmla="*/ 0 w 12199717"/>
              <a:gd name="connsiteY28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1719367 w 12199717"/>
              <a:gd name="connsiteY24" fmla="*/ 473450 h 3997941"/>
              <a:gd name="connsiteX25" fmla="*/ 12193929 w 12199717"/>
              <a:gd name="connsiteY25" fmla="*/ 432939 h 3997941"/>
              <a:gd name="connsiteX26" fmla="*/ 12199717 w 12199717"/>
              <a:gd name="connsiteY26" fmla="*/ 3997941 h 3997941"/>
              <a:gd name="connsiteX27" fmla="*/ 0 w 12199717"/>
              <a:gd name="connsiteY2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2193929 w 12199717"/>
              <a:gd name="connsiteY24" fmla="*/ 432939 h 3997941"/>
              <a:gd name="connsiteX25" fmla="*/ 12199717 w 12199717"/>
              <a:gd name="connsiteY25" fmla="*/ 3997941 h 3997941"/>
              <a:gd name="connsiteX26" fmla="*/ 0 w 12199717"/>
              <a:gd name="connsiteY26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2193929 w 12199717"/>
              <a:gd name="connsiteY23" fmla="*/ 432939 h 3997941"/>
              <a:gd name="connsiteX24" fmla="*/ 12199717 w 12199717"/>
              <a:gd name="connsiteY24" fmla="*/ 3997941 h 3997941"/>
              <a:gd name="connsiteX25" fmla="*/ 0 w 12199717"/>
              <a:gd name="connsiteY25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2193929 w 12199717"/>
              <a:gd name="connsiteY22" fmla="*/ 432939 h 3997941"/>
              <a:gd name="connsiteX23" fmla="*/ 12199717 w 12199717"/>
              <a:gd name="connsiteY23" fmla="*/ 3997941 h 3997941"/>
              <a:gd name="connsiteX24" fmla="*/ 0 w 12199717"/>
              <a:gd name="connsiteY24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2193929 w 12199717"/>
              <a:gd name="connsiteY21" fmla="*/ 432939 h 3997941"/>
              <a:gd name="connsiteX22" fmla="*/ 12199717 w 12199717"/>
              <a:gd name="connsiteY22" fmla="*/ 3997941 h 3997941"/>
              <a:gd name="connsiteX23" fmla="*/ 0 w 12199717"/>
              <a:gd name="connsiteY23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2193929 w 12199717"/>
              <a:gd name="connsiteY20" fmla="*/ 432939 h 3997941"/>
              <a:gd name="connsiteX21" fmla="*/ 12199717 w 12199717"/>
              <a:gd name="connsiteY21" fmla="*/ 3997941 h 3997941"/>
              <a:gd name="connsiteX22" fmla="*/ 0 w 12199717"/>
              <a:gd name="connsiteY22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2193929 w 12199717"/>
              <a:gd name="connsiteY19" fmla="*/ 432939 h 3997941"/>
              <a:gd name="connsiteX20" fmla="*/ 12199717 w 12199717"/>
              <a:gd name="connsiteY20" fmla="*/ 3997941 h 3997941"/>
              <a:gd name="connsiteX21" fmla="*/ 0 w 12199717"/>
              <a:gd name="connsiteY21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2193929 w 12199717"/>
              <a:gd name="connsiteY18" fmla="*/ 432939 h 3997941"/>
              <a:gd name="connsiteX19" fmla="*/ 12199717 w 12199717"/>
              <a:gd name="connsiteY19" fmla="*/ 3997941 h 3997941"/>
              <a:gd name="connsiteX20" fmla="*/ 0 w 12199717"/>
              <a:gd name="connsiteY20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74147 w 12199717"/>
              <a:gd name="connsiteY16" fmla="*/ 537111 h 3997941"/>
              <a:gd name="connsiteX17" fmla="*/ 12193929 w 12199717"/>
              <a:gd name="connsiteY17" fmla="*/ 432939 h 3997941"/>
              <a:gd name="connsiteX18" fmla="*/ 12199717 w 12199717"/>
              <a:gd name="connsiteY18" fmla="*/ 3997941 h 3997941"/>
              <a:gd name="connsiteX19" fmla="*/ 0 w 12199717"/>
              <a:gd name="connsiteY19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46826 w 12199717"/>
              <a:gd name="connsiteY12" fmla="*/ 566047 h 3997941"/>
              <a:gd name="connsiteX13" fmla="*/ 10081550 w 12199717"/>
              <a:gd name="connsiteY13" fmla="*/ 560260 h 3997941"/>
              <a:gd name="connsiteX14" fmla="*/ 10098912 w 12199717"/>
              <a:gd name="connsiteY14" fmla="*/ 548685 h 3997941"/>
              <a:gd name="connsiteX15" fmla="*/ 10174147 w 12199717"/>
              <a:gd name="connsiteY15" fmla="*/ 537111 h 3997941"/>
              <a:gd name="connsiteX16" fmla="*/ 12193929 w 12199717"/>
              <a:gd name="connsiteY16" fmla="*/ 432939 h 3997941"/>
              <a:gd name="connsiteX17" fmla="*/ 12199717 w 12199717"/>
              <a:gd name="connsiteY17" fmla="*/ 3997941 h 3997941"/>
              <a:gd name="connsiteX18" fmla="*/ 0 w 12199717"/>
              <a:gd name="connsiteY18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10046826 w 12199717"/>
              <a:gd name="connsiteY11" fmla="*/ 566047 h 3997941"/>
              <a:gd name="connsiteX12" fmla="*/ 10081550 w 12199717"/>
              <a:gd name="connsiteY12" fmla="*/ 560260 h 3997941"/>
              <a:gd name="connsiteX13" fmla="*/ 10098912 w 12199717"/>
              <a:gd name="connsiteY13" fmla="*/ 548685 h 3997941"/>
              <a:gd name="connsiteX14" fmla="*/ 10174147 w 12199717"/>
              <a:gd name="connsiteY14" fmla="*/ 537111 h 3997941"/>
              <a:gd name="connsiteX15" fmla="*/ 12193929 w 12199717"/>
              <a:gd name="connsiteY15" fmla="*/ 432939 h 3997941"/>
              <a:gd name="connsiteX16" fmla="*/ 12199717 w 12199717"/>
              <a:gd name="connsiteY16" fmla="*/ 3997941 h 3997941"/>
              <a:gd name="connsiteX17" fmla="*/ 0 w 12199717"/>
              <a:gd name="connsiteY1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10046826 w 12199717"/>
              <a:gd name="connsiteY11" fmla="*/ 566047 h 3997941"/>
              <a:gd name="connsiteX12" fmla="*/ 10081550 w 12199717"/>
              <a:gd name="connsiteY12" fmla="*/ 560260 h 3997941"/>
              <a:gd name="connsiteX13" fmla="*/ 10174147 w 12199717"/>
              <a:gd name="connsiteY13" fmla="*/ 537111 h 3997941"/>
              <a:gd name="connsiteX14" fmla="*/ 12193929 w 12199717"/>
              <a:gd name="connsiteY14" fmla="*/ 432939 h 3997941"/>
              <a:gd name="connsiteX15" fmla="*/ 12199717 w 12199717"/>
              <a:gd name="connsiteY15" fmla="*/ 3997941 h 3997941"/>
              <a:gd name="connsiteX16" fmla="*/ 0 w 12199717"/>
              <a:gd name="connsiteY16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10081550 w 12199717"/>
              <a:gd name="connsiteY11" fmla="*/ 560260 h 3997941"/>
              <a:gd name="connsiteX12" fmla="*/ 10174147 w 12199717"/>
              <a:gd name="connsiteY12" fmla="*/ 537111 h 3997941"/>
              <a:gd name="connsiteX13" fmla="*/ 12193929 w 12199717"/>
              <a:gd name="connsiteY13" fmla="*/ 432939 h 3997941"/>
              <a:gd name="connsiteX14" fmla="*/ 12199717 w 12199717"/>
              <a:gd name="connsiteY14" fmla="*/ 3997941 h 3997941"/>
              <a:gd name="connsiteX15" fmla="*/ 0 w 12199717"/>
              <a:gd name="connsiteY15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10174147 w 12199717"/>
              <a:gd name="connsiteY11" fmla="*/ 537111 h 3997941"/>
              <a:gd name="connsiteX12" fmla="*/ 12193929 w 12199717"/>
              <a:gd name="connsiteY12" fmla="*/ 432939 h 3997941"/>
              <a:gd name="connsiteX13" fmla="*/ 12199717 w 12199717"/>
              <a:gd name="connsiteY13" fmla="*/ 3997941 h 3997941"/>
              <a:gd name="connsiteX14" fmla="*/ 0 w 12199717"/>
              <a:gd name="connsiteY14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10174147 w 12199717"/>
              <a:gd name="connsiteY10" fmla="*/ 537111 h 3997941"/>
              <a:gd name="connsiteX11" fmla="*/ 12193929 w 12199717"/>
              <a:gd name="connsiteY11" fmla="*/ 432939 h 3997941"/>
              <a:gd name="connsiteX12" fmla="*/ 12199717 w 12199717"/>
              <a:gd name="connsiteY12" fmla="*/ 3997941 h 3997941"/>
              <a:gd name="connsiteX13" fmla="*/ 0 w 12199717"/>
              <a:gd name="connsiteY13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10174147 w 12199717"/>
              <a:gd name="connsiteY9" fmla="*/ 537111 h 3997941"/>
              <a:gd name="connsiteX10" fmla="*/ 12193929 w 12199717"/>
              <a:gd name="connsiteY10" fmla="*/ 432939 h 3997941"/>
              <a:gd name="connsiteX11" fmla="*/ 12199717 w 12199717"/>
              <a:gd name="connsiteY11" fmla="*/ 3997941 h 3997941"/>
              <a:gd name="connsiteX12" fmla="*/ 0 w 12199717"/>
              <a:gd name="connsiteY12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10174147 w 12199717"/>
              <a:gd name="connsiteY8" fmla="*/ 537111 h 3997941"/>
              <a:gd name="connsiteX9" fmla="*/ 12193929 w 12199717"/>
              <a:gd name="connsiteY9" fmla="*/ 432939 h 3997941"/>
              <a:gd name="connsiteX10" fmla="*/ 12199717 w 12199717"/>
              <a:gd name="connsiteY10" fmla="*/ 3997941 h 3997941"/>
              <a:gd name="connsiteX11" fmla="*/ 0 w 12199717"/>
              <a:gd name="connsiteY11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10174147 w 12199717"/>
              <a:gd name="connsiteY7" fmla="*/ 537111 h 3997941"/>
              <a:gd name="connsiteX8" fmla="*/ 12193929 w 12199717"/>
              <a:gd name="connsiteY8" fmla="*/ 432939 h 3997941"/>
              <a:gd name="connsiteX9" fmla="*/ 12199717 w 12199717"/>
              <a:gd name="connsiteY9" fmla="*/ 3997941 h 3997941"/>
              <a:gd name="connsiteX10" fmla="*/ 0 w 12199717"/>
              <a:gd name="connsiteY10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12193929 w 12199717"/>
              <a:gd name="connsiteY7" fmla="*/ 432939 h 3997941"/>
              <a:gd name="connsiteX8" fmla="*/ 12199717 w 12199717"/>
              <a:gd name="connsiteY8" fmla="*/ 3997941 h 3997941"/>
              <a:gd name="connsiteX9" fmla="*/ 0 w 12199717"/>
              <a:gd name="connsiteY9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12193929 w 12199717"/>
              <a:gd name="connsiteY6" fmla="*/ 432939 h 3997941"/>
              <a:gd name="connsiteX7" fmla="*/ 12199717 w 12199717"/>
              <a:gd name="connsiteY7" fmla="*/ 3997941 h 3997941"/>
              <a:gd name="connsiteX8" fmla="*/ 0 w 12199717"/>
              <a:gd name="connsiteY8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12193929 w 12199717"/>
              <a:gd name="connsiteY5" fmla="*/ 432939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88846 w 12199717"/>
              <a:gd name="connsiteY4" fmla="*/ 478467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3350 w 12199717"/>
              <a:gd name="connsiteY4" fmla="*/ 442432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3350 w 12199717"/>
              <a:gd name="connsiteY4" fmla="*/ 442432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6993 h 3998276"/>
              <a:gd name="connsiteX1" fmla="*/ 68239 w 12199717"/>
              <a:gd name="connsiteY1" fmla="*/ 392609 h 3998276"/>
              <a:gd name="connsiteX2" fmla="*/ 2749615 w 12199717"/>
              <a:gd name="connsiteY2" fmla="*/ 335 h 3998276"/>
              <a:gd name="connsiteX3" fmla="*/ 6076794 w 12199717"/>
              <a:gd name="connsiteY3" fmla="*/ 219540 h 3998276"/>
              <a:gd name="connsiteX4" fmla="*/ 9193350 w 12199717"/>
              <a:gd name="connsiteY4" fmla="*/ 442767 h 3998276"/>
              <a:gd name="connsiteX5" fmla="*/ 12198433 w 12199717"/>
              <a:gd name="connsiteY5" fmla="*/ 235079 h 3998276"/>
              <a:gd name="connsiteX6" fmla="*/ 12199717 w 12199717"/>
              <a:gd name="connsiteY6" fmla="*/ 3998276 h 3998276"/>
              <a:gd name="connsiteX7" fmla="*/ 0 w 12199717"/>
              <a:gd name="connsiteY7" fmla="*/ 3996993 h 3998276"/>
              <a:gd name="connsiteX0" fmla="*/ 0 w 12199717"/>
              <a:gd name="connsiteY0" fmla="*/ 3997144 h 3998427"/>
              <a:gd name="connsiteX1" fmla="*/ 3412 w 12199717"/>
              <a:gd name="connsiteY1" fmla="*/ 300638 h 3998427"/>
              <a:gd name="connsiteX2" fmla="*/ 2749615 w 12199717"/>
              <a:gd name="connsiteY2" fmla="*/ 486 h 3998427"/>
              <a:gd name="connsiteX3" fmla="*/ 6076794 w 12199717"/>
              <a:gd name="connsiteY3" fmla="*/ 219691 h 3998427"/>
              <a:gd name="connsiteX4" fmla="*/ 9193350 w 12199717"/>
              <a:gd name="connsiteY4" fmla="*/ 442918 h 3998427"/>
              <a:gd name="connsiteX5" fmla="*/ 12198433 w 12199717"/>
              <a:gd name="connsiteY5" fmla="*/ 235230 h 3998427"/>
              <a:gd name="connsiteX6" fmla="*/ 12199717 w 12199717"/>
              <a:gd name="connsiteY6" fmla="*/ 3998427 h 3998427"/>
              <a:gd name="connsiteX7" fmla="*/ 0 w 12199717"/>
              <a:gd name="connsiteY7" fmla="*/ 3997144 h 3998427"/>
              <a:gd name="connsiteX0" fmla="*/ 0 w 12199717"/>
              <a:gd name="connsiteY0" fmla="*/ 4928604 h 4928606"/>
              <a:gd name="connsiteX1" fmla="*/ 3412 w 12199717"/>
              <a:gd name="connsiteY1" fmla="*/ 300638 h 4928606"/>
              <a:gd name="connsiteX2" fmla="*/ 2749615 w 12199717"/>
              <a:gd name="connsiteY2" fmla="*/ 486 h 4928606"/>
              <a:gd name="connsiteX3" fmla="*/ 6076794 w 12199717"/>
              <a:gd name="connsiteY3" fmla="*/ 219691 h 4928606"/>
              <a:gd name="connsiteX4" fmla="*/ 9193350 w 12199717"/>
              <a:gd name="connsiteY4" fmla="*/ 442918 h 4928606"/>
              <a:gd name="connsiteX5" fmla="*/ 12198433 w 12199717"/>
              <a:gd name="connsiteY5" fmla="*/ 235230 h 4928606"/>
              <a:gd name="connsiteX6" fmla="*/ 12199717 w 12199717"/>
              <a:gd name="connsiteY6" fmla="*/ 3998427 h 4928606"/>
              <a:gd name="connsiteX7" fmla="*/ 0 w 12199717"/>
              <a:gd name="connsiteY7" fmla="*/ 4928604 h 4928606"/>
              <a:gd name="connsiteX0" fmla="*/ 0 w 12203129"/>
              <a:gd name="connsiteY0" fmla="*/ 4928604 h 4928606"/>
              <a:gd name="connsiteX1" fmla="*/ 3412 w 12203129"/>
              <a:gd name="connsiteY1" fmla="*/ 300638 h 4928606"/>
              <a:gd name="connsiteX2" fmla="*/ 2749615 w 12203129"/>
              <a:gd name="connsiteY2" fmla="*/ 486 h 4928606"/>
              <a:gd name="connsiteX3" fmla="*/ 6076794 w 12203129"/>
              <a:gd name="connsiteY3" fmla="*/ 219691 h 4928606"/>
              <a:gd name="connsiteX4" fmla="*/ 9193350 w 12203129"/>
              <a:gd name="connsiteY4" fmla="*/ 442918 h 4928606"/>
              <a:gd name="connsiteX5" fmla="*/ 12198433 w 12203129"/>
              <a:gd name="connsiteY5" fmla="*/ 235230 h 4928606"/>
              <a:gd name="connsiteX6" fmla="*/ 12203129 w 12203129"/>
              <a:gd name="connsiteY6" fmla="*/ 4916239 h 4928606"/>
              <a:gd name="connsiteX7" fmla="*/ 0 w 12203129"/>
              <a:gd name="connsiteY7" fmla="*/ 4928604 h 492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3129" h="4928606">
                <a:moveTo>
                  <a:pt x="0" y="4928604"/>
                </a:moveTo>
                <a:cubicBezTo>
                  <a:pt x="7222" y="4932233"/>
                  <a:pt x="13605" y="308349"/>
                  <a:pt x="3412" y="300638"/>
                </a:cubicBezTo>
                <a:cubicBezTo>
                  <a:pt x="541577" y="181432"/>
                  <a:pt x="1571820" y="-10938"/>
                  <a:pt x="2749615" y="486"/>
                </a:cubicBezTo>
                <a:cubicBezTo>
                  <a:pt x="4251145" y="12702"/>
                  <a:pt x="4998974" y="124778"/>
                  <a:pt x="6076794" y="219691"/>
                </a:cubicBezTo>
                <a:cubicBezTo>
                  <a:pt x="7161112" y="315176"/>
                  <a:pt x="8040386" y="419560"/>
                  <a:pt x="9193350" y="442918"/>
                </a:cubicBezTo>
                <a:cubicBezTo>
                  <a:pt x="10842181" y="426239"/>
                  <a:pt x="11153195" y="387040"/>
                  <a:pt x="12198433" y="235230"/>
                </a:cubicBezTo>
                <a:cubicBezTo>
                  <a:pt x="12200362" y="1423564"/>
                  <a:pt x="12201200" y="3727905"/>
                  <a:pt x="12203129" y="4916239"/>
                </a:cubicBezTo>
                <a:lnTo>
                  <a:pt x="0" y="4928604"/>
                </a:lnTo>
                <a:close/>
              </a:path>
            </a:pathLst>
          </a:custGeom>
          <a:solidFill>
            <a:srgbClr val="BBCC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CF33A0-AE82-3D49-A2A5-C34A900DB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2769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670444-41D9-7C4D-A4CA-34CC39312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372"/>
            <a:ext cx="9144000" cy="11091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33C3800-4BFF-5B4B-B99A-AB109FB36A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301" y="-188430"/>
            <a:ext cx="6419299" cy="239076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015A24B7-9D17-4D43-A6AE-1939062F2A09}"/>
              </a:ext>
            </a:extLst>
          </p:cNvPr>
          <p:cNvSpPr/>
          <p:nvPr userDrawn="1"/>
        </p:nvSpPr>
        <p:spPr>
          <a:xfrm>
            <a:off x="10661374" y="379708"/>
            <a:ext cx="1117338" cy="1170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66B3F92-44ED-0C4A-BE12-CD7376C919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0445700" y="5162762"/>
            <a:ext cx="1119631" cy="12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34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8">
            <a:extLst>
              <a:ext uri="{FF2B5EF4-FFF2-40B4-BE49-F238E27FC236}">
                <a16:creationId xmlns:a16="http://schemas.microsoft.com/office/drawing/2014/main" id="{001544FC-FAEA-6C4F-BF90-54125CEB123C}"/>
              </a:ext>
            </a:extLst>
          </p:cNvPr>
          <p:cNvSpPr/>
          <p:nvPr userDrawn="1"/>
        </p:nvSpPr>
        <p:spPr>
          <a:xfrm>
            <a:off x="-7717" y="1939366"/>
            <a:ext cx="12203129" cy="4928606"/>
          </a:xfrm>
          <a:custGeom>
            <a:avLst/>
            <a:gdLst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14664 w 12199717"/>
              <a:gd name="connsiteY59" fmla="*/ 306729 h 3750197"/>
              <a:gd name="connsiteX60" fmla="*/ 5955175 w 12199717"/>
              <a:gd name="connsiteY60" fmla="*/ 318303 h 3750197"/>
              <a:gd name="connsiteX61" fmla="*/ 5978324 w 12199717"/>
              <a:gd name="connsiteY61" fmla="*/ 324091 h 3750197"/>
              <a:gd name="connsiteX62" fmla="*/ 6013048 w 12199717"/>
              <a:gd name="connsiteY62" fmla="*/ 335665 h 3750197"/>
              <a:gd name="connsiteX63" fmla="*/ 6117221 w 12199717"/>
              <a:gd name="connsiteY63" fmla="*/ 347240 h 3750197"/>
              <a:gd name="connsiteX64" fmla="*/ 6140370 w 12199717"/>
              <a:gd name="connsiteY64" fmla="*/ 353027 h 3750197"/>
              <a:gd name="connsiteX65" fmla="*/ 6279266 w 12199717"/>
              <a:gd name="connsiteY65" fmla="*/ 364602 h 3750197"/>
              <a:gd name="connsiteX66" fmla="*/ 6412375 w 12199717"/>
              <a:gd name="connsiteY66" fmla="*/ 370389 h 3750197"/>
              <a:gd name="connsiteX67" fmla="*/ 6585995 w 12199717"/>
              <a:gd name="connsiteY67" fmla="*/ 381964 h 3750197"/>
              <a:gd name="connsiteX68" fmla="*/ 6690167 w 12199717"/>
              <a:gd name="connsiteY68" fmla="*/ 387751 h 3750197"/>
              <a:gd name="connsiteX69" fmla="*/ 7297838 w 12199717"/>
              <a:gd name="connsiteY69" fmla="*/ 410901 h 3750197"/>
              <a:gd name="connsiteX70" fmla="*/ 8165940 w 12199717"/>
              <a:gd name="connsiteY70" fmla="*/ 428263 h 3750197"/>
              <a:gd name="connsiteX71" fmla="*/ 9427580 w 12199717"/>
              <a:gd name="connsiteY71" fmla="*/ 410901 h 3750197"/>
              <a:gd name="connsiteX72" fmla="*/ 9531752 w 12199717"/>
              <a:gd name="connsiteY72" fmla="*/ 399326 h 3750197"/>
              <a:gd name="connsiteX73" fmla="*/ 9647499 w 12199717"/>
              <a:gd name="connsiteY73" fmla="*/ 387751 h 3750197"/>
              <a:gd name="connsiteX74" fmla="*/ 9751671 w 12199717"/>
              <a:gd name="connsiteY74" fmla="*/ 376177 h 3750197"/>
              <a:gd name="connsiteX75" fmla="*/ 9878993 w 12199717"/>
              <a:gd name="connsiteY75" fmla="*/ 364602 h 3750197"/>
              <a:gd name="connsiteX76" fmla="*/ 9925291 w 12199717"/>
              <a:gd name="connsiteY76" fmla="*/ 353027 h 3750197"/>
              <a:gd name="connsiteX77" fmla="*/ 9948441 w 12199717"/>
              <a:gd name="connsiteY77" fmla="*/ 347240 h 3750197"/>
              <a:gd name="connsiteX78" fmla="*/ 9983165 w 12199717"/>
              <a:gd name="connsiteY78" fmla="*/ 335665 h 3750197"/>
              <a:gd name="connsiteX79" fmla="*/ 10017889 w 12199717"/>
              <a:gd name="connsiteY79" fmla="*/ 329878 h 3750197"/>
              <a:gd name="connsiteX80" fmla="*/ 10046826 w 12199717"/>
              <a:gd name="connsiteY80" fmla="*/ 318303 h 3750197"/>
              <a:gd name="connsiteX81" fmla="*/ 10081550 w 12199717"/>
              <a:gd name="connsiteY81" fmla="*/ 312516 h 3750197"/>
              <a:gd name="connsiteX82" fmla="*/ 10098912 w 12199717"/>
              <a:gd name="connsiteY82" fmla="*/ 300941 h 3750197"/>
              <a:gd name="connsiteX83" fmla="*/ 10116274 w 12199717"/>
              <a:gd name="connsiteY83" fmla="*/ 295154 h 3750197"/>
              <a:gd name="connsiteX84" fmla="*/ 10174147 w 12199717"/>
              <a:gd name="connsiteY84" fmla="*/ 289367 h 3750197"/>
              <a:gd name="connsiteX85" fmla="*/ 10145210 w 12199717"/>
              <a:gd name="connsiteY85" fmla="*/ 283579 h 3750197"/>
              <a:gd name="connsiteX86" fmla="*/ 10781818 w 12199717"/>
              <a:gd name="connsiteY86" fmla="*/ 277792 h 3750197"/>
              <a:gd name="connsiteX87" fmla="*/ 10984375 w 12199717"/>
              <a:gd name="connsiteY87" fmla="*/ 266217 h 3750197"/>
              <a:gd name="connsiteX88" fmla="*/ 11129059 w 12199717"/>
              <a:gd name="connsiteY88" fmla="*/ 260430 h 3750197"/>
              <a:gd name="connsiteX89" fmla="*/ 11308466 w 12199717"/>
              <a:gd name="connsiteY89" fmla="*/ 248855 h 3750197"/>
              <a:gd name="connsiteX90" fmla="*/ 11412638 w 12199717"/>
              <a:gd name="connsiteY90" fmla="*/ 243068 h 3750197"/>
              <a:gd name="connsiteX91" fmla="*/ 11603621 w 12199717"/>
              <a:gd name="connsiteY91" fmla="*/ 231493 h 3750197"/>
              <a:gd name="connsiteX92" fmla="*/ 11719367 w 12199717"/>
              <a:gd name="connsiteY92" fmla="*/ 225706 h 3750197"/>
              <a:gd name="connsiteX93" fmla="*/ 11979798 w 12199717"/>
              <a:gd name="connsiteY93" fmla="*/ 219919 h 3750197"/>
              <a:gd name="connsiteX94" fmla="*/ 12026097 w 12199717"/>
              <a:gd name="connsiteY94" fmla="*/ 214131 h 3750197"/>
              <a:gd name="connsiteX95" fmla="*/ 12130269 w 12199717"/>
              <a:gd name="connsiteY95" fmla="*/ 202557 h 3750197"/>
              <a:gd name="connsiteX96" fmla="*/ 12170780 w 12199717"/>
              <a:gd name="connsiteY96" fmla="*/ 190982 h 3750197"/>
              <a:gd name="connsiteX97" fmla="*/ 12193929 w 12199717"/>
              <a:gd name="connsiteY97" fmla="*/ 185195 h 3750197"/>
              <a:gd name="connsiteX98" fmla="*/ 12199717 w 12199717"/>
              <a:gd name="connsiteY98" fmla="*/ 3750197 h 3750197"/>
              <a:gd name="connsiteX99" fmla="*/ 0 w 12199717"/>
              <a:gd name="connsiteY99" fmla="*/ 3744410 h 3750197"/>
              <a:gd name="connsiteX100" fmla="*/ 0 w 12199717"/>
              <a:gd name="connsiteY100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14664 w 12199717"/>
              <a:gd name="connsiteY59" fmla="*/ 306729 h 3750197"/>
              <a:gd name="connsiteX60" fmla="*/ 5955175 w 12199717"/>
              <a:gd name="connsiteY60" fmla="*/ 318303 h 3750197"/>
              <a:gd name="connsiteX61" fmla="*/ 5978324 w 12199717"/>
              <a:gd name="connsiteY61" fmla="*/ 324091 h 3750197"/>
              <a:gd name="connsiteX62" fmla="*/ 6013048 w 12199717"/>
              <a:gd name="connsiteY62" fmla="*/ 335665 h 3750197"/>
              <a:gd name="connsiteX63" fmla="*/ 6117221 w 12199717"/>
              <a:gd name="connsiteY63" fmla="*/ 347240 h 3750197"/>
              <a:gd name="connsiteX64" fmla="*/ 6140370 w 12199717"/>
              <a:gd name="connsiteY64" fmla="*/ 353027 h 3750197"/>
              <a:gd name="connsiteX65" fmla="*/ 6279266 w 12199717"/>
              <a:gd name="connsiteY65" fmla="*/ 364602 h 3750197"/>
              <a:gd name="connsiteX66" fmla="*/ 6412375 w 12199717"/>
              <a:gd name="connsiteY66" fmla="*/ 370389 h 3750197"/>
              <a:gd name="connsiteX67" fmla="*/ 6585995 w 12199717"/>
              <a:gd name="connsiteY67" fmla="*/ 381964 h 3750197"/>
              <a:gd name="connsiteX68" fmla="*/ 6690167 w 12199717"/>
              <a:gd name="connsiteY68" fmla="*/ 387751 h 3750197"/>
              <a:gd name="connsiteX69" fmla="*/ 7297838 w 12199717"/>
              <a:gd name="connsiteY69" fmla="*/ 410901 h 3750197"/>
              <a:gd name="connsiteX70" fmla="*/ 8165940 w 12199717"/>
              <a:gd name="connsiteY70" fmla="*/ 428263 h 3750197"/>
              <a:gd name="connsiteX71" fmla="*/ 9427580 w 12199717"/>
              <a:gd name="connsiteY71" fmla="*/ 410901 h 3750197"/>
              <a:gd name="connsiteX72" fmla="*/ 9531752 w 12199717"/>
              <a:gd name="connsiteY72" fmla="*/ 399326 h 3750197"/>
              <a:gd name="connsiteX73" fmla="*/ 9647499 w 12199717"/>
              <a:gd name="connsiteY73" fmla="*/ 387751 h 3750197"/>
              <a:gd name="connsiteX74" fmla="*/ 9751671 w 12199717"/>
              <a:gd name="connsiteY74" fmla="*/ 376177 h 3750197"/>
              <a:gd name="connsiteX75" fmla="*/ 9878993 w 12199717"/>
              <a:gd name="connsiteY75" fmla="*/ 364602 h 3750197"/>
              <a:gd name="connsiteX76" fmla="*/ 9925291 w 12199717"/>
              <a:gd name="connsiteY76" fmla="*/ 353027 h 3750197"/>
              <a:gd name="connsiteX77" fmla="*/ 9948441 w 12199717"/>
              <a:gd name="connsiteY77" fmla="*/ 347240 h 3750197"/>
              <a:gd name="connsiteX78" fmla="*/ 9983165 w 12199717"/>
              <a:gd name="connsiteY78" fmla="*/ 335665 h 3750197"/>
              <a:gd name="connsiteX79" fmla="*/ 10017889 w 12199717"/>
              <a:gd name="connsiteY79" fmla="*/ 329878 h 3750197"/>
              <a:gd name="connsiteX80" fmla="*/ 10046826 w 12199717"/>
              <a:gd name="connsiteY80" fmla="*/ 318303 h 3750197"/>
              <a:gd name="connsiteX81" fmla="*/ 10081550 w 12199717"/>
              <a:gd name="connsiteY81" fmla="*/ 312516 h 3750197"/>
              <a:gd name="connsiteX82" fmla="*/ 10098912 w 12199717"/>
              <a:gd name="connsiteY82" fmla="*/ 300941 h 3750197"/>
              <a:gd name="connsiteX83" fmla="*/ 10116274 w 12199717"/>
              <a:gd name="connsiteY83" fmla="*/ 295154 h 3750197"/>
              <a:gd name="connsiteX84" fmla="*/ 10174147 w 12199717"/>
              <a:gd name="connsiteY84" fmla="*/ 289367 h 3750197"/>
              <a:gd name="connsiteX85" fmla="*/ 10781818 w 12199717"/>
              <a:gd name="connsiteY85" fmla="*/ 277792 h 3750197"/>
              <a:gd name="connsiteX86" fmla="*/ 10984375 w 12199717"/>
              <a:gd name="connsiteY86" fmla="*/ 266217 h 3750197"/>
              <a:gd name="connsiteX87" fmla="*/ 11129059 w 12199717"/>
              <a:gd name="connsiteY87" fmla="*/ 260430 h 3750197"/>
              <a:gd name="connsiteX88" fmla="*/ 11308466 w 12199717"/>
              <a:gd name="connsiteY88" fmla="*/ 248855 h 3750197"/>
              <a:gd name="connsiteX89" fmla="*/ 11412638 w 12199717"/>
              <a:gd name="connsiteY89" fmla="*/ 243068 h 3750197"/>
              <a:gd name="connsiteX90" fmla="*/ 11603621 w 12199717"/>
              <a:gd name="connsiteY90" fmla="*/ 231493 h 3750197"/>
              <a:gd name="connsiteX91" fmla="*/ 11719367 w 12199717"/>
              <a:gd name="connsiteY91" fmla="*/ 225706 h 3750197"/>
              <a:gd name="connsiteX92" fmla="*/ 11979798 w 12199717"/>
              <a:gd name="connsiteY92" fmla="*/ 219919 h 3750197"/>
              <a:gd name="connsiteX93" fmla="*/ 12026097 w 12199717"/>
              <a:gd name="connsiteY93" fmla="*/ 214131 h 3750197"/>
              <a:gd name="connsiteX94" fmla="*/ 12130269 w 12199717"/>
              <a:gd name="connsiteY94" fmla="*/ 202557 h 3750197"/>
              <a:gd name="connsiteX95" fmla="*/ 12170780 w 12199717"/>
              <a:gd name="connsiteY95" fmla="*/ 190982 h 3750197"/>
              <a:gd name="connsiteX96" fmla="*/ 12193929 w 12199717"/>
              <a:gd name="connsiteY96" fmla="*/ 185195 h 3750197"/>
              <a:gd name="connsiteX97" fmla="*/ 12199717 w 12199717"/>
              <a:gd name="connsiteY97" fmla="*/ 3750197 h 3750197"/>
              <a:gd name="connsiteX98" fmla="*/ 0 w 12199717"/>
              <a:gd name="connsiteY98" fmla="*/ 3744410 h 3750197"/>
              <a:gd name="connsiteX99" fmla="*/ 0 w 12199717"/>
              <a:gd name="connsiteY9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14664 w 12199717"/>
              <a:gd name="connsiteY59" fmla="*/ 306729 h 3750197"/>
              <a:gd name="connsiteX60" fmla="*/ 5955175 w 12199717"/>
              <a:gd name="connsiteY60" fmla="*/ 318303 h 3750197"/>
              <a:gd name="connsiteX61" fmla="*/ 5978324 w 12199717"/>
              <a:gd name="connsiteY61" fmla="*/ 324091 h 3750197"/>
              <a:gd name="connsiteX62" fmla="*/ 6013048 w 12199717"/>
              <a:gd name="connsiteY62" fmla="*/ 335665 h 3750197"/>
              <a:gd name="connsiteX63" fmla="*/ 6117221 w 12199717"/>
              <a:gd name="connsiteY63" fmla="*/ 347240 h 3750197"/>
              <a:gd name="connsiteX64" fmla="*/ 6140370 w 12199717"/>
              <a:gd name="connsiteY64" fmla="*/ 353027 h 3750197"/>
              <a:gd name="connsiteX65" fmla="*/ 6279266 w 12199717"/>
              <a:gd name="connsiteY65" fmla="*/ 364602 h 3750197"/>
              <a:gd name="connsiteX66" fmla="*/ 6412375 w 12199717"/>
              <a:gd name="connsiteY66" fmla="*/ 370389 h 3750197"/>
              <a:gd name="connsiteX67" fmla="*/ 6585995 w 12199717"/>
              <a:gd name="connsiteY67" fmla="*/ 381964 h 3750197"/>
              <a:gd name="connsiteX68" fmla="*/ 6690167 w 12199717"/>
              <a:gd name="connsiteY68" fmla="*/ 387751 h 3750197"/>
              <a:gd name="connsiteX69" fmla="*/ 7297838 w 12199717"/>
              <a:gd name="connsiteY69" fmla="*/ 410901 h 3750197"/>
              <a:gd name="connsiteX70" fmla="*/ 8165940 w 12199717"/>
              <a:gd name="connsiteY70" fmla="*/ 428263 h 3750197"/>
              <a:gd name="connsiteX71" fmla="*/ 9427580 w 12199717"/>
              <a:gd name="connsiteY71" fmla="*/ 410901 h 3750197"/>
              <a:gd name="connsiteX72" fmla="*/ 9531752 w 12199717"/>
              <a:gd name="connsiteY72" fmla="*/ 399326 h 3750197"/>
              <a:gd name="connsiteX73" fmla="*/ 9647499 w 12199717"/>
              <a:gd name="connsiteY73" fmla="*/ 387751 h 3750197"/>
              <a:gd name="connsiteX74" fmla="*/ 9751671 w 12199717"/>
              <a:gd name="connsiteY74" fmla="*/ 376177 h 3750197"/>
              <a:gd name="connsiteX75" fmla="*/ 9878993 w 12199717"/>
              <a:gd name="connsiteY75" fmla="*/ 364602 h 3750197"/>
              <a:gd name="connsiteX76" fmla="*/ 9925291 w 12199717"/>
              <a:gd name="connsiteY76" fmla="*/ 353027 h 3750197"/>
              <a:gd name="connsiteX77" fmla="*/ 9948441 w 12199717"/>
              <a:gd name="connsiteY77" fmla="*/ 347240 h 3750197"/>
              <a:gd name="connsiteX78" fmla="*/ 9983165 w 12199717"/>
              <a:gd name="connsiteY78" fmla="*/ 335665 h 3750197"/>
              <a:gd name="connsiteX79" fmla="*/ 10017889 w 12199717"/>
              <a:gd name="connsiteY79" fmla="*/ 329878 h 3750197"/>
              <a:gd name="connsiteX80" fmla="*/ 10046826 w 12199717"/>
              <a:gd name="connsiteY80" fmla="*/ 318303 h 3750197"/>
              <a:gd name="connsiteX81" fmla="*/ 10081550 w 12199717"/>
              <a:gd name="connsiteY81" fmla="*/ 312516 h 3750197"/>
              <a:gd name="connsiteX82" fmla="*/ 10098912 w 12199717"/>
              <a:gd name="connsiteY82" fmla="*/ 300941 h 3750197"/>
              <a:gd name="connsiteX83" fmla="*/ 10116274 w 12199717"/>
              <a:gd name="connsiteY83" fmla="*/ 295154 h 3750197"/>
              <a:gd name="connsiteX84" fmla="*/ 10174147 w 12199717"/>
              <a:gd name="connsiteY84" fmla="*/ 289367 h 3750197"/>
              <a:gd name="connsiteX85" fmla="*/ 10781818 w 12199717"/>
              <a:gd name="connsiteY85" fmla="*/ 277792 h 3750197"/>
              <a:gd name="connsiteX86" fmla="*/ 10984375 w 12199717"/>
              <a:gd name="connsiteY86" fmla="*/ 266217 h 3750197"/>
              <a:gd name="connsiteX87" fmla="*/ 11129059 w 12199717"/>
              <a:gd name="connsiteY87" fmla="*/ 260430 h 3750197"/>
              <a:gd name="connsiteX88" fmla="*/ 11308466 w 12199717"/>
              <a:gd name="connsiteY88" fmla="*/ 248855 h 3750197"/>
              <a:gd name="connsiteX89" fmla="*/ 11412638 w 12199717"/>
              <a:gd name="connsiteY89" fmla="*/ 243068 h 3750197"/>
              <a:gd name="connsiteX90" fmla="*/ 11603621 w 12199717"/>
              <a:gd name="connsiteY90" fmla="*/ 231493 h 3750197"/>
              <a:gd name="connsiteX91" fmla="*/ 11719367 w 12199717"/>
              <a:gd name="connsiteY91" fmla="*/ 225706 h 3750197"/>
              <a:gd name="connsiteX92" fmla="*/ 11979798 w 12199717"/>
              <a:gd name="connsiteY92" fmla="*/ 219919 h 3750197"/>
              <a:gd name="connsiteX93" fmla="*/ 12026097 w 12199717"/>
              <a:gd name="connsiteY93" fmla="*/ 214131 h 3750197"/>
              <a:gd name="connsiteX94" fmla="*/ 12130269 w 12199717"/>
              <a:gd name="connsiteY94" fmla="*/ 202557 h 3750197"/>
              <a:gd name="connsiteX95" fmla="*/ 12170780 w 12199717"/>
              <a:gd name="connsiteY95" fmla="*/ 190982 h 3750197"/>
              <a:gd name="connsiteX96" fmla="*/ 12193929 w 12199717"/>
              <a:gd name="connsiteY96" fmla="*/ 185195 h 3750197"/>
              <a:gd name="connsiteX97" fmla="*/ 12199717 w 12199717"/>
              <a:gd name="connsiteY97" fmla="*/ 3750197 h 3750197"/>
              <a:gd name="connsiteX98" fmla="*/ 0 w 12199717"/>
              <a:gd name="connsiteY98" fmla="*/ 3744410 h 3750197"/>
              <a:gd name="connsiteX99" fmla="*/ 0 w 12199717"/>
              <a:gd name="connsiteY9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14664 w 12199717"/>
              <a:gd name="connsiteY59" fmla="*/ 306729 h 3750197"/>
              <a:gd name="connsiteX60" fmla="*/ 5955175 w 12199717"/>
              <a:gd name="connsiteY60" fmla="*/ 318303 h 3750197"/>
              <a:gd name="connsiteX61" fmla="*/ 5978324 w 12199717"/>
              <a:gd name="connsiteY61" fmla="*/ 324091 h 3750197"/>
              <a:gd name="connsiteX62" fmla="*/ 6013048 w 12199717"/>
              <a:gd name="connsiteY62" fmla="*/ 335665 h 3750197"/>
              <a:gd name="connsiteX63" fmla="*/ 6117221 w 12199717"/>
              <a:gd name="connsiteY63" fmla="*/ 347240 h 3750197"/>
              <a:gd name="connsiteX64" fmla="*/ 6140370 w 12199717"/>
              <a:gd name="connsiteY64" fmla="*/ 353027 h 3750197"/>
              <a:gd name="connsiteX65" fmla="*/ 6279266 w 12199717"/>
              <a:gd name="connsiteY65" fmla="*/ 364602 h 3750197"/>
              <a:gd name="connsiteX66" fmla="*/ 6412375 w 12199717"/>
              <a:gd name="connsiteY66" fmla="*/ 370389 h 3750197"/>
              <a:gd name="connsiteX67" fmla="*/ 6585995 w 12199717"/>
              <a:gd name="connsiteY67" fmla="*/ 381964 h 3750197"/>
              <a:gd name="connsiteX68" fmla="*/ 6690167 w 12199717"/>
              <a:gd name="connsiteY68" fmla="*/ 387751 h 3750197"/>
              <a:gd name="connsiteX69" fmla="*/ 7275316 w 12199717"/>
              <a:gd name="connsiteY69" fmla="*/ 410901 h 3750197"/>
              <a:gd name="connsiteX70" fmla="*/ 8165940 w 12199717"/>
              <a:gd name="connsiteY70" fmla="*/ 428263 h 3750197"/>
              <a:gd name="connsiteX71" fmla="*/ 9427580 w 12199717"/>
              <a:gd name="connsiteY71" fmla="*/ 410901 h 3750197"/>
              <a:gd name="connsiteX72" fmla="*/ 9531752 w 12199717"/>
              <a:gd name="connsiteY72" fmla="*/ 399326 h 3750197"/>
              <a:gd name="connsiteX73" fmla="*/ 9647499 w 12199717"/>
              <a:gd name="connsiteY73" fmla="*/ 387751 h 3750197"/>
              <a:gd name="connsiteX74" fmla="*/ 9751671 w 12199717"/>
              <a:gd name="connsiteY74" fmla="*/ 376177 h 3750197"/>
              <a:gd name="connsiteX75" fmla="*/ 9878993 w 12199717"/>
              <a:gd name="connsiteY75" fmla="*/ 364602 h 3750197"/>
              <a:gd name="connsiteX76" fmla="*/ 9925291 w 12199717"/>
              <a:gd name="connsiteY76" fmla="*/ 353027 h 3750197"/>
              <a:gd name="connsiteX77" fmla="*/ 9948441 w 12199717"/>
              <a:gd name="connsiteY77" fmla="*/ 347240 h 3750197"/>
              <a:gd name="connsiteX78" fmla="*/ 9983165 w 12199717"/>
              <a:gd name="connsiteY78" fmla="*/ 335665 h 3750197"/>
              <a:gd name="connsiteX79" fmla="*/ 10017889 w 12199717"/>
              <a:gd name="connsiteY79" fmla="*/ 329878 h 3750197"/>
              <a:gd name="connsiteX80" fmla="*/ 10046826 w 12199717"/>
              <a:gd name="connsiteY80" fmla="*/ 318303 h 3750197"/>
              <a:gd name="connsiteX81" fmla="*/ 10081550 w 12199717"/>
              <a:gd name="connsiteY81" fmla="*/ 312516 h 3750197"/>
              <a:gd name="connsiteX82" fmla="*/ 10098912 w 12199717"/>
              <a:gd name="connsiteY82" fmla="*/ 300941 h 3750197"/>
              <a:gd name="connsiteX83" fmla="*/ 10116274 w 12199717"/>
              <a:gd name="connsiteY83" fmla="*/ 295154 h 3750197"/>
              <a:gd name="connsiteX84" fmla="*/ 10174147 w 12199717"/>
              <a:gd name="connsiteY84" fmla="*/ 289367 h 3750197"/>
              <a:gd name="connsiteX85" fmla="*/ 10781818 w 12199717"/>
              <a:gd name="connsiteY85" fmla="*/ 277792 h 3750197"/>
              <a:gd name="connsiteX86" fmla="*/ 10984375 w 12199717"/>
              <a:gd name="connsiteY86" fmla="*/ 266217 h 3750197"/>
              <a:gd name="connsiteX87" fmla="*/ 11129059 w 12199717"/>
              <a:gd name="connsiteY87" fmla="*/ 260430 h 3750197"/>
              <a:gd name="connsiteX88" fmla="*/ 11308466 w 12199717"/>
              <a:gd name="connsiteY88" fmla="*/ 248855 h 3750197"/>
              <a:gd name="connsiteX89" fmla="*/ 11412638 w 12199717"/>
              <a:gd name="connsiteY89" fmla="*/ 243068 h 3750197"/>
              <a:gd name="connsiteX90" fmla="*/ 11603621 w 12199717"/>
              <a:gd name="connsiteY90" fmla="*/ 231493 h 3750197"/>
              <a:gd name="connsiteX91" fmla="*/ 11719367 w 12199717"/>
              <a:gd name="connsiteY91" fmla="*/ 225706 h 3750197"/>
              <a:gd name="connsiteX92" fmla="*/ 11979798 w 12199717"/>
              <a:gd name="connsiteY92" fmla="*/ 219919 h 3750197"/>
              <a:gd name="connsiteX93" fmla="*/ 12026097 w 12199717"/>
              <a:gd name="connsiteY93" fmla="*/ 214131 h 3750197"/>
              <a:gd name="connsiteX94" fmla="*/ 12130269 w 12199717"/>
              <a:gd name="connsiteY94" fmla="*/ 202557 h 3750197"/>
              <a:gd name="connsiteX95" fmla="*/ 12170780 w 12199717"/>
              <a:gd name="connsiteY95" fmla="*/ 190982 h 3750197"/>
              <a:gd name="connsiteX96" fmla="*/ 12193929 w 12199717"/>
              <a:gd name="connsiteY96" fmla="*/ 185195 h 3750197"/>
              <a:gd name="connsiteX97" fmla="*/ 12199717 w 12199717"/>
              <a:gd name="connsiteY97" fmla="*/ 3750197 h 3750197"/>
              <a:gd name="connsiteX98" fmla="*/ 0 w 12199717"/>
              <a:gd name="connsiteY98" fmla="*/ 3744410 h 3750197"/>
              <a:gd name="connsiteX99" fmla="*/ 0 w 12199717"/>
              <a:gd name="connsiteY9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14664 w 12199717"/>
              <a:gd name="connsiteY59" fmla="*/ 306729 h 3750197"/>
              <a:gd name="connsiteX60" fmla="*/ 5955175 w 12199717"/>
              <a:gd name="connsiteY60" fmla="*/ 318303 h 3750197"/>
              <a:gd name="connsiteX61" fmla="*/ 6013048 w 12199717"/>
              <a:gd name="connsiteY61" fmla="*/ 335665 h 3750197"/>
              <a:gd name="connsiteX62" fmla="*/ 6117221 w 12199717"/>
              <a:gd name="connsiteY62" fmla="*/ 347240 h 3750197"/>
              <a:gd name="connsiteX63" fmla="*/ 6140370 w 12199717"/>
              <a:gd name="connsiteY63" fmla="*/ 353027 h 3750197"/>
              <a:gd name="connsiteX64" fmla="*/ 6279266 w 12199717"/>
              <a:gd name="connsiteY64" fmla="*/ 364602 h 3750197"/>
              <a:gd name="connsiteX65" fmla="*/ 6412375 w 12199717"/>
              <a:gd name="connsiteY65" fmla="*/ 370389 h 3750197"/>
              <a:gd name="connsiteX66" fmla="*/ 6585995 w 12199717"/>
              <a:gd name="connsiteY66" fmla="*/ 381964 h 3750197"/>
              <a:gd name="connsiteX67" fmla="*/ 6690167 w 12199717"/>
              <a:gd name="connsiteY67" fmla="*/ 387751 h 3750197"/>
              <a:gd name="connsiteX68" fmla="*/ 7275316 w 12199717"/>
              <a:gd name="connsiteY68" fmla="*/ 410901 h 3750197"/>
              <a:gd name="connsiteX69" fmla="*/ 8165940 w 12199717"/>
              <a:gd name="connsiteY69" fmla="*/ 428263 h 3750197"/>
              <a:gd name="connsiteX70" fmla="*/ 9427580 w 12199717"/>
              <a:gd name="connsiteY70" fmla="*/ 410901 h 3750197"/>
              <a:gd name="connsiteX71" fmla="*/ 9531752 w 12199717"/>
              <a:gd name="connsiteY71" fmla="*/ 399326 h 3750197"/>
              <a:gd name="connsiteX72" fmla="*/ 9647499 w 12199717"/>
              <a:gd name="connsiteY72" fmla="*/ 387751 h 3750197"/>
              <a:gd name="connsiteX73" fmla="*/ 9751671 w 12199717"/>
              <a:gd name="connsiteY73" fmla="*/ 376177 h 3750197"/>
              <a:gd name="connsiteX74" fmla="*/ 9878993 w 12199717"/>
              <a:gd name="connsiteY74" fmla="*/ 364602 h 3750197"/>
              <a:gd name="connsiteX75" fmla="*/ 9925291 w 12199717"/>
              <a:gd name="connsiteY75" fmla="*/ 353027 h 3750197"/>
              <a:gd name="connsiteX76" fmla="*/ 9948441 w 12199717"/>
              <a:gd name="connsiteY76" fmla="*/ 347240 h 3750197"/>
              <a:gd name="connsiteX77" fmla="*/ 9983165 w 12199717"/>
              <a:gd name="connsiteY77" fmla="*/ 335665 h 3750197"/>
              <a:gd name="connsiteX78" fmla="*/ 10017889 w 12199717"/>
              <a:gd name="connsiteY78" fmla="*/ 329878 h 3750197"/>
              <a:gd name="connsiteX79" fmla="*/ 10046826 w 12199717"/>
              <a:gd name="connsiteY79" fmla="*/ 318303 h 3750197"/>
              <a:gd name="connsiteX80" fmla="*/ 10081550 w 12199717"/>
              <a:gd name="connsiteY80" fmla="*/ 312516 h 3750197"/>
              <a:gd name="connsiteX81" fmla="*/ 10098912 w 12199717"/>
              <a:gd name="connsiteY81" fmla="*/ 300941 h 3750197"/>
              <a:gd name="connsiteX82" fmla="*/ 10116274 w 12199717"/>
              <a:gd name="connsiteY82" fmla="*/ 295154 h 3750197"/>
              <a:gd name="connsiteX83" fmla="*/ 10174147 w 12199717"/>
              <a:gd name="connsiteY83" fmla="*/ 289367 h 3750197"/>
              <a:gd name="connsiteX84" fmla="*/ 10781818 w 12199717"/>
              <a:gd name="connsiteY84" fmla="*/ 277792 h 3750197"/>
              <a:gd name="connsiteX85" fmla="*/ 10984375 w 12199717"/>
              <a:gd name="connsiteY85" fmla="*/ 266217 h 3750197"/>
              <a:gd name="connsiteX86" fmla="*/ 11129059 w 12199717"/>
              <a:gd name="connsiteY86" fmla="*/ 260430 h 3750197"/>
              <a:gd name="connsiteX87" fmla="*/ 11308466 w 12199717"/>
              <a:gd name="connsiteY87" fmla="*/ 248855 h 3750197"/>
              <a:gd name="connsiteX88" fmla="*/ 11412638 w 12199717"/>
              <a:gd name="connsiteY88" fmla="*/ 243068 h 3750197"/>
              <a:gd name="connsiteX89" fmla="*/ 11603621 w 12199717"/>
              <a:gd name="connsiteY89" fmla="*/ 231493 h 3750197"/>
              <a:gd name="connsiteX90" fmla="*/ 11719367 w 12199717"/>
              <a:gd name="connsiteY90" fmla="*/ 225706 h 3750197"/>
              <a:gd name="connsiteX91" fmla="*/ 11979798 w 12199717"/>
              <a:gd name="connsiteY91" fmla="*/ 219919 h 3750197"/>
              <a:gd name="connsiteX92" fmla="*/ 12026097 w 12199717"/>
              <a:gd name="connsiteY92" fmla="*/ 214131 h 3750197"/>
              <a:gd name="connsiteX93" fmla="*/ 12130269 w 12199717"/>
              <a:gd name="connsiteY93" fmla="*/ 202557 h 3750197"/>
              <a:gd name="connsiteX94" fmla="*/ 12170780 w 12199717"/>
              <a:gd name="connsiteY94" fmla="*/ 190982 h 3750197"/>
              <a:gd name="connsiteX95" fmla="*/ 12193929 w 12199717"/>
              <a:gd name="connsiteY95" fmla="*/ 185195 h 3750197"/>
              <a:gd name="connsiteX96" fmla="*/ 12199717 w 12199717"/>
              <a:gd name="connsiteY96" fmla="*/ 3750197 h 3750197"/>
              <a:gd name="connsiteX97" fmla="*/ 0 w 12199717"/>
              <a:gd name="connsiteY97" fmla="*/ 3744410 h 3750197"/>
              <a:gd name="connsiteX98" fmla="*/ 0 w 12199717"/>
              <a:gd name="connsiteY98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55175 w 12199717"/>
              <a:gd name="connsiteY59" fmla="*/ 318303 h 3750197"/>
              <a:gd name="connsiteX60" fmla="*/ 6013048 w 12199717"/>
              <a:gd name="connsiteY60" fmla="*/ 335665 h 3750197"/>
              <a:gd name="connsiteX61" fmla="*/ 6117221 w 12199717"/>
              <a:gd name="connsiteY61" fmla="*/ 347240 h 3750197"/>
              <a:gd name="connsiteX62" fmla="*/ 6140370 w 12199717"/>
              <a:gd name="connsiteY62" fmla="*/ 353027 h 3750197"/>
              <a:gd name="connsiteX63" fmla="*/ 6279266 w 12199717"/>
              <a:gd name="connsiteY63" fmla="*/ 364602 h 3750197"/>
              <a:gd name="connsiteX64" fmla="*/ 6412375 w 12199717"/>
              <a:gd name="connsiteY64" fmla="*/ 370389 h 3750197"/>
              <a:gd name="connsiteX65" fmla="*/ 6585995 w 12199717"/>
              <a:gd name="connsiteY65" fmla="*/ 381964 h 3750197"/>
              <a:gd name="connsiteX66" fmla="*/ 6690167 w 12199717"/>
              <a:gd name="connsiteY66" fmla="*/ 387751 h 3750197"/>
              <a:gd name="connsiteX67" fmla="*/ 7275316 w 12199717"/>
              <a:gd name="connsiteY67" fmla="*/ 410901 h 3750197"/>
              <a:gd name="connsiteX68" fmla="*/ 8165940 w 12199717"/>
              <a:gd name="connsiteY68" fmla="*/ 428263 h 3750197"/>
              <a:gd name="connsiteX69" fmla="*/ 9427580 w 12199717"/>
              <a:gd name="connsiteY69" fmla="*/ 410901 h 3750197"/>
              <a:gd name="connsiteX70" fmla="*/ 9531752 w 12199717"/>
              <a:gd name="connsiteY70" fmla="*/ 399326 h 3750197"/>
              <a:gd name="connsiteX71" fmla="*/ 9647499 w 12199717"/>
              <a:gd name="connsiteY71" fmla="*/ 387751 h 3750197"/>
              <a:gd name="connsiteX72" fmla="*/ 9751671 w 12199717"/>
              <a:gd name="connsiteY72" fmla="*/ 376177 h 3750197"/>
              <a:gd name="connsiteX73" fmla="*/ 9878993 w 12199717"/>
              <a:gd name="connsiteY73" fmla="*/ 364602 h 3750197"/>
              <a:gd name="connsiteX74" fmla="*/ 9925291 w 12199717"/>
              <a:gd name="connsiteY74" fmla="*/ 353027 h 3750197"/>
              <a:gd name="connsiteX75" fmla="*/ 9948441 w 12199717"/>
              <a:gd name="connsiteY75" fmla="*/ 347240 h 3750197"/>
              <a:gd name="connsiteX76" fmla="*/ 9983165 w 12199717"/>
              <a:gd name="connsiteY76" fmla="*/ 335665 h 3750197"/>
              <a:gd name="connsiteX77" fmla="*/ 10017889 w 12199717"/>
              <a:gd name="connsiteY77" fmla="*/ 329878 h 3750197"/>
              <a:gd name="connsiteX78" fmla="*/ 10046826 w 12199717"/>
              <a:gd name="connsiteY78" fmla="*/ 318303 h 3750197"/>
              <a:gd name="connsiteX79" fmla="*/ 10081550 w 12199717"/>
              <a:gd name="connsiteY79" fmla="*/ 312516 h 3750197"/>
              <a:gd name="connsiteX80" fmla="*/ 10098912 w 12199717"/>
              <a:gd name="connsiteY80" fmla="*/ 300941 h 3750197"/>
              <a:gd name="connsiteX81" fmla="*/ 10116274 w 12199717"/>
              <a:gd name="connsiteY81" fmla="*/ 295154 h 3750197"/>
              <a:gd name="connsiteX82" fmla="*/ 10174147 w 12199717"/>
              <a:gd name="connsiteY82" fmla="*/ 289367 h 3750197"/>
              <a:gd name="connsiteX83" fmla="*/ 10781818 w 12199717"/>
              <a:gd name="connsiteY83" fmla="*/ 277792 h 3750197"/>
              <a:gd name="connsiteX84" fmla="*/ 10984375 w 12199717"/>
              <a:gd name="connsiteY84" fmla="*/ 266217 h 3750197"/>
              <a:gd name="connsiteX85" fmla="*/ 11129059 w 12199717"/>
              <a:gd name="connsiteY85" fmla="*/ 260430 h 3750197"/>
              <a:gd name="connsiteX86" fmla="*/ 11308466 w 12199717"/>
              <a:gd name="connsiteY86" fmla="*/ 248855 h 3750197"/>
              <a:gd name="connsiteX87" fmla="*/ 11412638 w 12199717"/>
              <a:gd name="connsiteY87" fmla="*/ 243068 h 3750197"/>
              <a:gd name="connsiteX88" fmla="*/ 11603621 w 12199717"/>
              <a:gd name="connsiteY88" fmla="*/ 231493 h 3750197"/>
              <a:gd name="connsiteX89" fmla="*/ 11719367 w 12199717"/>
              <a:gd name="connsiteY89" fmla="*/ 225706 h 3750197"/>
              <a:gd name="connsiteX90" fmla="*/ 11979798 w 12199717"/>
              <a:gd name="connsiteY90" fmla="*/ 219919 h 3750197"/>
              <a:gd name="connsiteX91" fmla="*/ 12026097 w 12199717"/>
              <a:gd name="connsiteY91" fmla="*/ 214131 h 3750197"/>
              <a:gd name="connsiteX92" fmla="*/ 12130269 w 12199717"/>
              <a:gd name="connsiteY92" fmla="*/ 202557 h 3750197"/>
              <a:gd name="connsiteX93" fmla="*/ 12170780 w 12199717"/>
              <a:gd name="connsiteY93" fmla="*/ 190982 h 3750197"/>
              <a:gd name="connsiteX94" fmla="*/ 12193929 w 12199717"/>
              <a:gd name="connsiteY94" fmla="*/ 185195 h 3750197"/>
              <a:gd name="connsiteX95" fmla="*/ 12199717 w 12199717"/>
              <a:gd name="connsiteY95" fmla="*/ 3750197 h 3750197"/>
              <a:gd name="connsiteX96" fmla="*/ 0 w 12199717"/>
              <a:gd name="connsiteY96" fmla="*/ 3744410 h 3750197"/>
              <a:gd name="connsiteX97" fmla="*/ 0 w 12199717"/>
              <a:gd name="connsiteY97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746831 w 12199717"/>
              <a:gd name="connsiteY55" fmla="*/ 277792 h 3750197"/>
              <a:gd name="connsiteX56" fmla="*/ 5810491 w 12199717"/>
              <a:gd name="connsiteY56" fmla="*/ 289367 h 3750197"/>
              <a:gd name="connsiteX57" fmla="*/ 5868365 w 12199717"/>
              <a:gd name="connsiteY57" fmla="*/ 300941 h 3750197"/>
              <a:gd name="connsiteX58" fmla="*/ 5955175 w 12199717"/>
              <a:gd name="connsiteY58" fmla="*/ 318303 h 3750197"/>
              <a:gd name="connsiteX59" fmla="*/ 6013048 w 12199717"/>
              <a:gd name="connsiteY59" fmla="*/ 335665 h 3750197"/>
              <a:gd name="connsiteX60" fmla="*/ 6117221 w 12199717"/>
              <a:gd name="connsiteY60" fmla="*/ 347240 h 3750197"/>
              <a:gd name="connsiteX61" fmla="*/ 6140370 w 12199717"/>
              <a:gd name="connsiteY61" fmla="*/ 353027 h 3750197"/>
              <a:gd name="connsiteX62" fmla="*/ 6279266 w 12199717"/>
              <a:gd name="connsiteY62" fmla="*/ 364602 h 3750197"/>
              <a:gd name="connsiteX63" fmla="*/ 6412375 w 12199717"/>
              <a:gd name="connsiteY63" fmla="*/ 370389 h 3750197"/>
              <a:gd name="connsiteX64" fmla="*/ 6585995 w 12199717"/>
              <a:gd name="connsiteY64" fmla="*/ 381964 h 3750197"/>
              <a:gd name="connsiteX65" fmla="*/ 6690167 w 12199717"/>
              <a:gd name="connsiteY65" fmla="*/ 387751 h 3750197"/>
              <a:gd name="connsiteX66" fmla="*/ 7275316 w 12199717"/>
              <a:gd name="connsiteY66" fmla="*/ 410901 h 3750197"/>
              <a:gd name="connsiteX67" fmla="*/ 8165940 w 12199717"/>
              <a:gd name="connsiteY67" fmla="*/ 428263 h 3750197"/>
              <a:gd name="connsiteX68" fmla="*/ 9427580 w 12199717"/>
              <a:gd name="connsiteY68" fmla="*/ 410901 h 3750197"/>
              <a:gd name="connsiteX69" fmla="*/ 9531752 w 12199717"/>
              <a:gd name="connsiteY69" fmla="*/ 399326 h 3750197"/>
              <a:gd name="connsiteX70" fmla="*/ 9647499 w 12199717"/>
              <a:gd name="connsiteY70" fmla="*/ 387751 h 3750197"/>
              <a:gd name="connsiteX71" fmla="*/ 9751671 w 12199717"/>
              <a:gd name="connsiteY71" fmla="*/ 376177 h 3750197"/>
              <a:gd name="connsiteX72" fmla="*/ 9878993 w 12199717"/>
              <a:gd name="connsiteY72" fmla="*/ 364602 h 3750197"/>
              <a:gd name="connsiteX73" fmla="*/ 9925291 w 12199717"/>
              <a:gd name="connsiteY73" fmla="*/ 353027 h 3750197"/>
              <a:gd name="connsiteX74" fmla="*/ 9948441 w 12199717"/>
              <a:gd name="connsiteY74" fmla="*/ 347240 h 3750197"/>
              <a:gd name="connsiteX75" fmla="*/ 9983165 w 12199717"/>
              <a:gd name="connsiteY75" fmla="*/ 335665 h 3750197"/>
              <a:gd name="connsiteX76" fmla="*/ 10017889 w 12199717"/>
              <a:gd name="connsiteY76" fmla="*/ 329878 h 3750197"/>
              <a:gd name="connsiteX77" fmla="*/ 10046826 w 12199717"/>
              <a:gd name="connsiteY77" fmla="*/ 318303 h 3750197"/>
              <a:gd name="connsiteX78" fmla="*/ 10081550 w 12199717"/>
              <a:gd name="connsiteY78" fmla="*/ 312516 h 3750197"/>
              <a:gd name="connsiteX79" fmla="*/ 10098912 w 12199717"/>
              <a:gd name="connsiteY79" fmla="*/ 300941 h 3750197"/>
              <a:gd name="connsiteX80" fmla="*/ 10116274 w 12199717"/>
              <a:gd name="connsiteY80" fmla="*/ 295154 h 3750197"/>
              <a:gd name="connsiteX81" fmla="*/ 10174147 w 12199717"/>
              <a:gd name="connsiteY81" fmla="*/ 289367 h 3750197"/>
              <a:gd name="connsiteX82" fmla="*/ 10781818 w 12199717"/>
              <a:gd name="connsiteY82" fmla="*/ 277792 h 3750197"/>
              <a:gd name="connsiteX83" fmla="*/ 10984375 w 12199717"/>
              <a:gd name="connsiteY83" fmla="*/ 266217 h 3750197"/>
              <a:gd name="connsiteX84" fmla="*/ 11129059 w 12199717"/>
              <a:gd name="connsiteY84" fmla="*/ 260430 h 3750197"/>
              <a:gd name="connsiteX85" fmla="*/ 11308466 w 12199717"/>
              <a:gd name="connsiteY85" fmla="*/ 248855 h 3750197"/>
              <a:gd name="connsiteX86" fmla="*/ 11412638 w 12199717"/>
              <a:gd name="connsiteY86" fmla="*/ 243068 h 3750197"/>
              <a:gd name="connsiteX87" fmla="*/ 11603621 w 12199717"/>
              <a:gd name="connsiteY87" fmla="*/ 231493 h 3750197"/>
              <a:gd name="connsiteX88" fmla="*/ 11719367 w 12199717"/>
              <a:gd name="connsiteY88" fmla="*/ 225706 h 3750197"/>
              <a:gd name="connsiteX89" fmla="*/ 11979798 w 12199717"/>
              <a:gd name="connsiteY89" fmla="*/ 219919 h 3750197"/>
              <a:gd name="connsiteX90" fmla="*/ 12026097 w 12199717"/>
              <a:gd name="connsiteY90" fmla="*/ 214131 h 3750197"/>
              <a:gd name="connsiteX91" fmla="*/ 12130269 w 12199717"/>
              <a:gd name="connsiteY91" fmla="*/ 202557 h 3750197"/>
              <a:gd name="connsiteX92" fmla="*/ 12170780 w 12199717"/>
              <a:gd name="connsiteY92" fmla="*/ 190982 h 3750197"/>
              <a:gd name="connsiteX93" fmla="*/ 12193929 w 12199717"/>
              <a:gd name="connsiteY93" fmla="*/ 185195 h 3750197"/>
              <a:gd name="connsiteX94" fmla="*/ 12199717 w 12199717"/>
              <a:gd name="connsiteY94" fmla="*/ 3750197 h 3750197"/>
              <a:gd name="connsiteX95" fmla="*/ 0 w 12199717"/>
              <a:gd name="connsiteY95" fmla="*/ 3744410 h 3750197"/>
              <a:gd name="connsiteX96" fmla="*/ 0 w 12199717"/>
              <a:gd name="connsiteY96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90572 w 12199717"/>
              <a:gd name="connsiteY52" fmla="*/ 237281 h 3750197"/>
              <a:gd name="connsiteX53" fmla="*/ 5654233 w 12199717"/>
              <a:gd name="connsiteY53" fmla="*/ 254643 h 3750197"/>
              <a:gd name="connsiteX54" fmla="*/ 5746831 w 12199717"/>
              <a:gd name="connsiteY54" fmla="*/ 277792 h 3750197"/>
              <a:gd name="connsiteX55" fmla="*/ 5810491 w 12199717"/>
              <a:gd name="connsiteY55" fmla="*/ 289367 h 3750197"/>
              <a:gd name="connsiteX56" fmla="*/ 5868365 w 12199717"/>
              <a:gd name="connsiteY56" fmla="*/ 300941 h 3750197"/>
              <a:gd name="connsiteX57" fmla="*/ 5955175 w 12199717"/>
              <a:gd name="connsiteY57" fmla="*/ 318303 h 3750197"/>
              <a:gd name="connsiteX58" fmla="*/ 6013048 w 12199717"/>
              <a:gd name="connsiteY58" fmla="*/ 335665 h 3750197"/>
              <a:gd name="connsiteX59" fmla="*/ 6117221 w 12199717"/>
              <a:gd name="connsiteY59" fmla="*/ 347240 h 3750197"/>
              <a:gd name="connsiteX60" fmla="*/ 6140370 w 12199717"/>
              <a:gd name="connsiteY60" fmla="*/ 353027 h 3750197"/>
              <a:gd name="connsiteX61" fmla="*/ 6279266 w 12199717"/>
              <a:gd name="connsiteY61" fmla="*/ 364602 h 3750197"/>
              <a:gd name="connsiteX62" fmla="*/ 6412375 w 12199717"/>
              <a:gd name="connsiteY62" fmla="*/ 370389 h 3750197"/>
              <a:gd name="connsiteX63" fmla="*/ 6585995 w 12199717"/>
              <a:gd name="connsiteY63" fmla="*/ 381964 h 3750197"/>
              <a:gd name="connsiteX64" fmla="*/ 6690167 w 12199717"/>
              <a:gd name="connsiteY64" fmla="*/ 387751 h 3750197"/>
              <a:gd name="connsiteX65" fmla="*/ 7275316 w 12199717"/>
              <a:gd name="connsiteY65" fmla="*/ 410901 h 3750197"/>
              <a:gd name="connsiteX66" fmla="*/ 8165940 w 12199717"/>
              <a:gd name="connsiteY66" fmla="*/ 428263 h 3750197"/>
              <a:gd name="connsiteX67" fmla="*/ 9427580 w 12199717"/>
              <a:gd name="connsiteY67" fmla="*/ 410901 h 3750197"/>
              <a:gd name="connsiteX68" fmla="*/ 9531752 w 12199717"/>
              <a:gd name="connsiteY68" fmla="*/ 399326 h 3750197"/>
              <a:gd name="connsiteX69" fmla="*/ 9647499 w 12199717"/>
              <a:gd name="connsiteY69" fmla="*/ 387751 h 3750197"/>
              <a:gd name="connsiteX70" fmla="*/ 9751671 w 12199717"/>
              <a:gd name="connsiteY70" fmla="*/ 376177 h 3750197"/>
              <a:gd name="connsiteX71" fmla="*/ 9878993 w 12199717"/>
              <a:gd name="connsiteY71" fmla="*/ 364602 h 3750197"/>
              <a:gd name="connsiteX72" fmla="*/ 9925291 w 12199717"/>
              <a:gd name="connsiteY72" fmla="*/ 353027 h 3750197"/>
              <a:gd name="connsiteX73" fmla="*/ 9948441 w 12199717"/>
              <a:gd name="connsiteY73" fmla="*/ 347240 h 3750197"/>
              <a:gd name="connsiteX74" fmla="*/ 9983165 w 12199717"/>
              <a:gd name="connsiteY74" fmla="*/ 335665 h 3750197"/>
              <a:gd name="connsiteX75" fmla="*/ 10017889 w 12199717"/>
              <a:gd name="connsiteY75" fmla="*/ 329878 h 3750197"/>
              <a:gd name="connsiteX76" fmla="*/ 10046826 w 12199717"/>
              <a:gd name="connsiteY76" fmla="*/ 318303 h 3750197"/>
              <a:gd name="connsiteX77" fmla="*/ 10081550 w 12199717"/>
              <a:gd name="connsiteY77" fmla="*/ 312516 h 3750197"/>
              <a:gd name="connsiteX78" fmla="*/ 10098912 w 12199717"/>
              <a:gd name="connsiteY78" fmla="*/ 300941 h 3750197"/>
              <a:gd name="connsiteX79" fmla="*/ 10116274 w 12199717"/>
              <a:gd name="connsiteY79" fmla="*/ 295154 h 3750197"/>
              <a:gd name="connsiteX80" fmla="*/ 10174147 w 12199717"/>
              <a:gd name="connsiteY80" fmla="*/ 289367 h 3750197"/>
              <a:gd name="connsiteX81" fmla="*/ 10781818 w 12199717"/>
              <a:gd name="connsiteY81" fmla="*/ 277792 h 3750197"/>
              <a:gd name="connsiteX82" fmla="*/ 10984375 w 12199717"/>
              <a:gd name="connsiteY82" fmla="*/ 266217 h 3750197"/>
              <a:gd name="connsiteX83" fmla="*/ 11129059 w 12199717"/>
              <a:gd name="connsiteY83" fmla="*/ 260430 h 3750197"/>
              <a:gd name="connsiteX84" fmla="*/ 11308466 w 12199717"/>
              <a:gd name="connsiteY84" fmla="*/ 248855 h 3750197"/>
              <a:gd name="connsiteX85" fmla="*/ 11412638 w 12199717"/>
              <a:gd name="connsiteY85" fmla="*/ 243068 h 3750197"/>
              <a:gd name="connsiteX86" fmla="*/ 11603621 w 12199717"/>
              <a:gd name="connsiteY86" fmla="*/ 231493 h 3750197"/>
              <a:gd name="connsiteX87" fmla="*/ 11719367 w 12199717"/>
              <a:gd name="connsiteY87" fmla="*/ 225706 h 3750197"/>
              <a:gd name="connsiteX88" fmla="*/ 11979798 w 12199717"/>
              <a:gd name="connsiteY88" fmla="*/ 219919 h 3750197"/>
              <a:gd name="connsiteX89" fmla="*/ 12026097 w 12199717"/>
              <a:gd name="connsiteY89" fmla="*/ 214131 h 3750197"/>
              <a:gd name="connsiteX90" fmla="*/ 12130269 w 12199717"/>
              <a:gd name="connsiteY90" fmla="*/ 202557 h 3750197"/>
              <a:gd name="connsiteX91" fmla="*/ 12170780 w 12199717"/>
              <a:gd name="connsiteY91" fmla="*/ 190982 h 3750197"/>
              <a:gd name="connsiteX92" fmla="*/ 12193929 w 12199717"/>
              <a:gd name="connsiteY92" fmla="*/ 185195 h 3750197"/>
              <a:gd name="connsiteX93" fmla="*/ 12199717 w 12199717"/>
              <a:gd name="connsiteY93" fmla="*/ 3750197 h 3750197"/>
              <a:gd name="connsiteX94" fmla="*/ 0 w 12199717"/>
              <a:gd name="connsiteY94" fmla="*/ 3744410 h 3750197"/>
              <a:gd name="connsiteX95" fmla="*/ 0 w 12199717"/>
              <a:gd name="connsiteY95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590572 w 12199717"/>
              <a:gd name="connsiteY51" fmla="*/ 237281 h 3750197"/>
              <a:gd name="connsiteX52" fmla="*/ 5654233 w 12199717"/>
              <a:gd name="connsiteY52" fmla="*/ 254643 h 3750197"/>
              <a:gd name="connsiteX53" fmla="*/ 5746831 w 12199717"/>
              <a:gd name="connsiteY53" fmla="*/ 277792 h 3750197"/>
              <a:gd name="connsiteX54" fmla="*/ 5810491 w 12199717"/>
              <a:gd name="connsiteY54" fmla="*/ 289367 h 3750197"/>
              <a:gd name="connsiteX55" fmla="*/ 5868365 w 12199717"/>
              <a:gd name="connsiteY55" fmla="*/ 300941 h 3750197"/>
              <a:gd name="connsiteX56" fmla="*/ 5955175 w 12199717"/>
              <a:gd name="connsiteY56" fmla="*/ 318303 h 3750197"/>
              <a:gd name="connsiteX57" fmla="*/ 6013048 w 12199717"/>
              <a:gd name="connsiteY57" fmla="*/ 335665 h 3750197"/>
              <a:gd name="connsiteX58" fmla="*/ 6117221 w 12199717"/>
              <a:gd name="connsiteY58" fmla="*/ 347240 h 3750197"/>
              <a:gd name="connsiteX59" fmla="*/ 6140370 w 12199717"/>
              <a:gd name="connsiteY59" fmla="*/ 353027 h 3750197"/>
              <a:gd name="connsiteX60" fmla="*/ 6279266 w 12199717"/>
              <a:gd name="connsiteY60" fmla="*/ 364602 h 3750197"/>
              <a:gd name="connsiteX61" fmla="*/ 6412375 w 12199717"/>
              <a:gd name="connsiteY61" fmla="*/ 370389 h 3750197"/>
              <a:gd name="connsiteX62" fmla="*/ 6585995 w 12199717"/>
              <a:gd name="connsiteY62" fmla="*/ 381964 h 3750197"/>
              <a:gd name="connsiteX63" fmla="*/ 6690167 w 12199717"/>
              <a:gd name="connsiteY63" fmla="*/ 387751 h 3750197"/>
              <a:gd name="connsiteX64" fmla="*/ 7275316 w 12199717"/>
              <a:gd name="connsiteY64" fmla="*/ 410901 h 3750197"/>
              <a:gd name="connsiteX65" fmla="*/ 8165940 w 12199717"/>
              <a:gd name="connsiteY65" fmla="*/ 428263 h 3750197"/>
              <a:gd name="connsiteX66" fmla="*/ 9427580 w 12199717"/>
              <a:gd name="connsiteY66" fmla="*/ 410901 h 3750197"/>
              <a:gd name="connsiteX67" fmla="*/ 9531752 w 12199717"/>
              <a:gd name="connsiteY67" fmla="*/ 399326 h 3750197"/>
              <a:gd name="connsiteX68" fmla="*/ 9647499 w 12199717"/>
              <a:gd name="connsiteY68" fmla="*/ 387751 h 3750197"/>
              <a:gd name="connsiteX69" fmla="*/ 9751671 w 12199717"/>
              <a:gd name="connsiteY69" fmla="*/ 376177 h 3750197"/>
              <a:gd name="connsiteX70" fmla="*/ 9878993 w 12199717"/>
              <a:gd name="connsiteY70" fmla="*/ 364602 h 3750197"/>
              <a:gd name="connsiteX71" fmla="*/ 9925291 w 12199717"/>
              <a:gd name="connsiteY71" fmla="*/ 353027 h 3750197"/>
              <a:gd name="connsiteX72" fmla="*/ 9948441 w 12199717"/>
              <a:gd name="connsiteY72" fmla="*/ 347240 h 3750197"/>
              <a:gd name="connsiteX73" fmla="*/ 9983165 w 12199717"/>
              <a:gd name="connsiteY73" fmla="*/ 335665 h 3750197"/>
              <a:gd name="connsiteX74" fmla="*/ 10017889 w 12199717"/>
              <a:gd name="connsiteY74" fmla="*/ 329878 h 3750197"/>
              <a:gd name="connsiteX75" fmla="*/ 10046826 w 12199717"/>
              <a:gd name="connsiteY75" fmla="*/ 318303 h 3750197"/>
              <a:gd name="connsiteX76" fmla="*/ 10081550 w 12199717"/>
              <a:gd name="connsiteY76" fmla="*/ 312516 h 3750197"/>
              <a:gd name="connsiteX77" fmla="*/ 10098912 w 12199717"/>
              <a:gd name="connsiteY77" fmla="*/ 300941 h 3750197"/>
              <a:gd name="connsiteX78" fmla="*/ 10116274 w 12199717"/>
              <a:gd name="connsiteY78" fmla="*/ 295154 h 3750197"/>
              <a:gd name="connsiteX79" fmla="*/ 10174147 w 12199717"/>
              <a:gd name="connsiteY79" fmla="*/ 289367 h 3750197"/>
              <a:gd name="connsiteX80" fmla="*/ 10781818 w 12199717"/>
              <a:gd name="connsiteY80" fmla="*/ 277792 h 3750197"/>
              <a:gd name="connsiteX81" fmla="*/ 10984375 w 12199717"/>
              <a:gd name="connsiteY81" fmla="*/ 266217 h 3750197"/>
              <a:gd name="connsiteX82" fmla="*/ 11129059 w 12199717"/>
              <a:gd name="connsiteY82" fmla="*/ 260430 h 3750197"/>
              <a:gd name="connsiteX83" fmla="*/ 11308466 w 12199717"/>
              <a:gd name="connsiteY83" fmla="*/ 248855 h 3750197"/>
              <a:gd name="connsiteX84" fmla="*/ 11412638 w 12199717"/>
              <a:gd name="connsiteY84" fmla="*/ 243068 h 3750197"/>
              <a:gd name="connsiteX85" fmla="*/ 11603621 w 12199717"/>
              <a:gd name="connsiteY85" fmla="*/ 231493 h 3750197"/>
              <a:gd name="connsiteX86" fmla="*/ 11719367 w 12199717"/>
              <a:gd name="connsiteY86" fmla="*/ 225706 h 3750197"/>
              <a:gd name="connsiteX87" fmla="*/ 11979798 w 12199717"/>
              <a:gd name="connsiteY87" fmla="*/ 219919 h 3750197"/>
              <a:gd name="connsiteX88" fmla="*/ 12026097 w 12199717"/>
              <a:gd name="connsiteY88" fmla="*/ 214131 h 3750197"/>
              <a:gd name="connsiteX89" fmla="*/ 12130269 w 12199717"/>
              <a:gd name="connsiteY89" fmla="*/ 202557 h 3750197"/>
              <a:gd name="connsiteX90" fmla="*/ 12170780 w 12199717"/>
              <a:gd name="connsiteY90" fmla="*/ 190982 h 3750197"/>
              <a:gd name="connsiteX91" fmla="*/ 12193929 w 12199717"/>
              <a:gd name="connsiteY91" fmla="*/ 185195 h 3750197"/>
              <a:gd name="connsiteX92" fmla="*/ 12199717 w 12199717"/>
              <a:gd name="connsiteY92" fmla="*/ 3750197 h 3750197"/>
              <a:gd name="connsiteX93" fmla="*/ 0 w 12199717"/>
              <a:gd name="connsiteY93" fmla="*/ 3744410 h 3750197"/>
              <a:gd name="connsiteX94" fmla="*/ 0 w 12199717"/>
              <a:gd name="connsiteY94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359079 w 12199717"/>
              <a:gd name="connsiteY48" fmla="*/ 190982 h 3750197"/>
              <a:gd name="connsiteX49" fmla="*/ 5451676 w 12199717"/>
              <a:gd name="connsiteY49" fmla="*/ 214131 h 3750197"/>
              <a:gd name="connsiteX50" fmla="*/ 5590572 w 12199717"/>
              <a:gd name="connsiteY50" fmla="*/ 237281 h 3750197"/>
              <a:gd name="connsiteX51" fmla="*/ 5654233 w 12199717"/>
              <a:gd name="connsiteY51" fmla="*/ 254643 h 3750197"/>
              <a:gd name="connsiteX52" fmla="*/ 5746831 w 12199717"/>
              <a:gd name="connsiteY52" fmla="*/ 277792 h 3750197"/>
              <a:gd name="connsiteX53" fmla="*/ 5810491 w 12199717"/>
              <a:gd name="connsiteY53" fmla="*/ 289367 h 3750197"/>
              <a:gd name="connsiteX54" fmla="*/ 5868365 w 12199717"/>
              <a:gd name="connsiteY54" fmla="*/ 300941 h 3750197"/>
              <a:gd name="connsiteX55" fmla="*/ 5955175 w 12199717"/>
              <a:gd name="connsiteY55" fmla="*/ 318303 h 3750197"/>
              <a:gd name="connsiteX56" fmla="*/ 6013048 w 12199717"/>
              <a:gd name="connsiteY56" fmla="*/ 335665 h 3750197"/>
              <a:gd name="connsiteX57" fmla="*/ 6117221 w 12199717"/>
              <a:gd name="connsiteY57" fmla="*/ 347240 h 3750197"/>
              <a:gd name="connsiteX58" fmla="*/ 6140370 w 12199717"/>
              <a:gd name="connsiteY58" fmla="*/ 353027 h 3750197"/>
              <a:gd name="connsiteX59" fmla="*/ 6279266 w 12199717"/>
              <a:gd name="connsiteY59" fmla="*/ 364602 h 3750197"/>
              <a:gd name="connsiteX60" fmla="*/ 6412375 w 12199717"/>
              <a:gd name="connsiteY60" fmla="*/ 370389 h 3750197"/>
              <a:gd name="connsiteX61" fmla="*/ 6585995 w 12199717"/>
              <a:gd name="connsiteY61" fmla="*/ 381964 h 3750197"/>
              <a:gd name="connsiteX62" fmla="*/ 6690167 w 12199717"/>
              <a:gd name="connsiteY62" fmla="*/ 387751 h 3750197"/>
              <a:gd name="connsiteX63" fmla="*/ 7275316 w 12199717"/>
              <a:gd name="connsiteY63" fmla="*/ 410901 h 3750197"/>
              <a:gd name="connsiteX64" fmla="*/ 8165940 w 12199717"/>
              <a:gd name="connsiteY64" fmla="*/ 428263 h 3750197"/>
              <a:gd name="connsiteX65" fmla="*/ 9427580 w 12199717"/>
              <a:gd name="connsiteY65" fmla="*/ 410901 h 3750197"/>
              <a:gd name="connsiteX66" fmla="*/ 9531752 w 12199717"/>
              <a:gd name="connsiteY66" fmla="*/ 399326 h 3750197"/>
              <a:gd name="connsiteX67" fmla="*/ 9647499 w 12199717"/>
              <a:gd name="connsiteY67" fmla="*/ 387751 h 3750197"/>
              <a:gd name="connsiteX68" fmla="*/ 9751671 w 12199717"/>
              <a:gd name="connsiteY68" fmla="*/ 376177 h 3750197"/>
              <a:gd name="connsiteX69" fmla="*/ 9878993 w 12199717"/>
              <a:gd name="connsiteY69" fmla="*/ 364602 h 3750197"/>
              <a:gd name="connsiteX70" fmla="*/ 9925291 w 12199717"/>
              <a:gd name="connsiteY70" fmla="*/ 353027 h 3750197"/>
              <a:gd name="connsiteX71" fmla="*/ 9948441 w 12199717"/>
              <a:gd name="connsiteY71" fmla="*/ 347240 h 3750197"/>
              <a:gd name="connsiteX72" fmla="*/ 9983165 w 12199717"/>
              <a:gd name="connsiteY72" fmla="*/ 335665 h 3750197"/>
              <a:gd name="connsiteX73" fmla="*/ 10017889 w 12199717"/>
              <a:gd name="connsiteY73" fmla="*/ 329878 h 3750197"/>
              <a:gd name="connsiteX74" fmla="*/ 10046826 w 12199717"/>
              <a:gd name="connsiteY74" fmla="*/ 318303 h 3750197"/>
              <a:gd name="connsiteX75" fmla="*/ 10081550 w 12199717"/>
              <a:gd name="connsiteY75" fmla="*/ 312516 h 3750197"/>
              <a:gd name="connsiteX76" fmla="*/ 10098912 w 12199717"/>
              <a:gd name="connsiteY76" fmla="*/ 300941 h 3750197"/>
              <a:gd name="connsiteX77" fmla="*/ 10116274 w 12199717"/>
              <a:gd name="connsiteY77" fmla="*/ 295154 h 3750197"/>
              <a:gd name="connsiteX78" fmla="*/ 10174147 w 12199717"/>
              <a:gd name="connsiteY78" fmla="*/ 289367 h 3750197"/>
              <a:gd name="connsiteX79" fmla="*/ 10781818 w 12199717"/>
              <a:gd name="connsiteY79" fmla="*/ 277792 h 3750197"/>
              <a:gd name="connsiteX80" fmla="*/ 10984375 w 12199717"/>
              <a:gd name="connsiteY80" fmla="*/ 266217 h 3750197"/>
              <a:gd name="connsiteX81" fmla="*/ 11129059 w 12199717"/>
              <a:gd name="connsiteY81" fmla="*/ 260430 h 3750197"/>
              <a:gd name="connsiteX82" fmla="*/ 11308466 w 12199717"/>
              <a:gd name="connsiteY82" fmla="*/ 248855 h 3750197"/>
              <a:gd name="connsiteX83" fmla="*/ 11412638 w 12199717"/>
              <a:gd name="connsiteY83" fmla="*/ 243068 h 3750197"/>
              <a:gd name="connsiteX84" fmla="*/ 11603621 w 12199717"/>
              <a:gd name="connsiteY84" fmla="*/ 231493 h 3750197"/>
              <a:gd name="connsiteX85" fmla="*/ 11719367 w 12199717"/>
              <a:gd name="connsiteY85" fmla="*/ 225706 h 3750197"/>
              <a:gd name="connsiteX86" fmla="*/ 11979798 w 12199717"/>
              <a:gd name="connsiteY86" fmla="*/ 219919 h 3750197"/>
              <a:gd name="connsiteX87" fmla="*/ 12026097 w 12199717"/>
              <a:gd name="connsiteY87" fmla="*/ 214131 h 3750197"/>
              <a:gd name="connsiteX88" fmla="*/ 12130269 w 12199717"/>
              <a:gd name="connsiteY88" fmla="*/ 202557 h 3750197"/>
              <a:gd name="connsiteX89" fmla="*/ 12170780 w 12199717"/>
              <a:gd name="connsiteY89" fmla="*/ 190982 h 3750197"/>
              <a:gd name="connsiteX90" fmla="*/ 12193929 w 12199717"/>
              <a:gd name="connsiteY90" fmla="*/ 185195 h 3750197"/>
              <a:gd name="connsiteX91" fmla="*/ 12199717 w 12199717"/>
              <a:gd name="connsiteY91" fmla="*/ 3750197 h 3750197"/>
              <a:gd name="connsiteX92" fmla="*/ 0 w 12199717"/>
              <a:gd name="connsiteY92" fmla="*/ 3744410 h 3750197"/>
              <a:gd name="connsiteX93" fmla="*/ 0 w 12199717"/>
              <a:gd name="connsiteY93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930816 w 12199717"/>
              <a:gd name="connsiteY43" fmla="*/ 127321 h 3750197"/>
              <a:gd name="connsiteX44" fmla="*/ 5029200 w 12199717"/>
              <a:gd name="connsiteY44" fmla="*/ 138896 h 3750197"/>
              <a:gd name="connsiteX45" fmla="*/ 5104436 w 12199717"/>
              <a:gd name="connsiteY45" fmla="*/ 156258 h 3750197"/>
              <a:gd name="connsiteX46" fmla="*/ 5144947 w 12199717"/>
              <a:gd name="connsiteY46" fmla="*/ 162045 h 3750197"/>
              <a:gd name="connsiteX47" fmla="*/ 5359079 w 12199717"/>
              <a:gd name="connsiteY47" fmla="*/ 190982 h 3750197"/>
              <a:gd name="connsiteX48" fmla="*/ 5451676 w 12199717"/>
              <a:gd name="connsiteY48" fmla="*/ 214131 h 3750197"/>
              <a:gd name="connsiteX49" fmla="*/ 5590572 w 12199717"/>
              <a:gd name="connsiteY49" fmla="*/ 237281 h 3750197"/>
              <a:gd name="connsiteX50" fmla="*/ 5654233 w 12199717"/>
              <a:gd name="connsiteY50" fmla="*/ 254643 h 3750197"/>
              <a:gd name="connsiteX51" fmla="*/ 5746831 w 12199717"/>
              <a:gd name="connsiteY51" fmla="*/ 277792 h 3750197"/>
              <a:gd name="connsiteX52" fmla="*/ 5810491 w 12199717"/>
              <a:gd name="connsiteY52" fmla="*/ 289367 h 3750197"/>
              <a:gd name="connsiteX53" fmla="*/ 5868365 w 12199717"/>
              <a:gd name="connsiteY53" fmla="*/ 300941 h 3750197"/>
              <a:gd name="connsiteX54" fmla="*/ 5955175 w 12199717"/>
              <a:gd name="connsiteY54" fmla="*/ 318303 h 3750197"/>
              <a:gd name="connsiteX55" fmla="*/ 6013048 w 12199717"/>
              <a:gd name="connsiteY55" fmla="*/ 335665 h 3750197"/>
              <a:gd name="connsiteX56" fmla="*/ 6117221 w 12199717"/>
              <a:gd name="connsiteY56" fmla="*/ 347240 h 3750197"/>
              <a:gd name="connsiteX57" fmla="*/ 6140370 w 12199717"/>
              <a:gd name="connsiteY57" fmla="*/ 353027 h 3750197"/>
              <a:gd name="connsiteX58" fmla="*/ 6279266 w 12199717"/>
              <a:gd name="connsiteY58" fmla="*/ 364602 h 3750197"/>
              <a:gd name="connsiteX59" fmla="*/ 6412375 w 12199717"/>
              <a:gd name="connsiteY59" fmla="*/ 370389 h 3750197"/>
              <a:gd name="connsiteX60" fmla="*/ 6585995 w 12199717"/>
              <a:gd name="connsiteY60" fmla="*/ 381964 h 3750197"/>
              <a:gd name="connsiteX61" fmla="*/ 6690167 w 12199717"/>
              <a:gd name="connsiteY61" fmla="*/ 387751 h 3750197"/>
              <a:gd name="connsiteX62" fmla="*/ 7275316 w 12199717"/>
              <a:gd name="connsiteY62" fmla="*/ 410901 h 3750197"/>
              <a:gd name="connsiteX63" fmla="*/ 8165940 w 12199717"/>
              <a:gd name="connsiteY63" fmla="*/ 428263 h 3750197"/>
              <a:gd name="connsiteX64" fmla="*/ 9427580 w 12199717"/>
              <a:gd name="connsiteY64" fmla="*/ 410901 h 3750197"/>
              <a:gd name="connsiteX65" fmla="*/ 9531752 w 12199717"/>
              <a:gd name="connsiteY65" fmla="*/ 399326 h 3750197"/>
              <a:gd name="connsiteX66" fmla="*/ 9647499 w 12199717"/>
              <a:gd name="connsiteY66" fmla="*/ 387751 h 3750197"/>
              <a:gd name="connsiteX67" fmla="*/ 9751671 w 12199717"/>
              <a:gd name="connsiteY67" fmla="*/ 376177 h 3750197"/>
              <a:gd name="connsiteX68" fmla="*/ 9878993 w 12199717"/>
              <a:gd name="connsiteY68" fmla="*/ 364602 h 3750197"/>
              <a:gd name="connsiteX69" fmla="*/ 9925291 w 12199717"/>
              <a:gd name="connsiteY69" fmla="*/ 353027 h 3750197"/>
              <a:gd name="connsiteX70" fmla="*/ 9948441 w 12199717"/>
              <a:gd name="connsiteY70" fmla="*/ 347240 h 3750197"/>
              <a:gd name="connsiteX71" fmla="*/ 9983165 w 12199717"/>
              <a:gd name="connsiteY71" fmla="*/ 335665 h 3750197"/>
              <a:gd name="connsiteX72" fmla="*/ 10017889 w 12199717"/>
              <a:gd name="connsiteY72" fmla="*/ 329878 h 3750197"/>
              <a:gd name="connsiteX73" fmla="*/ 10046826 w 12199717"/>
              <a:gd name="connsiteY73" fmla="*/ 318303 h 3750197"/>
              <a:gd name="connsiteX74" fmla="*/ 10081550 w 12199717"/>
              <a:gd name="connsiteY74" fmla="*/ 312516 h 3750197"/>
              <a:gd name="connsiteX75" fmla="*/ 10098912 w 12199717"/>
              <a:gd name="connsiteY75" fmla="*/ 300941 h 3750197"/>
              <a:gd name="connsiteX76" fmla="*/ 10116274 w 12199717"/>
              <a:gd name="connsiteY76" fmla="*/ 295154 h 3750197"/>
              <a:gd name="connsiteX77" fmla="*/ 10174147 w 12199717"/>
              <a:gd name="connsiteY77" fmla="*/ 289367 h 3750197"/>
              <a:gd name="connsiteX78" fmla="*/ 10781818 w 12199717"/>
              <a:gd name="connsiteY78" fmla="*/ 277792 h 3750197"/>
              <a:gd name="connsiteX79" fmla="*/ 10984375 w 12199717"/>
              <a:gd name="connsiteY79" fmla="*/ 266217 h 3750197"/>
              <a:gd name="connsiteX80" fmla="*/ 11129059 w 12199717"/>
              <a:gd name="connsiteY80" fmla="*/ 260430 h 3750197"/>
              <a:gd name="connsiteX81" fmla="*/ 11308466 w 12199717"/>
              <a:gd name="connsiteY81" fmla="*/ 248855 h 3750197"/>
              <a:gd name="connsiteX82" fmla="*/ 11412638 w 12199717"/>
              <a:gd name="connsiteY82" fmla="*/ 243068 h 3750197"/>
              <a:gd name="connsiteX83" fmla="*/ 11603621 w 12199717"/>
              <a:gd name="connsiteY83" fmla="*/ 231493 h 3750197"/>
              <a:gd name="connsiteX84" fmla="*/ 11719367 w 12199717"/>
              <a:gd name="connsiteY84" fmla="*/ 225706 h 3750197"/>
              <a:gd name="connsiteX85" fmla="*/ 11979798 w 12199717"/>
              <a:gd name="connsiteY85" fmla="*/ 219919 h 3750197"/>
              <a:gd name="connsiteX86" fmla="*/ 12026097 w 12199717"/>
              <a:gd name="connsiteY86" fmla="*/ 214131 h 3750197"/>
              <a:gd name="connsiteX87" fmla="*/ 12130269 w 12199717"/>
              <a:gd name="connsiteY87" fmla="*/ 202557 h 3750197"/>
              <a:gd name="connsiteX88" fmla="*/ 12170780 w 12199717"/>
              <a:gd name="connsiteY88" fmla="*/ 190982 h 3750197"/>
              <a:gd name="connsiteX89" fmla="*/ 12193929 w 12199717"/>
              <a:gd name="connsiteY89" fmla="*/ 185195 h 3750197"/>
              <a:gd name="connsiteX90" fmla="*/ 12199717 w 12199717"/>
              <a:gd name="connsiteY90" fmla="*/ 3750197 h 3750197"/>
              <a:gd name="connsiteX91" fmla="*/ 0 w 12199717"/>
              <a:gd name="connsiteY91" fmla="*/ 3744410 h 3750197"/>
              <a:gd name="connsiteX92" fmla="*/ 0 w 12199717"/>
              <a:gd name="connsiteY92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95150 w 12199717"/>
              <a:gd name="connsiteY38" fmla="*/ 75235 h 3750197"/>
              <a:gd name="connsiteX39" fmla="*/ 4687747 w 12199717"/>
              <a:gd name="connsiteY39" fmla="*/ 86810 h 3750197"/>
              <a:gd name="connsiteX40" fmla="*/ 4722471 w 12199717"/>
              <a:gd name="connsiteY40" fmla="*/ 92597 h 3750197"/>
              <a:gd name="connsiteX41" fmla="*/ 4774557 w 12199717"/>
              <a:gd name="connsiteY41" fmla="*/ 104172 h 3750197"/>
              <a:gd name="connsiteX42" fmla="*/ 4930816 w 12199717"/>
              <a:gd name="connsiteY42" fmla="*/ 127321 h 3750197"/>
              <a:gd name="connsiteX43" fmla="*/ 5029200 w 12199717"/>
              <a:gd name="connsiteY43" fmla="*/ 138896 h 3750197"/>
              <a:gd name="connsiteX44" fmla="*/ 5104436 w 12199717"/>
              <a:gd name="connsiteY44" fmla="*/ 156258 h 3750197"/>
              <a:gd name="connsiteX45" fmla="*/ 5144947 w 12199717"/>
              <a:gd name="connsiteY45" fmla="*/ 162045 h 3750197"/>
              <a:gd name="connsiteX46" fmla="*/ 5359079 w 12199717"/>
              <a:gd name="connsiteY46" fmla="*/ 190982 h 3750197"/>
              <a:gd name="connsiteX47" fmla="*/ 5451676 w 12199717"/>
              <a:gd name="connsiteY47" fmla="*/ 214131 h 3750197"/>
              <a:gd name="connsiteX48" fmla="*/ 5590572 w 12199717"/>
              <a:gd name="connsiteY48" fmla="*/ 237281 h 3750197"/>
              <a:gd name="connsiteX49" fmla="*/ 5654233 w 12199717"/>
              <a:gd name="connsiteY49" fmla="*/ 254643 h 3750197"/>
              <a:gd name="connsiteX50" fmla="*/ 5746831 w 12199717"/>
              <a:gd name="connsiteY50" fmla="*/ 277792 h 3750197"/>
              <a:gd name="connsiteX51" fmla="*/ 5810491 w 12199717"/>
              <a:gd name="connsiteY51" fmla="*/ 289367 h 3750197"/>
              <a:gd name="connsiteX52" fmla="*/ 5868365 w 12199717"/>
              <a:gd name="connsiteY52" fmla="*/ 300941 h 3750197"/>
              <a:gd name="connsiteX53" fmla="*/ 5955175 w 12199717"/>
              <a:gd name="connsiteY53" fmla="*/ 318303 h 3750197"/>
              <a:gd name="connsiteX54" fmla="*/ 6013048 w 12199717"/>
              <a:gd name="connsiteY54" fmla="*/ 335665 h 3750197"/>
              <a:gd name="connsiteX55" fmla="*/ 6117221 w 12199717"/>
              <a:gd name="connsiteY55" fmla="*/ 347240 h 3750197"/>
              <a:gd name="connsiteX56" fmla="*/ 6140370 w 12199717"/>
              <a:gd name="connsiteY56" fmla="*/ 353027 h 3750197"/>
              <a:gd name="connsiteX57" fmla="*/ 6279266 w 12199717"/>
              <a:gd name="connsiteY57" fmla="*/ 364602 h 3750197"/>
              <a:gd name="connsiteX58" fmla="*/ 6412375 w 12199717"/>
              <a:gd name="connsiteY58" fmla="*/ 370389 h 3750197"/>
              <a:gd name="connsiteX59" fmla="*/ 6585995 w 12199717"/>
              <a:gd name="connsiteY59" fmla="*/ 381964 h 3750197"/>
              <a:gd name="connsiteX60" fmla="*/ 6690167 w 12199717"/>
              <a:gd name="connsiteY60" fmla="*/ 387751 h 3750197"/>
              <a:gd name="connsiteX61" fmla="*/ 7275316 w 12199717"/>
              <a:gd name="connsiteY61" fmla="*/ 410901 h 3750197"/>
              <a:gd name="connsiteX62" fmla="*/ 8165940 w 12199717"/>
              <a:gd name="connsiteY62" fmla="*/ 428263 h 3750197"/>
              <a:gd name="connsiteX63" fmla="*/ 9427580 w 12199717"/>
              <a:gd name="connsiteY63" fmla="*/ 410901 h 3750197"/>
              <a:gd name="connsiteX64" fmla="*/ 9531752 w 12199717"/>
              <a:gd name="connsiteY64" fmla="*/ 399326 h 3750197"/>
              <a:gd name="connsiteX65" fmla="*/ 9647499 w 12199717"/>
              <a:gd name="connsiteY65" fmla="*/ 387751 h 3750197"/>
              <a:gd name="connsiteX66" fmla="*/ 9751671 w 12199717"/>
              <a:gd name="connsiteY66" fmla="*/ 376177 h 3750197"/>
              <a:gd name="connsiteX67" fmla="*/ 9878993 w 12199717"/>
              <a:gd name="connsiteY67" fmla="*/ 364602 h 3750197"/>
              <a:gd name="connsiteX68" fmla="*/ 9925291 w 12199717"/>
              <a:gd name="connsiteY68" fmla="*/ 353027 h 3750197"/>
              <a:gd name="connsiteX69" fmla="*/ 9948441 w 12199717"/>
              <a:gd name="connsiteY69" fmla="*/ 347240 h 3750197"/>
              <a:gd name="connsiteX70" fmla="*/ 9983165 w 12199717"/>
              <a:gd name="connsiteY70" fmla="*/ 335665 h 3750197"/>
              <a:gd name="connsiteX71" fmla="*/ 10017889 w 12199717"/>
              <a:gd name="connsiteY71" fmla="*/ 329878 h 3750197"/>
              <a:gd name="connsiteX72" fmla="*/ 10046826 w 12199717"/>
              <a:gd name="connsiteY72" fmla="*/ 318303 h 3750197"/>
              <a:gd name="connsiteX73" fmla="*/ 10081550 w 12199717"/>
              <a:gd name="connsiteY73" fmla="*/ 312516 h 3750197"/>
              <a:gd name="connsiteX74" fmla="*/ 10098912 w 12199717"/>
              <a:gd name="connsiteY74" fmla="*/ 300941 h 3750197"/>
              <a:gd name="connsiteX75" fmla="*/ 10116274 w 12199717"/>
              <a:gd name="connsiteY75" fmla="*/ 295154 h 3750197"/>
              <a:gd name="connsiteX76" fmla="*/ 10174147 w 12199717"/>
              <a:gd name="connsiteY76" fmla="*/ 289367 h 3750197"/>
              <a:gd name="connsiteX77" fmla="*/ 10781818 w 12199717"/>
              <a:gd name="connsiteY77" fmla="*/ 277792 h 3750197"/>
              <a:gd name="connsiteX78" fmla="*/ 10984375 w 12199717"/>
              <a:gd name="connsiteY78" fmla="*/ 266217 h 3750197"/>
              <a:gd name="connsiteX79" fmla="*/ 11129059 w 12199717"/>
              <a:gd name="connsiteY79" fmla="*/ 260430 h 3750197"/>
              <a:gd name="connsiteX80" fmla="*/ 11308466 w 12199717"/>
              <a:gd name="connsiteY80" fmla="*/ 248855 h 3750197"/>
              <a:gd name="connsiteX81" fmla="*/ 11412638 w 12199717"/>
              <a:gd name="connsiteY81" fmla="*/ 243068 h 3750197"/>
              <a:gd name="connsiteX82" fmla="*/ 11603621 w 12199717"/>
              <a:gd name="connsiteY82" fmla="*/ 231493 h 3750197"/>
              <a:gd name="connsiteX83" fmla="*/ 11719367 w 12199717"/>
              <a:gd name="connsiteY83" fmla="*/ 225706 h 3750197"/>
              <a:gd name="connsiteX84" fmla="*/ 11979798 w 12199717"/>
              <a:gd name="connsiteY84" fmla="*/ 219919 h 3750197"/>
              <a:gd name="connsiteX85" fmla="*/ 12026097 w 12199717"/>
              <a:gd name="connsiteY85" fmla="*/ 214131 h 3750197"/>
              <a:gd name="connsiteX86" fmla="*/ 12130269 w 12199717"/>
              <a:gd name="connsiteY86" fmla="*/ 202557 h 3750197"/>
              <a:gd name="connsiteX87" fmla="*/ 12170780 w 12199717"/>
              <a:gd name="connsiteY87" fmla="*/ 190982 h 3750197"/>
              <a:gd name="connsiteX88" fmla="*/ 12193929 w 12199717"/>
              <a:gd name="connsiteY88" fmla="*/ 185195 h 3750197"/>
              <a:gd name="connsiteX89" fmla="*/ 12199717 w 12199717"/>
              <a:gd name="connsiteY89" fmla="*/ 3750197 h 3750197"/>
              <a:gd name="connsiteX90" fmla="*/ 0 w 12199717"/>
              <a:gd name="connsiteY90" fmla="*/ 3744410 h 3750197"/>
              <a:gd name="connsiteX91" fmla="*/ 0 w 12199717"/>
              <a:gd name="connsiteY91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508340 w 12199717"/>
              <a:gd name="connsiteY36" fmla="*/ 63660 h 3750197"/>
              <a:gd name="connsiteX37" fmla="*/ 4595150 w 12199717"/>
              <a:gd name="connsiteY37" fmla="*/ 75235 h 3750197"/>
              <a:gd name="connsiteX38" fmla="*/ 4687747 w 12199717"/>
              <a:gd name="connsiteY38" fmla="*/ 86810 h 3750197"/>
              <a:gd name="connsiteX39" fmla="*/ 4722471 w 12199717"/>
              <a:gd name="connsiteY39" fmla="*/ 92597 h 3750197"/>
              <a:gd name="connsiteX40" fmla="*/ 4774557 w 12199717"/>
              <a:gd name="connsiteY40" fmla="*/ 104172 h 3750197"/>
              <a:gd name="connsiteX41" fmla="*/ 4930816 w 12199717"/>
              <a:gd name="connsiteY41" fmla="*/ 127321 h 3750197"/>
              <a:gd name="connsiteX42" fmla="*/ 5029200 w 12199717"/>
              <a:gd name="connsiteY42" fmla="*/ 138896 h 3750197"/>
              <a:gd name="connsiteX43" fmla="*/ 5104436 w 12199717"/>
              <a:gd name="connsiteY43" fmla="*/ 156258 h 3750197"/>
              <a:gd name="connsiteX44" fmla="*/ 5144947 w 12199717"/>
              <a:gd name="connsiteY44" fmla="*/ 162045 h 3750197"/>
              <a:gd name="connsiteX45" fmla="*/ 5359079 w 12199717"/>
              <a:gd name="connsiteY45" fmla="*/ 190982 h 3750197"/>
              <a:gd name="connsiteX46" fmla="*/ 5451676 w 12199717"/>
              <a:gd name="connsiteY46" fmla="*/ 214131 h 3750197"/>
              <a:gd name="connsiteX47" fmla="*/ 5590572 w 12199717"/>
              <a:gd name="connsiteY47" fmla="*/ 237281 h 3750197"/>
              <a:gd name="connsiteX48" fmla="*/ 5654233 w 12199717"/>
              <a:gd name="connsiteY48" fmla="*/ 254643 h 3750197"/>
              <a:gd name="connsiteX49" fmla="*/ 5746831 w 12199717"/>
              <a:gd name="connsiteY49" fmla="*/ 277792 h 3750197"/>
              <a:gd name="connsiteX50" fmla="*/ 5810491 w 12199717"/>
              <a:gd name="connsiteY50" fmla="*/ 289367 h 3750197"/>
              <a:gd name="connsiteX51" fmla="*/ 5868365 w 12199717"/>
              <a:gd name="connsiteY51" fmla="*/ 300941 h 3750197"/>
              <a:gd name="connsiteX52" fmla="*/ 5955175 w 12199717"/>
              <a:gd name="connsiteY52" fmla="*/ 318303 h 3750197"/>
              <a:gd name="connsiteX53" fmla="*/ 6013048 w 12199717"/>
              <a:gd name="connsiteY53" fmla="*/ 335665 h 3750197"/>
              <a:gd name="connsiteX54" fmla="*/ 6117221 w 12199717"/>
              <a:gd name="connsiteY54" fmla="*/ 347240 h 3750197"/>
              <a:gd name="connsiteX55" fmla="*/ 6140370 w 12199717"/>
              <a:gd name="connsiteY55" fmla="*/ 353027 h 3750197"/>
              <a:gd name="connsiteX56" fmla="*/ 6279266 w 12199717"/>
              <a:gd name="connsiteY56" fmla="*/ 364602 h 3750197"/>
              <a:gd name="connsiteX57" fmla="*/ 6412375 w 12199717"/>
              <a:gd name="connsiteY57" fmla="*/ 370389 h 3750197"/>
              <a:gd name="connsiteX58" fmla="*/ 6585995 w 12199717"/>
              <a:gd name="connsiteY58" fmla="*/ 381964 h 3750197"/>
              <a:gd name="connsiteX59" fmla="*/ 6690167 w 12199717"/>
              <a:gd name="connsiteY59" fmla="*/ 387751 h 3750197"/>
              <a:gd name="connsiteX60" fmla="*/ 7275316 w 12199717"/>
              <a:gd name="connsiteY60" fmla="*/ 410901 h 3750197"/>
              <a:gd name="connsiteX61" fmla="*/ 8165940 w 12199717"/>
              <a:gd name="connsiteY61" fmla="*/ 428263 h 3750197"/>
              <a:gd name="connsiteX62" fmla="*/ 9427580 w 12199717"/>
              <a:gd name="connsiteY62" fmla="*/ 410901 h 3750197"/>
              <a:gd name="connsiteX63" fmla="*/ 9531752 w 12199717"/>
              <a:gd name="connsiteY63" fmla="*/ 399326 h 3750197"/>
              <a:gd name="connsiteX64" fmla="*/ 9647499 w 12199717"/>
              <a:gd name="connsiteY64" fmla="*/ 387751 h 3750197"/>
              <a:gd name="connsiteX65" fmla="*/ 9751671 w 12199717"/>
              <a:gd name="connsiteY65" fmla="*/ 376177 h 3750197"/>
              <a:gd name="connsiteX66" fmla="*/ 9878993 w 12199717"/>
              <a:gd name="connsiteY66" fmla="*/ 364602 h 3750197"/>
              <a:gd name="connsiteX67" fmla="*/ 9925291 w 12199717"/>
              <a:gd name="connsiteY67" fmla="*/ 353027 h 3750197"/>
              <a:gd name="connsiteX68" fmla="*/ 9948441 w 12199717"/>
              <a:gd name="connsiteY68" fmla="*/ 347240 h 3750197"/>
              <a:gd name="connsiteX69" fmla="*/ 9983165 w 12199717"/>
              <a:gd name="connsiteY69" fmla="*/ 335665 h 3750197"/>
              <a:gd name="connsiteX70" fmla="*/ 10017889 w 12199717"/>
              <a:gd name="connsiteY70" fmla="*/ 329878 h 3750197"/>
              <a:gd name="connsiteX71" fmla="*/ 10046826 w 12199717"/>
              <a:gd name="connsiteY71" fmla="*/ 318303 h 3750197"/>
              <a:gd name="connsiteX72" fmla="*/ 10081550 w 12199717"/>
              <a:gd name="connsiteY72" fmla="*/ 312516 h 3750197"/>
              <a:gd name="connsiteX73" fmla="*/ 10098912 w 12199717"/>
              <a:gd name="connsiteY73" fmla="*/ 300941 h 3750197"/>
              <a:gd name="connsiteX74" fmla="*/ 10116274 w 12199717"/>
              <a:gd name="connsiteY74" fmla="*/ 295154 h 3750197"/>
              <a:gd name="connsiteX75" fmla="*/ 10174147 w 12199717"/>
              <a:gd name="connsiteY75" fmla="*/ 289367 h 3750197"/>
              <a:gd name="connsiteX76" fmla="*/ 10781818 w 12199717"/>
              <a:gd name="connsiteY76" fmla="*/ 277792 h 3750197"/>
              <a:gd name="connsiteX77" fmla="*/ 10984375 w 12199717"/>
              <a:gd name="connsiteY77" fmla="*/ 266217 h 3750197"/>
              <a:gd name="connsiteX78" fmla="*/ 11129059 w 12199717"/>
              <a:gd name="connsiteY78" fmla="*/ 260430 h 3750197"/>
              <a:gd name="connsiteX79" fmla="*/ 11308466 w 12199717"/>
              <a:gd name="connsiteY79" fmla="*/ 248855 h 3750197"/>
              <a:gd name="connsiteX80" fmla="*/ 11412638 w 12199717"/>
              <a:gd name="connsiteY80" fmla="*/ 243068 h 3750197"/>
              <a:gd name="connsiteX81" fmla="*/ 11603621 w 12199717"/>
              <a:gd name="connsiteY81" fmla="*/ 231493 h 3750197"/>
              <a:gd name="connsiteX82" fmla="*/ 11719367 w 12199717"/>
              <a:gd name="connsiteY82" fmla="*/ 225706 h 3750197"/>
              <a:gd name="connsiteX83" fmla="*/ 11979798 w 12199717"/>
              <a:gd name="connsiteY83" fmla="*/ 219919 h 3750197"/>
              <a:gd name="connsiteX84" fmla="*/ 12026097 w 12199717"/>
              <a:gd name="connsiteY84" fmla="*/ 214131 h 3750197"/>
              <a:gd name="connsiteX85" fmla="*/ 12130269 w 12199717"/>
              <a:gd name="connsiteY85" fmla="*/ 202557 h 3750197"/>
              <a:gd name="connsiteX86" fmla="*/ 12170780 w 12199717"/>
              <a:gd name="connsiteY86" fmla="*/ 190982 h 3750197"/>
              <a:gd name="connsiteX87" fmla="*/ 12193929 w 12199717"/>
              <a:gd name="connsiteY87" fmla="*/ 185195 h 3750197"/>
              <a:gd name="connsiteX88" fmla="*/ 12199717 w 12199717"/>
              <a:gd name="connsiteY88" fmla="*/ 3750197 h 3750197"/>
              <a:gd name="connsiteX89" fmla="*/ 0 w 12199717"/>
              <a:gd name="connsiteY89" fmla="*/ 3744410 h 3750197"/>
              <a:gd name="connsiteX90" fmla="*/ 0 w 12199717"/>
              <a:gd name="connsiteY90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508340 w 12199717"/>
              <a:gd name="connsiteY36" fmla="*/ 63660 h 3750197"/>
              <a:gd name="connsiteX37" fmla="*/ 4687747 w 12199717"/>
              <a:gd name="connsiteY37" fmla="*/ 86810 h 3750197"/>
              <a:gd name="connsiteX38" fmla="*/ 4722471 w 12199717"/>
              <a:gd name="connsiteY38" fmla="*/ 92597 h 3750197"/>
              <a:gd name="connsiteX39" fmla="*/ 4774557 w 12199717"/>
              <a:gd name="connsiteY39" fmla="*/ 104172 h 3750197"/>
              <a:gd name="connsiteX40" fmla="*/ 4930816 w 12199717"/>
              <a:gd name="connsiteY40" fmla="*/ 127321 h 3750197"/>
              <a:gd name="connsiteX41" fmla="*/ 5029200 w 12199717"/>
              <a:gd name="connsiteY41" fmla="*/ 138896 h 3750197"/>
              <a:gd name="connsiteX42" fmla="*/ 5104436 w 12199717"/>
              <a:gd name="connsiteY42" fmla="*/ 156258 h 3750197"/>
              <a:gd name="connsiteX43" fmla="*/ 5144947 w 12199717"/>
              <a:gd name="connsiteY43" fmla="*/ 162045 h 3750197"/>
              <a:gd name="connsiteX44" fmla="*/ 5359079 w 12199717"/>
              <a:gd name="connsiteY44" fmla="*/ 190982 h 3750197"/>
              <a:gd name="connsiteX45" fmla="*/ 5451676 w 12199717"/>
              <a:gd name="connsiteY45" fmla="*/ 214131 h 3750197"/>
              <a:gd name="connsiteX46" fmla="*/ 5590572 w 12199717"/>
              <a:gd name="connsiteY46" fmla="*/ 237281 h 3750197"/>
              <a:gd name="connsiteX47" fmla="*/ 5654233 w 12199717"/>
              <a:gd name="connsiteY47" fmla="*/ 254643 h 3750197"/>
              <a:gd name="connsiteX48" fmla="*/ 5746831 w 12199717"/>
              <a:gd name="connsiteY48" fmla="*/ 277792 h 3750197"/>
              <a:gd name="connsiteX49" fmla="*/ 5810491 w 12199717"/>
              <a:gd name="connsiteY49" fmla="*/ 289367 h 3750197"/>
              <a:gd name="connsiteX50" fmla="*/ 5868365 w 12199717"/>
              <a:gd name="connsiteY50" fmla="*/ 300941 h 3750197"/>
              <a:gd name="connsiteX51" fmla="*/ 5955175 w 12199717"/>
              <a:gd name="connsiteY51" fmla="*/ 318303 h 3750197"/>
              <a:gd name="connsiteX52" fmla="*/ 6013048 w 12199717"/>
              <a:gd name="connsiteY52" fmla="*/ 335665 h 3750197"/>
              <a:gd name="connsiteX53" fmla="*/ 6117221 w 12199717"/>
              <a:gd name="connsiteY53" fmla="*/ 347240 h 3750197"/>
              <a:gd name="connsiteX54" fmla="*/ 6140370 w 12199717"/>
              <a:gd name="connsiteY54" fmla="*/ 353027 h 3750197"/>
              <a:gd name="connsiteX55" fmla="*/ 6279266 w 12199717"/>
              <a:gd name="connsiteY55" fmla="*/ 364602 h 3750197"/>
              <a:gd name="connsiteX56" fmla="*/ 6412375 w 12199717"/>
              <a:gd name="connsiteY56" fmla="*/ 370389 h 3750197"/>
              <a:gd name="connsiteX57" fmla="*/ 6585995 w 12199717"/>
              <a:gd name="connsiteY57" fmla="*/ 381964 h 3750197"/>
              <a:gd name="connsiteX58" fmla="*/ 6690167 w 12199717"/>
              <a:gd name="connsiteY58" fmla="*/ 387751 h 3750197"/>
              <a:gd name="connsiteX59" fmla="*/ 7275316 w 12199717"/>
              <a:gd name="connsiteY59" fmla="*/ 410901 h 3750197"/>
              <a:gd name="connsiteX60" fmla="*/ 8165940 w 12199717"/>
              <a:gd name="connsiteY60" fmla="*/ 428263 h 3750197"/>
              <a:gd name="connsiteX61" fmla="*/ 9427580 w 12199717"/>
              <a:gd name="connsiteY61" fmla="*/ 410901 h 3750197"/>
              <a:gd name="connsiteX62" fmla="*/ 9531752 w 12199717"/>
              <a:gd name="connsiteY62" fmla="*/ 399326 h 3750197"/>
              <a:gd name="connsiteX63" fmla="*/ 9647499 w 12199717"/>
              <a:gd name="connsiteY63" fmla="*/ 387751 h 3750197"/>
              <a:gd name="connsiteX64" fmla="*/ 9751671 w 12199717"/>
              <a:gd name="connsiteY64" fmla="*/ 376177 h 3750197"/>
              <a:gd name="connsiteX65" fmla="*/ 9878993 w 12199717"/>
              <a:gd name="connsiteY65" fmla="*/ 364602 h 3750197"/>
              <a:gd name="connsiteX66" fmla="*/ 9925291 w 12199717"/>
              <a:gd name="connsiteY66" fmla="*/ 353027 h 3750197"/>
              <a:gd name="connsiteX67" fmla="*/ 9948441 w 12199717"/>
              <a:gd name="connsiteY67" fmla="*/ 347240 h 3750197"/>
              <a:gd name="connsiteX68" fmla="*/ 9983165 w 12199717"/>
              <a:gd name="connsiteY68" fmla="*/ 335665 h 3750197"/>
              <a:gd name="connsiteX69" fmla="*/ 10017889 w 12199717"/>
              <a:gd name="connsiteY69" fmla="*/ 329878 h 3750197"/>
              <a:gd name="connsiteX70" fmla="*/ 10046826 w 12199717"/>
              <a:gd name="connsiteY70" fmla="*/ 318303 h 3750197"/>
              <a:gd name="connsiteX71" fmla="*/ 10081550 w 12199717"/>
              <a:gd name="connsiteY71" fmla="*/ 312516 h 3750197"/>
              <a:gd name="connsiteX72" fmla="*/ 10098912 w 12199717"/>
              <a:gd name="connsiteY72" fmla="*/ 300941 h 3750197"/>
              <a:gd name="connsiteX73" fmla="*/ 10116274 w 12199717"/>
              <a:gd name="connsiteY73" fmla="*/ 295154 h 3750197"/>
              <a:gd name="connsiteX74" fmla="*/ 10174147 w 12199717"/>
              <a:gd name="connsiteY74" fmla="*/ 289367 h 3750197"/>
              <a:gd name="connsiteX75" fmla="*/ 10781818 w 12199717"/>
              <a:gd name="connsiteY75" fmla="*/ 277792 h 3750197"/>
              <a:gd name="connsiteX76" fmla="*/ 10984375 w 12199717"/>
              <a:gd name="connsiteY76" fmla="*/ 266217 h 3750197"/>
              <a:gd name="connsiteX77" fmla="*/ 11129059 w 12199717"/>
              <a:gd name="connsiteY77" fmla="*/ 260430 h 3750197"/>
              <a:gd name="connsiteX78" fmla="*/ 11308466 w 12199717"/>
              <a:gd name="connsiteY78" fmla="*/ 248855 h 3750197"/>
              <a:gd name="connsiteX79" fmla="*/ 11412638 w 12199717"/>
              <a:gd name="connsiteY79" fmla="*/ 243068 h 3750197"/>
              <a:gd name="connsiteX80" fmla="*/ 11603621 w 12199717"/>
              <a:gd name="connsiteY80" fmla="*/ 231493 h 3750197"/>
              <a:gd name="connsiteX81" fmla="*/ 11719367 w 12199717"/>
              <a:gd name="connsiteY81" fmla="*/ 225706 h 3750197"/>
              <a:gd name="connsiteX82" fmla="*/ 11979798 w 12199717"/>
              <a:gd name="connsiteY82" fmla="*/ 219919 h 3750197"/>
              <a:gd name="connsiteX83" fmla="*/ 12026097 w 12199717"/>
              <a:gd name="connsiteY83" fmla="*/ 214131 h 3750197"/>
              <a:gd name="connsiteX84" fmla="*/ 12130269 w 12199717"/>
              <a:gd name="connsiteY84" fmla="*/ 202557 h 3750197"/>
              <a:gd name="connsiteX85" fmla="*/ 12170780 w 12199717"/>
              <a:gd name="connsiteY85" fmla="*/ 190982 h 3750197"/>
              <a:gd name="connsiteX86" fmla="*/ 12193929 w 12199717"/>
              <a:gd name="connsiteY86" fmla="*/ 185195 h 3750197"/>
              <a:gd name="connsiteX87" fmla="*/ 12199717 w 12199717"/>
              <a:gd name="connsiteY87" fmla="*/ 3750197 h 3750197"/>
              <a:gd name="connsiteX88" fmla="*/ 0 w 12199717"/>
              <a:gd name="connsiteY88" fmla="*/ 3744410 h 3750197"/>
              <a:gd name="connsiteX89" fmla="*/ 0 w 12199717"/>
              <a:gd name="connsiteY8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508340 w 12199717"/>
              <a:gd name="connsiteY36" fmla="*/ 63660 h 3750197"/>
              <a:gd name="connsiteX37" fmla="*/ 4687747 w 12199717"/>
              <a:gd name="connsiteY37" fmla="*/ 86810 h 3750197"/>
              <a:gd name="connsiteX38" fmla="*/ 4774557 w 12199717"/>
              <a:gd name="connsiteY38" fmla="*/ 104172 h 3750197"/>
              <a:gd name="connsiteX39" fmla="*/ 4930816 w 12199717"/>
              <a:gd name="connsiteY39" fmla="*/ 127321 h 3750197"/>
              <a:gd name="connsiteX40" fmla="*/ 5029200 w 12199717"/>
              <a:gd name="connsiteY40" fmla="*/ 138896 h 3750197"/>
              <a:gd name="connsiteX41" fmla="*/ 5104436 w 12199717"/>
              <a:gd name="connsiteY41" fmla="*/ 156258 h 3750197"/>
              <a:gd name="connsiteX42" fmla="*/ 5144947 w 12199717"/>
              <a:gd name="connsiteY42" fmla="*/ 162045 h 3750197"/>
              <a:gd name="connsiteX43" fmla="*/ 5359079 w 12199717"/>
              <a:gd name="connsiteY43" fmla="*/ 190982 h 3750197"/>
              <a:gd name="connsiteX44" fmla="*/ 5451676 w 12199717"/>
              <a:gd name="connsiteY44" fmla="*/ 214131 h 3750197"/>
              <a:gd name="connsiteX45" fmla="*/ 5590572 w 12199717"/>
              <a:gd name="connsiteY45" fmla="*/ 237281 h 3750197"/>
              <a:gd name="connsiteX46" fmla="*/ 5654233 w 12199717"/>
              <a:gd name="connsiteY46" fmla="*/ 254643 h 3750197"/>
              <a:gd name="connsiteX47" fmla="*/ 5746831 w 12199717"/>
              <a:gd name="connsiteY47" fmla="*/ 277792 h 3750197"/>
              <a:gd name="connsiteX48" fmla="*/ 5810491 w 12199717"/>
              <a:gd name="connsiteY48" fmla="*/ 289367 h 3750197"/>
              <a:gd name="connsiteX49" fmla="*/ 5868365 w 12199717"/>
              <a:gd name="connsiteY49" fmla="*/ 300941 h 3750197"/>
              <a:gd name="connsiteX50" fmla="*/ 5955175 w 12199717"/>
              <a:gd name="connsiteY50" fmla="*/ 318303 h 3750197"/>
              <a:gd name="connsiteX51" fmla="*/ 6013048 w 12199717"/>
              <a:gd name="connsiteY51" fmla="*/ 335665 h 3750197"/>
              <a:gd name="connsiteX52" fmla="*/ 6117221 w 12199717"/>
              <a:gd name="connsiteY52" fmla="*/ 347240 h 3750197"/>
              <a:gd name="connsiteX53" fmla="*/ 6140370 w 12199717"/>
              <a:gd name="connsiteY53" fmla="*/ 353027 h 3750197"/>
              <a:gd name="connsiteX54" fmla="*/ 6279266 w 12199717"/>
              <a:gd name="connsiteY54" fmla="*/ 364602 h 3750197"/>
              <a:gd name="connsiteX55" fmla="*/ 6412375 w 12199717"/>
              <a:gd name="connsiteY55" fmla="*/ 370389 h 3750197"/>
              <a:gd name="connsiteX56" fmla="*/ 6585995 w 12199717"/>
              <a:gd name="connsiteY56" fmla="*/ 381964 h 3750197"/>
              <a:gd name="connsiteX57" fmla="*/ 6690167 w 12199717"/>
              <a:gd name="connsiteY57" fmla="*/ 387751 h 3750197"/>
              <a:gd name="connsiteX58" fmla="*/ 7275316 w 12199717"/>
              <a:gd name="connsiteY58" fmla="*/ 410901 h 3750197"/>
              <a:gd name="connsiteX59" fmla="*/ 8165940 w 12199717"/>
              <a:gd name="connsiteY59" fmla="*/ 428263 h 3750197"/>
              <a:gd name="connsiteX60" fmla="*/ 9427580 w 12199717"/>
              <a:gd name="connsiteY60" fmla="*/ 410901 h 3750197"/>
              <a:gd name="connsiteX61" fmla="*/ 9531752 w 12199717"/>
              <a:gd name="connsiteY61" fmla="*/ 399326 h 3750197"/>
              <a:gd name="connsiteX62" fmla="*/ 9647499 w 12199717"/>
              <a:gd name="connsiteY62" fmla="*/ 387751 h 3750197"/>
              <a:gd name="connsiteX63" fmla="*/ 9751671 w 12199717"/>
              <a:gd name="connsiteY63" fmla="*/ 376177 h 3750197"/>
              <a:gd name="connsiteX64" fmla="*/ 9878993 w 12199717"/>
              <a:gd name="connsiteY64" fmla="*/ 364602 h 3750197"/>
              <a:gd name="connsiteX65" fmla="*/ 9925291 w 12199717"/>
              <a:gd name="connsiteY65" fmla="*/ 353027 h 3750197"/>
              <a:gd name="connsiteX66" fmla="*/ 9948441 w 12199717"/>
              <a:gd name="connsiteY66" fmla="*/ 347240 h 3750197"/>
              <a:gd name="connsiteX67" fmla="*/ 9983165 w 12199717"/>
              <a:gd name="connsiteY67" fmla="*/ 335665 h 3750197"/>
              <a:gd name="connsiteX68" fmla="*/ 10017889 w 12199717"/>
              <a:gd name="connsiteY68" fmla="*/ 329878 h 3750197"/>
              <a:gd name="connsiteX69" fmla="*/ 10046826 w 12199717"/>
              <a:gd name="connsiteY69" fmla="*/ 318303 h 3750197"/>
              <a:gd name="connsiteX70" fmla="*/ 10081550 w 12199717"/>
              <a:gd name="connsiteY70" fmla="*/ 312516 h 3750197"/>
              <a:gd name="connsiteX71" fmla="*/ 10098912 w 12199717"/>
              <a:gd name="connsiteY71" fmla="*/ 300941 h 3750197"/>
              <a:gd name="connsiteX72" fmla="*/ 10116274 w 12199717"/>
              <a:gd name="connsiteY72" fmla="*/ 295154 h 3750197"/>
              <a:gd name="connsiteX73" fmla="*/ 10174147 w 12199717"/>
              <a:gd name="connsiteY73" fmla="*/ 289367 h 3750197"/>
              <a:gd name="connsiteX74" fmla="*/ 10781818 w 12199717"/>
              <a:gd name="connsiteY74" fmla="*/ 277792 h 3750197"/>
              <a:gd name="connsiteX75" fmla="*/ 10984375 w 12199717"/>
              <a:gd name="connsiteY75" fmla="*/ 266217 h 3750197"/>
              <a:gd name="connsiteX76" fmla="*/ 11129059 w 12199717"/>
              <a:gd name="connsiteY76" fmla="*/ 260430 h 3750197"/>
              <a:gd name="connsiteX77" fmla="*/ 11308466 w 12199717"/>
              <a:gd name="connsiteY77" fmla="*/ 248855 h 3750197"/>
              <a:gd name="connsiteX78" fmla="*/ 11412638 w 12199717"/>
              <a:gd name="connsiteY78" fmla="*/ 243068 h 3750197"/>
              <a:gd name="connsiteX79" fmla="*/ 11603621 w 12199717"/>
              <a:gd name="connsiteY79" fmla="*/ 231493 h 3750197"/>
              <a:gd name="connsiteX80" fmla="*/ 11719367 w 12199717"/>
              <a:gd name="connsiteY80" fmla="*/ 225706 h 3750197"/>
              <a:gd name="connsiteX81" fmla="*/ 11979798 w 12199717"/>
              <a:gd name="connsiteY81" fmla="*/ 219919 h 3750197"/>
              <a:gd name="connsiteX82" fmla="*/ 12026097 w 12199717"/>
              <a:gd name="connsiteY82" fmla="*/ 214131 h 3750197"/>
              <a:gd name="connsiteX83" fmla="*/ 12130269 w 12199717"/>
              <a:gd name="connsiteY83" fmla="*/ 202557 h 3750197"/>
              <a:gd name="connsiteX84" fmla="*/ 12170780 w 12199717"/>
              <a:gd name="connsiteY84" fmla="*/ 190982 h 3750197"/>
              <a:gd name="connsiteX85" fmla="*/ 12193929 w 12199717"/>
              <a:gd name="connsiteY85" fmla="*/ 185195 h 3750197"/>
              <a:gd name="connsiteX86" fmla="*/ 12199717 w 12199717"/>
              <a:gd name="connsiteY86" fmla="*/ 3750197 h 3750197"/>
              <a:gd name="connsiteX87" fmla="*/ 0 w 12199717"/>
              <a:gd name="connsiteY87" fmla="*/ 3744410 h 3750197"/>
              <a:gd name="connsiteX88" fmla="*/ 0 w 12199717"/>
              <a:gd name="connsiteY88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508340 w 12199717"/>
              <a:gd name="connsiteY36" fmla="*/ 63660 h 3750197"/>
              <a:gd name="connsiteX37" fmla="*/ 4687747 w 12199717"/>
              <a:gd name="connsiteY37" fmla="*/ 86810 h 3750197"/>
              <a:gd name="connsiteX38" fmla="*/ 4930816 w 12199717"/>
              <a:gd name="connsiteY38" fmla="*/ 127321 h 3750197"/>
              <a:gd name="connsiteX39" fmla="*/ 5029200 w 12199717"/>
              <a:gd name="connsiteY39" fmla="*/ 138896 h 3750197"/>
              <a:gd name="connsiteX40" fmla="*/ 5104436 w 12199717"/>
              <a:gd name="connsiteY40" fmla="*/ 156258 h 3750197"/>
              <a:gd name="connsiteX41" fmla="*/ 5144947 w 12199717"/>
              <a:gd name="connsiteY41" fmla="*/ 162045 h 3750197"/>
              <a:gd name="connsiteX42" fmla="*/ 5359079 w 12199717"/>
              <a:gd name="connsiteY42" fmla="*/ 190982 h 3750197"/>
              <a:gd name="connsiteX43" fmla="*/ 5451676 w 12199717"/>
              <a:gd name="connsiteY43" fmla="*/ 214131 h 3750197"/>
              <a:gd name="connsiteX44" fmla="*/ 5590572 w 12199717"/>
              <a:gd name="connsiteY44" fmla="*/ 237281 h 3750197"/>
              <a:gd name="connsiteX45" fmla="*/ 5654233 w 12199717"/>
              <a:gd name="connsiteY45" fmla="*/ 254643 h 3750197"/>
              <a:gd name="connsiteX46" fmla="*/ 5746831 w 12199717"/>
              <a:gd name="connsiteY46" fmla="*/ 277792 h 3750197"/>
              <a:gd name="connsiteX47" fmla="*/ 5810491 w 12199717"/>
              <a:gd name="connsiteY47" fmla="*/ 289367 h 3750197"/>
              <a:gd name="connsiteX48" fmla="*/ 5868365 w 12199717"/>
              <a:gd name="connsiteY48" fmla="*/ 300941 h 3750197"/>
              <a:gd name="connsiteX49" fmla="*/ 5955175 w 12199717"/>
              <a:gd name="connsiteY49" fmla="*/ 318303 h 3750197"/>
              <a:gd name="connsiteX50" fmla="*/ 6013048 w 12199717"/>
              <a:gd name="connsiteY50" fmla="*/ 335665 h 3750197"/>
              <a:gd name="connsiteX51" fmla="*/ 6117221 w 12199717"/>
              <a:gd name="connsiteY51" fmla="*/ 347240 h 3750197"/>
              <a:gd name="connsiteX52" fmla="*/ 6140370 w 12199717"/>
              <a:gd name="connsiteY52" fmla="*/ 353027 h 3750197"/>
              <a:gd name="connsiteX53" fmla="*/ 6279266 w 12199717"/>
              <a:gd name="connsiteY53" fmla="*/ 364602 h 3750197"/>
              <a:gd name="connsiteX54" fmla="*/ 6412375 w 12199717"/>
              <a:gd name="connsiteY54" fmla="*/ 370389 h 3750197"/>
              <a:gd name="connsiteX55" fmla="*/ 6585995 w 12199717"/>
              <a:gd name="connsiteY55" fmla="*/ 381964 h 3750197"/>
              <a:gd name="connsiteX56" fmla="*/ 6690167 w 12199717"/>
              <a:gd name="connsiteY56" fmla="*/ 387751 h 3750197"/>
              <a:gd name="connsiteX57" fmla="*/ 7275316 w 12199717"/>
              <a:gd name="connsiteY57" fmla="*/ 410901 h 3750197"/>
              <a:gd name="connsiteX58" fmla="*/ 8165940 w 12199717"/>
              <a:gd name="connsiteY58" fmla="*/ 428263 h 3750197"/>
              <a:gd name="connsiteX59" fmla="*/ 9427580 w 12199717"/>
              <a:gd name="connsiteY59" fmla="*/ 410901 h 3750197"/>
              <a:gd name="connsiteX60" fmla="*/ 9531752 w 12199717"/>
              <a:gd name="connsiteY60" fmla="*/ 399326 h 3750197"/>
              <a:gd name="connsiteX61" fmla="*/ 9647499 w 12199717"/>
              <a:gd name="connsiteY61" fmla="*/ 387751 h 3750197"/>
              <a:gd name="connsiteX62" fmla="*/ 9751671 w 12199717"/>
              <a:gd name="connsiteY62" fmla="*/ 376177 h 3750197"/>
              <a:gd name="connsiteX63" fmla="*/ 9878993 w 12199717"/>
              <a:gd name="connsiteY63" fmla="*/ 364602 h 3750197"/>
              <a:gd name="connsiteX64" fmla="*/ 9925291 w 12199717"/>
              <a:gd name="connsiteY64" fmla="*/ 353027 h 3750197"/>
              <a:gd name="connsiteX65" fmla="*/ 9948441 w 12199717"/>
              <a:gd name="connsiteY65" fmla="*/ 347240 h 3750197"/>
              <a:gd name="connsiteX66" fmla="*/ 9983165 w 12199717"/>
              <a:gd name="connsiteY66" fmla="*/ 335665 h 3750197"/>
              <a:gd name="connsiteX67" fmla="*/ 10017889 w 12199717"/>
              <a:gd name="connsiteY67" fmla="*/ 329878 h 3750197"/>
              <a:gd name="connsiteX68" fmla="*/ 10046826 w 12199717"/>
              <a:gd name="connsiteY68" fmla="*/ 318303 h 3750197"/>
              <a:gd name="connsiteX69" fmla="*/ 10081550 w 12199717"/>
              <a:gd name="connsiteY69" fmla="*/ 312516 h 3750197"/>
              <a:gd name="connsiteX70" fmla="*/ 10098912 w 12199717"/>
              <a:gd name="connsiteY70" fmla="*/ 300941 h 3750197"/>
              <a:gd name="connsiteX71" fmla="*/ 10116274 w 12199717"/>
              <a:gd name="connsiteY71" fmla="*/ 295154 h 3750197"/>
              <a:gd name="connsiteX72" fmla="*/ 10174147 w 12199717"/>
              <a:gd name="connsiteY72" fmla="*/ 289367 h 3750197"/>
              <a:gd name="connsiteX73" fmla="*/ 10781818 w 12199717"/>
              <a:gd name="connsiteY73" fmla="*/ 277792 h 3750197"/>
              <a:gd name="connsiteX74" fmla="*/ 10984375 w 12199717"/>
              <a:gd name="connsiteY74" fmla="*/ 266217 h 3750197"/>
              <a:gd name="connsiteX75" fmla="*/ 11129059 w 12199717"/>
              <a:gd name="connsiteY75" fmla="*/ 260430 h 3750197"/>
              <a:gd name="connsiteX76" fmla="*/ 11308466 w 12199717"/>
              <a:gd name="connsiteY76" fmla="*/ 248855 h 3750197"/>
              <a:gd name="connsiteX77" fmla="*/ 11412638 w 12199717"/>
              <a:gd name="connsiteY77" fmla="*/ 243068 h 3750197"/>
              <a:gd name="connsiteX78" fmla="*/ 11603621 w 12199717"/>
              <a:gd name="connsiteY78" fmla="*/ 231493 h 3750197"/>
              <a:gd name="connsiteX79" fmla="*/ 11719367 w 12199717"/>
              <a:gd name="connsiteY79" fmla="*/ 225706 h 3750197"/>
              <a:gd name="connsiteX80" fmla="*/ 11979798 w 12199717"/>
              <a:gd name="connsiteY80" fmla="*/ 219919 h 3750197"/>
              <a:gd name="connsiteX81" fmla="*/ 12026097 w 12199717"/>
              <a:gd name="connsiteY81" fmla="*/ 214131 h 3750197"/>
              <a:gd name="connsiteX82" fmla="*/ 12130269 w 12199717"/>
              <a:gd name="connsiteY82" fmla="*/ 202557 h 3750197"/>
              <a:gd name="connsiteX83" fmla="*/ 12170780 w 12199717"/>
              <a:gd name="connsiteY83" fmla="*/ 190982 h 3750197"/>
              <a:gd name="connsiteX84" fmla="*/ 12193929 w 12199717"/>
              <a:gd name="connsiteY84" fmla="*/ 185195 h 3750197"/>
              <a:gd name="connsiteX85" fmla="*/ 12199717 w 12199717"/>
              <a:gd name="connsiteY85" fmla="*/ 3750197 h 3750197"/>
              <a:gd name="connsiteX86" fmla="*/ 0 w 12199717"/>
              <a:gd name="connsiteY86" fmla="*/ 3744410 h 3750197"/>
              <a:gd name="connsiteX87" fmla="*/ 0 w 12199717"/>
              <a:gd name="connsiteY87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508340 w 12199717"/>
              <a:gd name="connsiteY36" fmla="*/ 63660 h 3750197"/>
              <a:gd name="connsiteX37" fmla="*/ 4930816 w 12199717"/>
              <a:gd name="connsiteY37" fmla="*/ 127321 h 3750197"/>
              <a:gd name="connsiteX38" fmla="*/ 5029200 w 12199717"/>
              <a:gd name="connsiteY38" fmla="*/ 138896 h 3750197"/>
              <a:gd name="connsiteX39" fmla="*/ 5104436 w 12199717"/>
              <a:gd name="connsiteY39" fmla="*/ 156258 h 3750197"/>
              <a:gd name="connsiteX40" fmla="*/ 5144947 w 12199717"/>
              <a:gd name="connsiteY40" fmla="*/ 162045 h 3750197"/>
              <a:gd name="connsiteX41" fmla="*/ 5359079 w 12199717"/>
              <a:gd name="connsiteY41" fmla="*/ 190982 h 3750197"/>
              <a:gd name="connsiteX42" fmla="*/ 5451676 w 12199717"/>
              <a:gd name="connsiteY42" fmla="*/ 214131 h 3750197"/>
              <a:gd name="connsiteX43" fmla="*/ 5590572 w 12199717"/>
              <a:gd name="connsiteY43" fmla="*/ 237281 h 3750197"/>
              <a:gd name="connsiteX44" fmla="*/ 5654233 w 12199717"/>
              <a:gd name="connsiteY44" fmla="*/ 254643 h 3750197"/>
              <a:gd name="connsiteX45" fmla="*/ 5746831 w 12199717"/>
              <a:gd name="connsiteY45" fmla="*/ 277792 h 3750197"/>
              <a:gd name="connsiteX46" fmla="*/ 5810491 w 12199717"/>
              <a:gd name="connsiteY46" fmla="*/ 289367 h 3750197"/>
              <a:gd name="connsiteX47" fmla="*/ 5868365 w 12199717"/>
              <a:gd name="connsiteY47" fmla="*/ 300941 h 3750197"/>
              <a:gd name="connsiteX48" fmla="*/ 5955175 w 12199717"/>
              <a:gd name="connsiteY48" fmla="*/ 318303 h 3750197"/>
              <a:gd name="connsiteX49" fmla="*/ 6013048 w 12199717"/>
              <a:gd name="connsiteY49" fmla="*/ 335665 h 3750197"/>
              <a:gd name="connsiteX50" fmla="*/ 6117221 w 12199717"/>
              <a:gd name="connsiteY50" fmla="*/ 347240 h 3750197"/>
              <a:gd name="connsiteX51" fmla="*/ 6140370 w 12199717"/>
              <a:gd name="connsiteY51" fmla="*/ 353027 h 3750197"/>
              <a:gd name="connsiteX52" fmla="*/ 6279266 w 12199717"/>
              <a:gd name="connsiteY52" fmla="*/ 364602 h 3750197"/>
              <a:gd name="connsiteX53" fmla="*/ 6412375 w 12199717"/>
              <a:gd name="connsiteY53" fmla="*/ 370389 h 3750197"/>
              <a:gd name="connsiteX54" fmla="*/ 6585995 w 12199717"/>
              <a:gd name="connsiteY54" fmla="*/ 381964 h 3750197"/>
              <a:gd name="connsiteX55" fmla="*/ 6690167 w 12199717"/>
              <a:gd name="connsiteY55" fmla="*/ 387751 h 3750197"/>
              <a:gd name="connsiteX56" fmla="*/ 7275316 w 12199717"/>
              <a:gd name="connsiteY56" fmla="*/ 410901 h 3750197"/>
              <a:gd name="connsiteX57" fmla="*/ 8165940 w 12199717"/>
              <a:gd name="connsiteY57" fmla="*/ 428263 h 3750197"/>
              <a:gd name="connsiteX58" fmla="*/ 9427580 w 12199717"/>
              <a:gd name="connsiteY58" fmla="*/ 410901 h 3750197"/>
              <a:gd name="connsiteX59" fmla="*/ 9531752 w 12199717"/>
              <a:gd name="connsiteY59" fmla="*/ 399326 h 3750197"/>
              <a:gd name="connsiteX60" fmla="*/ 9647499 w 12199717"/>
              <a:gd name="connsiteY60" fmla="*/ 387751 h 3750197"/>
              <a:gd name="connsiteX61" fmla="*/ 9751671 w 12199717"/>
              <a:gd name="connsiteY61" fmla="*/ 376177 h 3750197"/>
              <a:gd name="connsiteX62" fmla="*/ 9878993 w 12199717"/>
              <a:gd name="connsiteY62" fmla="*/ 364602 h 3750197"/>
              <a:gd name="connsiteX63" fmla="*/ 9925291 w 12199717"/>
              <a:gd name="connsiteY63" fmla="*/ 353027 h 3750197"/>
              <a:gd name="connsiteX64" fmla="*/ 9948441 w 12199717"/>
              <a:gd name="connsiteY64" fmla="*/ 347240 h 3750197"/>
              <a:gd name="connsiteX65" fmla="*/ 9983165 w 12199717"/>
              <a:gd name="connsiteY65" fmla="*/ 335665 h 3750197"/>
              <a:gd name="connsiteX66" fmla="*/ 10017889 w 12199717"/>
              <a:gd name="connsiteY66" fmla="*/ 329878 h 3750197"/>
              <a:gd name="connsiteX67" fmla="*/ 10046826 w 12199717"/>
              <a:gd name="connsiteY67" fmla="*/ 318303 h 3750197"/>
              <a:gd name="connsiteX68" fmla="*/ 10081550 w 12199717"/>
              <a:gd name="connsiteY68" fmla="*/ 312516 h 3750197"/>
              <a:gd name="connsiteX69" fmla="*/ 10098912 w 12199717"/>
              <a:gd name="connsiteY69" fmla="*/ 300941 h 3750197"/>
              <a:gd name="connsiteX70" fmla="*/ 10116274 w 12199717"/>
              <a:gd name="connsiteY70" fmla="*/ 295154 h 3750197"/>
              <a:gd name="connsiteX71" fmla="*/ 10174147 w 12199717"/>
              <a:gd name="connsiteY71" fmla="*/ 289367 h 3750197"/>
              <a:gd name="connsiteX72" fmla="*/ 10781818 w 12199717"/>
              <a:gd name="connsiteY72" fmla="*/ 277792 h 3750197"/>
              <a:gd name="connsiteX73" fmla="*/ 10984375 w 12199717"/>
              <a:gd name="connsiteY73" fmla="*/ 266217 h 3750197"/>
              <a:gd name="connsiteX74" fmla="*/ 11129059 w 12199717"/>
              <a:gd name="connsiteY74" fmla="*/ 260430 h 3750197"/>
              <a:gd name="connsiteX75" fmla="*/ 11308466 w 12199717"/>
              <a:gd name="connsiteY75" fmla="*/ 248855 h 3750197"/>
              <a:gd name="connsiteX76" fmla="*/ 11412638 w 12199717"/>
              <a:gd name="connsiteY76" fmla="*/ 243068 h 3750197"/>
              <a:gd name="connsiteX77" fmla="*/ 11603621 w 12199717"/>
              <a:gd name="connsiteY77" fmla="*/ 231493 h 3750197"/>
              <a:gd name="connsiteX78" fmla="*/ 11719367 w 12199717"/>
              <a:gd name="connsiteY78" fmla="*/ 225706 h 3750197"/>
              <a:gd name="connsiteX79" fmla="*/ 11979798 w 12199717"/>
              <a:gd name="connsiteY79" fmla="*/ 219919 h 3750197"/>
              <a:gd name="connsiteX80" fmla="*/ 12026097 w 12199717"/>
              <a:gd name="connsiteY80" fmla="*/ 214131 h 3750197"/>
              <a:gd name="connsiteX81" fmla="*/ 12130269 w 12199717"/>
              <a:gd name="connsiteY81" fmla="*/ 202557 h 3750197"/>
              <a:gd name="connsiteX82" fmla="*/ 12170780 w 12199717"/>
              <a:gd name="connsiteY82" fmla="*/ 190982 h 3750197"/>
              <a:gd name="connsiteX83" fmla="*/ 12193929 w 12199717"/>
              <a:gd name="connsiteY83" fmla="*/ 185195 h 3750197"/>
              <a:gd name="connsiteX84" fmla="*/ 12199717 w 12199717"/>
              <a:gd name="connsiteY84" fmla="*/ 3750197 h 3750197"/>
              <a:gd name="connsiteX85" fmla="*/ 0 w 12199717"/>
              <a:gd name="connsiteY85" fmla="*/ 3744410 h 3750197"/>
              <a:gd name="connsiteX86" fmla="*/ 0 w 12199717"/>
              <a:gd name="connsiteY86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121534 w 12199717"/>
              <a:gd name="connsiteY2" fmla="*/ 214131 h 3750197"/>
              <a:gd name="connsiteX3" fmla="*/ 219919 w 12199717"/>
              <a:gd name="connsiteY3" fmla="*/ 202557 h 3750197"/>
              <a:gd name="connsiteX4" fmla="*/ 260431 w 12199717"/>
              <a:gd name="connsiteY4" fmla="*/ 196769 h 3750197"/>
              <a:gd name="connsiteX5" fmla="*/ 318304 w 12199717"/>
              <a:gd name="connsiteY5" fmla="*/ 185195 h 3750197"/>
              <a:gd name="connsiteX6" fmla="*/ 457200 w 12199717"/>
              <a:gd name="connsiteY6" fmla="*/ 173620 h 3750197"/>
              <a:gd name="connsiteX7" fmla="*/ 515074 w 12199717"/>
              <a:gd name="connsiteY7" fmla="*/ 167833 h 3750197"/>
              <a:gd name="connsiteX8" fmla="*/ 555585 w 12199717"/>
              <a:gd name="connsiteY8" fmla="*/ 162045 h 3750197"/>
              <a:gd name="connsiteX9" fmla="*/ 601884 w 12199717"/>
              <a:gd name="connsiteY9" fmla="*/ 156258 h 3750197"/>
              <a:gd name="connsiteX10" fmla="*/ 642395 w 12199717"/>
              <a:gd name="connsiteY10" fmla="*/ 150470 h 3750197"/>
              <a:gd name="connsiteX11" fmla="*/ 700269 w 12199717"/>
              <a:gd name="connsiteY11" fmla="*/ 144683 h 3750197"/>
              <a:gd name="connsiteX12" fmla="*/ 746567 w 12199717"/>
              <a:gd name="connsiteY12" fmla="*/ 138896 h 3750197"/>
              <a:gd name="connsiteX13" fmla="*/ 769717 w 12199717"/>
              <a:gd name="connsiteY13" fmla="*/ 133108 h 3750197"/>
              <a:gd name="connsiteX14" fmla="*/ 821803 w 12199717"/>
              <a:gd name="connsiteY14" fmla="*/ 127321 h 3750197"/>
              <a:gd name="connsiteX15" fmla="*/ 856527 w 12199717"/>
              <a:gd name="connsiteY15" fmla="*/ 121534 h 3750197"/>
              <a:gd name="connsiteX16" fmla="*/ 966486 w 12199717"/>
              <a:gd name="connsiteY16" fmla="*/ 104172 h 3750197"/>
              <a:gd name="connsiteX17" fmla="*/ 1070659 w 12199717"/>
              <a:gd name="connsiteY17" fmla="*/ 92597 h 3750197"/>
              <a:gd name="connsiteX18" fmla="*/ 1099595 w 12199717"/>
              <a:gd name="connsiteY18" fmla="*/ 86810 h 3750197"/>
              <a:gd name="connsiteX19" fmla="*/ 1151681 w 12199717"/>
              <a:gd name="connsiteY19" fmla="*/ 75235 h 3750197"/>
              <a:gd name="connsiteX20" fmla="*/ 1261641 w 12199717"/>
              <a:gd name="connsiteY20" fmla="*/ 63660 h 3750197"/>
              <a:gd name="connsiteX21" fmla="*/ 1406324 w 12199717"/>
              <a:gd name="connsiteY21" fmla="*/ 57873 h 3750197"/>
              <a:gd name="connsiteX22" fmla="*/ 1504709 w 12199717"/>
              <a:gd name="connsiteY22" fmla="*/ 52086 h 3750197"/>
              <a:gd name="connsiteX23" fmla="*/ 1765140 w 12199717"/>
              <a:gd name="connsiteY23" fmla="*/ 40511 h 3750197"/>
              <a:gd name="connsiteX24" fmla="*/ 1840375 w 12199717"/>
              <a:gd name="connsiteY24" fmla="*/ 34724 h 3750197"/>
              <a:gd name="connsiteX25" fmla="*/ 1886674 w 12199717"/>
              <a:gd name="connsiteY25" fmla="*/ 28936 h 3750197"/>
              <a:gd name="connsiteX26" fmla="*/ 2013995 w 12199717"/>
              <a:gd name="connsiteY26" fmla="*/ 23149 h 3750197"/>
              <a:gd name="connsiteX27" fmla="*/ 2118167 w 12199717"/>
              <a:gd name="connsiteY27" fmla="*/ 17362 h 3750197"/>
              <a:gd name="connsiteX28" fmla="*/ 2338086 w 12199717"/>
              <a:gd name="connsiteY28" fmla="*/ 5787 h 3750197"/>
              <a:gd name="connsiteX29" fmla="*/ 2772137 w 12199717"/>
              <a:gd name="connsiteY29" fmla="*/ 0 h 3750197"/>
              <a:gd name="connsiteX30" fmla="*/ 2974694 w 12199717"/>
              <a:gd name="connsiteY30" fmla="*/ 11574 h 3750197"/>
              <a:gd name="connsiteX31" fmla="*/ 3269848 w 12199717"/>
              <a:gd name="connsiteY31" fmla="*/ 17362 h 3750197"/>
              <a:gd name="connsiteX32" fmla="*/ 3975904 w 12199717"/>
              <a:gd name="connsiteY32" fmla="*/ 23149 h 3750197"/>
              <a:gd name="connsiteX33" fmla="*/ 4109013 w 12199717"/>
              <a:gd name="connsiteY33" fmla="*/ 28936 h 3750197"/>
              <a:gd name="connsiteX34" fmla="*/ 4178461 w 12199717"/>
              <a:gd name="connsiteY34" fmla="*/ 34724 h 3750197"/>
              <a:gd name="connsiteX35" fmla="*/ 4508340 w 12199717"/>
              <a:gd name="connsiteY35" fmla="*/ 63660 h 3750197"/>
              <a:gd name="connsiteX36" fmla="*/ 4930816 w 12199717"/>
              <a:gd name="connsiteY36" fmla="*/ 127321 h 3750197"/>
              <a:gd name="connsiteX37" fmla="*/ 5029200 w 12199717"/>
              <a:gd name="connsiteY37" fmla="*/ 138896 h 3750197"/>
              <a:gd name="connsiteX38" fmla="*/ 5104436 w 12199717"/>
              <a:gd name="connsiteY38" fmla="*/ 156258 h 3750197"/>
              <a:gd name="connsiteX39" fmla="*/ 5144947 w 12199717"/>
              <a:gd name="connsiteY39" fmla="*/ 162045 h 3750197"/>
              <a:gd name="connsiteX40" fmla="*/ 5359079 w 12199717"/>
              <a:gd name="connsiteY40" fmla="*/ 190982 h 3750197"/>
              <a:gd name="connsiteX41" fmla="*/ 5451676 w 12199717"/>
              <a:gd name="connsiteY41" fmla="*/ 214131 h 3750197"/>
              <a:gd name="connsiteX42" fmla="*/ 5590572 w 12199717"/>
              <a:gd name="connsiteY42" fmla="*/ 237281 h 3750197"/>
              <a:gd name="connsiteX43" fmla="*/ 5654233 w 12199717"/>
              <a:gd name="connsiteY43" fmla="*/ 254643 h 3750197"/>
              <a:gd name="connsiteX44" fmla="*/ 5746831 w 12199717"/>
              <a:gd name="connsiteY44" fmla="*/ 277792 h 3750197"/>
              <a:gd name="connsiteX45" fmla="*/ 5810491 w 12199717"/>
              <a:gd name="connsiteY45" fmla="*/ 289367 h 3750197"/>
              <a:gd name="connsiteX46" fmla="*/ 5868365 w 12199717"/>
              <a:gd name="connsiteY46" fmla="*/ 300941 h 3750197"/>
              <a:gd name="connsiteX47" fmla="*/ 5955175 w 12199717"/>
              <a:gd name="connsiteY47" fmla="*/ 318303 h 3750197"/>
              <a:gd name="connsiteX48" fmla="*/ 6013048 w 12199717"/>
              <a:gd name="connsiteY48" fmla="*/ 335665 h 3750197"/>
              <a:gd name="connsiteX49" fmla="*/ 6117221 w 12199717"/>
              <a:gd name="connsiteY49" fmla="*/ 347240 h 3750197"/>
              <a:gd name="connsiteX50" fmla="*/ 6140370 w 12199717"/>
              <a:gd name="connsiteY50" fmla="*/ 353027 h 3750197"/>
              <a:gd name="connsiteX51" fmla="*/ 6279266 w 12199717"/>
              <a:gd name="connsiteY51" fmla="*/ 364602 h 3750197"/>
              <a:gd name="connsiteX52" fmla="*/ 6412375 w 12199717"/>
              <a:gd name="connsiteY52" fmla="*/ 370389 h 3750197"/>
              <a:gd name="connsiteX53" fmla="*/ 6585995 w 12199717"/>
              <a:gd name="connsiteY53" fmla="*/ 381964 h 3750197"/>
              <a:gd name="connsiteX54" fmla="*/ 6690167 w 12199717"/>
              <a:gd name="connsiteY54" fmla="*/ 387751 h 3750197"/>
              <a:gd name="connsiteX55" fmla="*/ 7275316 w 12199717"/>
              <a:gd name="connsiteY55" fmla="*/ 410901 h 3750197"/>
              <a:gd name="connsiteX56" fmla="*/ 8165940 w 12199717"/>
              <a:gd name="connsiteY56" fmla="*/ 428263 h 3750197"/>
              <a:gd name="connsiteX57" fmla="*/ 9427580 w 12199717"/>
              <a:gd name="connsiteY57" fmla="*/ 410901 h 3750197"/>
              <a:gd name="connsiteX58" fmla="*/ 9531752 w 12199717"/>
              <a:gd name="connsiteY58" fmla="*/ 399326 h 3750197"/>
              <a:gd name="connsiteX59" fmla="*/ 9647499 w 12199717"/>
              <a:gd name="connsiteY59" fmla="*/ 387751 h 3750197"/>
              <a:gd name="connsiteX60" fmla="*/ 9751671 w 12199717"/>
              <a:gd name="connsiteY60" fmla="*/ 376177 h 3750197"/>
              <a:gd name="connsiteX61" fmla="*/ 9878993 w 12199717"/>
              <a:gd name="connsiteY61" fmla="*/ 364602 h 3750197"/>
              <a:gd name="connsiteX62" fmla="*/ 9925291 w 12199717"/>
              <a:gd name="connsiteY62" fmla="*/ 353027 h 3750197"/>
              <a:gd name="connsiteX63" fmla="*/ 9948441 w 12199717"/>
              <a:gd name="connsiteY63" fmla="*/ 347240 h 3750197"/>
              <a:gd name="connsiteX64" fmla="*/ 9983165 w 12199717"/>
              <a:gd name="connsiteY64" fmla="*/ 335665 h 3750197"/>
              <a:gd name="connsiteX65" fmla="*/ 10017889 w 12199717"/>
              <a:gd name="connsiteY65" fmla="*/ 329878 h 3750197"/>
              <a:gd name="connsiteX66" fmla="*/ 10046826 w 12199717"/>
              <a:gd name="connsiteY66" fmla="*/ 318303 h 3750197"/>
              <a:gd name="connsiteX67" fmla="*/ 10081550 w 12199717"/>
              <a:gd name="connsiteY67" fmla="*/ 312516 h 3750197"/>
              <a:gd name="connsiteX68" fmla="*/ 10098912 w 12199717"/>
              <a:gd name="connsiteY68" fmla="*/ 300941 h 3750197"/>
              <a:gd name="connsiteX69" fmla="*/ 10116274 w 12199717"/>
              <a:gd name="connsiteY69" fmla="*/ 295154 h 3750197"/>
              <a:gd name="connsiteX70" fmla="*/ 10174147 w 12199717"/>
              <a:gd name="connsiteY70" fmla="*/ 289367 h 3750197"/>
              <a:gd name="connsiteX71" fmla="*/ 10781818 w 12199717"/>
              <a:gd name="connsiteY71" fmla="*/ 277792 h 3750197"/>
              <a:gd name="connsiteX72" fmla="*/ 10984375 w 12199717"/>
              <a:gd name="connsiteY72" fmla="*/ 266217 h 3750197"/>
              <a:gd name="connsiteX73" fmla="*/ 11129059 w 12199717"/>
              <a:gd name="connsiteY73" fmla="*/ 260430 h 3750197"/>
              <a:gd name="connsiteX74" fmla="*/ 11308466 w 12199717"/>
              <a:gd name="connsiteY74" fmla="*/ 248855 h 3750197"/>
              <a:gd name="connsiteX75" fmla="*/ 11412638 w 12199717"/>
              <a:gd name="connsiteY75" fmla="*/ 243068 h 3750197"/>
              <a:gd name="connsiteX76" fmla="*/ 11603621 w 12199717"/>
              <a:gd name="connsiteY76" fmla="*/ 231493 h 3750197"/>
              <a:gd name="connsiteX77" fmla="*/ 11719367 w 12199717"/>
              <a:gd name="connsiteY77" fmla="*/ 225706 h 3750197"/>
              <a:gd name="connsiteX78" fmla="*/ 11979798 w 12199717"/>
              <a:gd name="connsiteY78" fmla="*/ 219919 h 3750197"/>
              <a:gd name="connsiteX79" fmla="*/ 12026097 w 12199717"/>
              <a:gd name="connsiteY79" fmla="*/ 214131 h 3750197"/>
              <a:gd name="connsiteX80" fmla="*/ 12130269 w 12199717"/>
              <a:gd name="connsiteY80" fmla="*/ 202557 h 3750197"/>
              <a:gd name="connsiteX81" fmla="*/ 12170780 w 12199717"/>
              <a:gd name="connsiteY81" fmla="*/ 190982 h 3750197"/>
              <a:gd name="connsiteX82" fmla="*/ 12193929 w 12199717"/>
              <a:gd name="connsiteY82" fmla="*/ 185195 h 3750197"/>
              <a:gd name="connsiteX83" fmla="*/ 12199717 w 12199717"/>
              <a:gd name="connsiteY83" fmla="*/ 3750197 h 3750197"/>
              <a:gd name="connsiteX84" fmla="*/ 0 w 12199717"/>
              <a:gd name="connsiteY84" fmla="*/ 3744410 h 3750197"/>
              <a:gd name="connsiteX85" fmla="*/ 0 w 12199717"/>
              <a:gd name="connsiteY85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121534 w 12199717"/>
              <a:gd name="connsiteY2" fmla="*/ 214131 h 3750197"/>
              <a:gd name="connsiteX3" fmla="*/ 219919 w 12199717"/>
              <a:gd name="connsiteY3" fmla="*/ 202557 h 3750197"/>
              <a:gd name="connsiteX4" fmla="*/ 260431 w 12199717"/>
              <a:gd name="connsiteY4" fmla="*/ 196769 h 3750197"/>
              <a:gd name="connsiteX5" fmla="*/ 457200 w 12199717"/>
              <a:gd name="connsiteY5" fmla="*/ 173620 h 3750197"/>
              <a:gd name="connsiteX6" fmla="*/ 515074 w 12199717"/>
              <a:gd name="connsiteY6" fmla="*/ 167833 h 3750197"/>
              <a:gd name="connsiteX7" fmla="*/ 555585 w 12199717"/>
              <a:gd name="connsiteY7" fmla="*/ 162045 h 3750197"/>
              <a:gd name="connsiteX8" fmla="*/ 601884 w 12199717"/>
              <a:gd name="connsiteY8" fmla="*/ 156258 h 3750197"/>
              <a:gd name="connsiteX9" fmla="*/ 642395 w 12199717"/>
              <a:gd name="connsiteY9" fmla="*/ 150470 h 3750197"/>
              <a:gd name="connsiteX10" fmla="*/ 700269 w 12199717"/>
              <a:gd name="connsiteY10" fmla="*/ 144683 h 3750197"/>
              <a:gd name="connsiteX11" fmla="*/ 746567 w 12199717"/>
              <a:gd name="connsiteY11" fmla="*/ 138896 h 3750197"/>
              <a:gd name="connsiteX12" fmla="*/ 769717 w 12199717"/>
              <a:gd name="connsiteY12" fmla="*/ 133108 h 3750197"/>
              <a:gd name="connsiteX13" fmla="*/ 821803 w 12199717"/>
              <a:gd name="connsiteY13" fmla="*/ 127321 h 3750197"/>
              <a:gd name="connsiteX14" fmla="*/ 856527 w 12199717"/>
              <a:gd name="connsiteY14" fmla="*/ 121534 h 3750197"/>
              <a:gd name="connsiteX15" fmla="*/ 966486 w 12199717"/>
              <a:gd name="connsiteY15" fmla="*/ 104172 h 3750197"/>
              <a:gd name="connsiteX16" fmla="*/ 1070659 w 12199717"/>
              <a:gd name="connsiteY16" fmla="*/ 92597 h 3750197"/>
              <a:gd name="connsiteX17" fmla="*/ 1099595 w 12199717"/>
              <a:gd name="connsiteY17" fmla="*/ 86810 h 3750197"/>
              <a:gd name="connsiteX18" fmla="*/ 1151681 w 12199717"/>
              <a:gd name="connsiteY18" fmla="*/ 75235 h 3750197"/>
              <a:gd name="connsiteX19" fmla="*/ 1261641 w 12199717"/>
              <a:gd name="connsiteY19" fmla="*/ 63660 h 3750197"/>
              <a:gd name="connsiteX20" fmla="*/ 1406324 w 12199717"/>
              <a:gd name="connsiteY20" fmla="*/ 57873 h 3750197"/>
              <a:gd name="connsiteX21" fmla="*/ 1504709 w 12199717"/>
              <a:gd name="connsiteY21" fmla="*/ 52086 h 3750197"/>
              <a:gd name="connsiteX22" fmla="*/ 1765140 w 12199717"/>
              <a:gd name="connsiteY22" fmla="*/ 40511 h 3750197"/>
              <a:gd name="connsiteX23" fmla="*/ 1840375 w 12199717"/>
              <a:gd name="connsiteY23" fmla="*/ 34724 h 3750197"/>
              <a:gd name="connsiteX24" fmla="*/ 1886674 w 12199717"/>
              <a:gd name="connsiteY24" fmla="*/ 28936 h 3750197"/>
              <a:gd name="connsiteX25" fmla="*/ 2013995 w 12199717"/>
              <a:gd name="connsiteY25" fmla="*/ 23149 h 3750197"/>
              <a:gd name="connsiteX26" fmla="*/ 2118167 w 12199717"/>
              <a:gd name="connsiteY26" fmla="*/ 17362 h 3750197"/>
              <a:gd name="connsiteX27" fmla="*/ 2338086 w 12199717"/>
              <a:gd name="connsiteY27" fmla="*/ 5787 h 3750197"/>
              <a:gd name="connsiteX28" fmla="*/ 2772137 w 12199717"/>
              <a:gd name="connsiteY28" fmla="*/ 0 h 3750197"/>
              <a:gd name="connsiteX29" fmla="*/ 2974694 w 12199717"/>
              <a:gd name="connsiteY29" fmla="*/ 11574 h 3750197"/>
              <a:gd name="connsiteX30" fmla="*/ 3269848 w 12199717"/>
              <a:gd name="connsiteY30" fmla="*/ 17362 h 3750197"/>
              <a:gd name="connsiteX31" fmla="*/ 3975904 w 12199717"/>
              <a:gd name="connsiteY31" fmla="*/ 23149 h 3750197"/>
              <a:gd name="connsiteX32" fmla="*/ 4109013 w 12199717"/>
              <a:gd name="connsiteY32" fmla="*/ 28936 h 3750197"/>
              <a:gd name="connsiteX33" fmla="*/ 4178461 w 12199717"/>
              <a:gd name="connsiteY33" fmla="*/ 34724 h 3750197"/>
              <a:gd name="connsiteX34" fmla="*/ 4508340 w 12199717"/>
              <a:gd name="connsiteY34" fmla="*/ 63660 h 3750197"/>
              <a:gd name="connsiteX35" fmla="*/ 4930816 w 12199717"/>
              <a:gd name="connsiteY35" fmla="*/ 127321 h 3750197"/>
              <a:gd name="connsiteX36" fmla="*/ 5029200 w 12199717"/>
              <a:gd name="connsiteY36" fmla="*/ 138896 h 3750197"/>
              <a:gd name="connsiteX37" fmla="*/ 5104436 w 12199717"/>
              <a:gd name="connsiteY37" fmla="*/ 156258 h 3750197"/>
              <a:gd name="connsiteX38" fmla="*/ 5144947 w 12199717"/>
              <a:gd name="connsiteY38" fmla="*/ 162045 h 3750197"/>
              <a:gd name="connsiteX39" fmla="*/ 5359079 w 12199717"/>
              <a:gd name="connsiteY39" fmla="*/ 190982 h 3750197"/>
              <a:gd name="connsiteX40" fmla="*/ 5451676 w 12199717"/>
              <a:gd name="connsiteY40" fmla="*/ 214131 h 3750197"/>
              <a:gd name="connsiteX41" fmla="*/ 5590572 w 12199717"/>
              <a:gd name="connsiteY41" fmla="*/ 237281 h 3750197"/>
              <a:gd name="connsiteX42" fmla="*/ 5654233 w 12199717"/>
              <a:gd name="connsiteY42" fmla="*/ 254643 h 3750197"/>
              <a:gd name="connsiteX43" fmla="*/ 5746831 w 12199717"/>
              <a:gd name="connsiteY43" fmla="*/ 277792 h 3750197"/>
              <a:gd name="connsiteX44" fmla="*/ 5810491 w 12199717"/>
              <a:gd name="connsiteY44" fmla="*/ 289367 h 3750197"/>
              <a:gd name="connsiteX45" fmla="*/ 5868365 w 12199717"/>
              <a:gd name="connsiteY45" fmla="*/ 300941 h 3750197"/>
              <a:gd name="connsiteX46" fmla="*/ 5955175 w 12199717"/>
              <a:gd name="connsiteY46" fmla="*/ 318303 h 3750197"/>
              <a:gd name="connsiteX47" fmla="*/ 6013048 w 12199717"/>
              <a:gd name="connsiteY47" fmla="*/ 335665 h 3750197"/>
              <a:gd name="connsiteX48" fmla="*/ 6117221 w 12199717"/>
              <a:gd name="connsiteY48" fmla="*/ 347240 h 3750197"/>
              <a:gd name="connsiteX49" fmla="*/ 6140370 w 12199717"/>
              <a:gd name="connsiteY49" fmla="*/ 353027 h 3750197"/>
              <a:gd name="connsiteX50" fmla="*/ 6279266 w 12199717"/>
              <a:gd name="connsiteY50" fmla="*/ 364602 h 3750197"/>
              <a:gd name="connsiteX51" fmla="*/ 6412375 w 12199717"/>
              <a:gd name="connsiteY51" fmla="*/ 370389 h 3750197"/>
              <a:gd name="connsiteX52" fmla="*/ 6585995 w 12199717"/>
              <a:gd name="connsiteY52" fmla="*/ 381964 h 3750197"/>
              <a:gd name="connsiteX53" fmla="*/ 6690167 w 12199717"/>
              <a:gd name="connsiteY53" fmla="*/ 387751 h 3750197"/>
              <a:gd name="connsiteX54" fmla="*/ 7275316 w 12199717"/>
              <a:gd name="connsiteY54" fmla="*/ 410901 h 3750197"/>
              <a:gd name="connsiteX55" fmla="*/ 8165940 w 12199717"/>
              <a:gd name="connsiteY55" fmla="*/ 428263 h 3750197"/>
              <a:gd name="connsiteX56" fmla="*/ 9427580 w 12199717"/>
              <a:gd name="connsiteY56" fmla="*/ 410901 h 3750197"/>
              <a:gd name="connsiteX57" fmla="*/ 9531752 w 12199717"/>
              <a:gd name="connsiteY57" fmla="*/ 399326 h 3750197"/>
              <a:gd name="connsiteX58" fmla="*/ 9647499 w 12199717"/>
              <a:gd name="connsiteY58" fmla="*/ 387751 h 3750197"/>
              <a:gd name="connsiteX59" fmla="*/ 9751671 w 12199717"/>
              <a:gd name="connsiteY59" fmla="*/ 376177 h 3750197"/>
              <a:gd name="connsiteX60" fmla="*/ 9878993 w 12199717"/>
              <a:gd name="connsiteY60" fmla="*/ 364602 h 3750197"/>
              <a:gd name="connsiteX61" fmla="*/ 9925291 w 12199717"/>
              <a:gd name="connsiteY61" fmla="*/ 353027 h 3750197"/>
              <a:gd name="connsiteX62" fmla="*/ 9948441 w 12199717"/>
              <a:gd name="connsiteY62" fmla="*/ 347240 h 3750197"/>
              <a:gd name="connsiteX63" fmla="*/ 9983165 w 12199717"/>
              <a:gd name="connsiteY63" fmla="*/ 335665 h 3750197"/>
              <a:gd name="connsiteX64" fmla="*/ 10017889 w 12199717"/>
              <a:gd name="connsiteY64" fmla="*/ 329878 h 3750197"/>
              <a:gd name="connsiteX65" fmla="*/ 10046826 w 12199717"/>
              <a:gd name="connsiteY65" fmla="*/ 318303 h 3750197"/>
              <a:gd name="connsiteX66" fmla="*/ 10081550 w 12199717"/>
              <a:gd name="connsiteY66" fmla="*/ 312516 h 3750197"/>
              <a:gd name="connsiteX67" fmla="*/ 10098912 w 12199717"/>
              <a:gd name="connsiteY67" fmla="*/ 300941 h 3750197"/>
              <a:gd name="connsiteX68" fmla="*/ 10116274 w 12199717"/>
              <a:gd name="connsiteY68" fmla="*/ 295154 h 3750197"/>
              <a:gd name="connsiteX69" fmla="*/ 10174147 w 12199717"/>
              <a:gd name="connsiteY69" fmla="*/ 289367 h 3750197"/>
              <a:gd name="connsiteX70" fmla="*/ 10781818 w 12199717"/>
              <a:gd name="connsiteY70" fmla="*/ 277792 h 3750197"/>
              <a:gd name="connsiteX71" fmla="*/ 10984375 w 12199717"/>
              <a:gd name="connsiteY71" fmla="*/ 266217 h 3750197"/>
              <a:gd name="connsiteX72" fmla="*/ 11129059 w 12199717"/>
              <a:gd name="connsiteY72" fmla="*/ 260430 h 3750197"/>
              <a:gd name="connsiteX73" fmla="*/ 11308466 w 12199717"/>
              <a:gd name="connsiteY73" fmla="*/ 248855 h 3750197"/>
              <a:gd name="connsiteX74" fmla="*/ 11412638 w 12199717"/>
              <a:gd name="connsiteY74" fmla="*/ 243068 h 3750197"/>
              <a:gd name="connsiteX75" fmla="*/ 11603621 w 12199717"/>
              <a:gd name="connsiteY75" fmla="*/ 231493 h 3750197"/>
              <a:gd name="connsiteX76" fmla="*/ 11719367 w 12199717"/>
              <a:gd name="connsiteY76" fmla="*/ 225706 h 3750197"/>
              <a:gd name="connsiteX77" fmla="*/ 11979798 w 12199717"/>
              <a:gd name="connsiteY77" fmla="*/ 219919 h 3750197"/>
              <a:gd name="connsiteX78" fmla="*/ 12026097 w 12199717"/>
              <a:gd name="connsiteY78" fmla="*/ 214131 h 3750197"/>
              <a:gd name="connsiteX79" fmla="*/ 12130269 w 12199717"/>
              <a:gd name="connsiteY79" fmla="*/ 202557 h 3750197"/>
              <a:gd name="connsiteX80" fmla="*/ 12170780 w 12199717"/>
              <a:gd name="connsiteY80" fmla="*/ 190982 h 3750197"/>
              <a:gd name="connsiteX81" fmla="*/ 12193929 w 12199717"/>
              <a:gd name="connsiteY81" fmla="*/ 185195 h 3750197"/>
              <a:gd name="connsiteX82" fmla="*/ 12199717 w 12199717"/>
              <a:gd name="connsiteY82" fmla="*/ 3750197 h 3750197"/>
              <a:gd name="connsiteX83" fmla="*/ 0 w 12199717"/>
              <a:gd name="connsiteY83" fmla="*/ 3744410 h 3750197"/>
              <a:gd name="connsiteX84" fmla="*/ 0 w 12199717"/>
              <a:gd name="connsiteY84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121534 w 12199717"/>
              <a:gd name="connsiteY2" fmla="*/ 214131 h 3750197"/>
              <a:gd name="connsiteX3" fmla="*/ 219919 w 12199717"/>
              <a:gd name="connsiteY3" fmla="*/ 202557 h 3750197"/>
              <a:gd name="connsiteX4" fmla="*/ 457200 w 12199717"/>
              <a:gd name="connsiteY4" fmla="*/ 173620 h 3750197"/>
              <a:gd name="connsiteX5" fmla="*/ 515074 w 12199717"/>
              <a:gd name="connsiteY5" fmla="*/ 167833 h 3750197"/>
              <a:gd name="connsiteX6" fmla="*/ 555585 w 12199717"/>
              <a:gd name="connsiteY6" fmla="*/ 162045 h 3750197"/>
              <a:gd name="connsiteX7" fmla="*/ 601884 w 12199717"/>
              <a:gd name="connsiteY7" fmla="*/ 156258 h 3750197"/>
              <a:gd name="connsiteX8" fmla="*/ 642395 w 12199717"/>
              <a:gd name="connsiteY8" fmla="*/ 150470 h 3750197"/>
              <a:gd name="connsiteX9" fmla="*/ 700269 w 12199717"/>
              <a:gd name="connsiteY9" fmla="*/ 144683 h 3750197"/>
              <a:gd name="connsiteX10" fmla="*/ 746567 w 12199717"/>
              <a:gd name="connsiteY10" fmla="*/ 138896 h 3750197"/>
              <a:gd name="connsiteX11" fmla="*/ 769717 w 12199717"/>
              <a:gd name="connsiteY11" fmla="*/ 133108 h 3750197"/>
              <a:gd name="connsiteX12" fmla="*/ 821803 w 12199717"/>
              <a:gd name="connsiteY12" fmla="*/ 127321 h 3750197"/>
              <a:gd name="connsiteX13" fmla="*/ 856527 w 12199717"/>
              <a:gd name="connsiteY13" fmla="*/ 121534 h 3750197"/>
              <a:gd name="connsiteX14" fmla="*/ 966486 w 12199717"/>
              <a:gd name="connsiteY14" fmla="*/ 104172 h 3750197"/>
              <a:gd name="connsiteX15" fmla="*/ 1070659 w 12199717"/>
              <a:gd name="connsiteY15" fmla="*/ 92597 h 3750197"/>
              <a:gd name="connsiteX16" fmla="*/ 1099595 w 12199717"/>
              <a:gd name="connsiteY16" fmla="*/ 86810 h 3750197"/>
              <a:gd name="connsiteX17" fmla="*/ 1151681 w 12199717"/>
              <a:gd name="connsiteY17" fmla="*/ 75235 h 3750197"/>
              <a:gd name="connsiteX18" fmla="*/ 1261641 w 12199717"/>
              <a:gd name="connsiteY18" fmla="*/ 63660 h 3750197"/>
              <a:gd name="connsiteX19" fmla="*/ 1406324 w 12199717"/>
              <a:gd name="connsiteY19" fmla="*/ 57873 h 3750197"/>
              <a:gd name="connsiteX20" fmla="*/ 1504709 w 12199717"/>
              <a:gd name="connsiteY20" fmla="*/ 52086 h 3750197"/>
              <a:gd name="connsiteX21" fmla="*/ 1765140 w 12199717"/>
              <a:gd name="connsiteY21" fmla="*/ 40511 h 3750197"/>
              <a:gd name="connsiteX22" fmla="*/ 1840375 w 12199717"/>
              <a:gd name="connsiteY22" fmla="*/ 34724 h 3750197"/>
              <a:gd name="connsiteX23" fmla="*/ 1886674 w 12199717"/>
              <a:gd name="connsiteY23" fmla="*/ 28936 h 3750197"/>
              <a:gd name="connsiteX24" fmla="*/ 2013995 w 12199717"/>
              <a:gd name="connsiteY24" fmla="*/ 23149 h 3750197"/>
              <a:gd name="connsiteX25" fmla="*/ 2118167 w 12199717"/>
              <a:gd name="connsiteY25" fmla="*/ 17362 h 3750197"/>
              <a:gd name="connsiteX26" fmla="*/ 2338086 w 12199717"/>
              <a:gd name="connsiteY26" fmla="*/ 5787 h 3750197"/>
              <a:gd name="connsiteX27" fmla="*/ 2772137 w 12199717"/>
              <a:gd name="connsiteY27" fmla="*/ 0 h 3750197"/>
              <a:gd name="connsiteX28" fmla="*/ 2974694 w 12199717"/>
              <a:gd name="connsiteY28" fmla="*/ 11574 h 3750197"/>
              <a:gd name="connsiteX29" fmla="*/ 3269848 w 12199717"/>
              <a:gd name="connsiteY29" fmla="*/ 17362 h 3750197"/>
              <a:gd name="connsiteX30" fmla="*/ 3975904 w 12199717"/>
              <a:gd name="connsiteY30" fmla="*/ 23149 h 3750197"/>
              <a:gd name="connsiteX31" fmla="*/ 4109013 w 12199717"/>
              <a:gd name="connsiteY31" fmla="*/ 28936 h 3750197"/>
              <a:gd name="connsiteX32" fmla="*/ 4178461 w 12199717"/>
              <a:gd name="connsiteY32" fmla="*/ 34724 h 3750197"/>
              <a:gd name="connsiteX33" fmla="*/ 4508340 w 12199717"/>
              <a:gd name="connsiteY33" fmla="*/ 63660 h 3750197"/>
              <a:gd name="connsiteX34" fmla="*/ 4930816 w 12199717"/>
              <a:gd name="connsiteY34" fmla="*/ 127321 h 3750197"/>
              <a:gd name="connsiteX35" fmla="*/ 5029200 w 12199717"/>
              <a:gd name="connsiteY35" fmla="*/ 138896 h 3750197"/>
              <a:gd name="connsiteX36" fmla="*/ 5104436 w 12199717"/>
              <a:gd name="connsiteY36" fmla="*/ 156258 h 3750197"/>
              <a:gd name="connsiteX37" fmla="*/ 5144947 w 12199717"/>
              <a:gd name="connsiteY37" fmla="*/ 162045 h 3750197"/>
              <a:gd name="connsiteX38" fmla="*/ 5359079 w 12199717"/>
              <a:gd name="connsiteY38" fmla="*/ 190982 h 3750197"/>
              <a:gd name="connsiteX39" fmla="*/ 5451676 w 12199717"/>
              <a:gd name="connsiteY39" fmla="*/ 214131 h 3750197"/>
              <a:gd name="connsiteX40" fmla="*/ 5590572 w 12199717"/>
              <a:gd name="connsiteY40" fmla="*/ 237281 h 3750197"/>
              <a:gd name="connsiteX41" fmla="*/ 5654233 w 12199717"/>
              <a:gd name="connsiteY41" fmla="*/ 254643 h 3750197"/>
              <a:gd name="connsiteX42" fmla="*/ 5746831 w 12199717"/>
              <a:gd name="connsiteY42" fmla="*/ 277792 h 3750197"/>
              <a:gd name="connsiteX43" fmla="*/ 5810491 w 12199717"/>
              <a:gd name="connsiteY43" fmla="*/ 289367 h 3750197"/>
              <a:gd name="connsiteX44" fmla="*/ 5868365 w 12199717"/>
              <a:gd name="connsiteY44" fmla="*/ 300941 h 3750197"/>
              <a:gd name="connsiteX45" fmla="*/ 5955175 w 12199717"/>
              <a:gd name="connsiteY45" fmla="*/ 318303 h 3750197"/>
              <a:gd name="connsiteX46" fmla="*/ 6013048 w 12199717"/>
              <a:gd name="connsiteY46" fmla="*/ 335665 h 3750197"/>
              <a:gd name="connsiteX47" fmla="*/ 6117221 w 12199717"/>
              <a:gd name="connsiteY47" fmla="*/ 347240 h 3750197"/>
              <a:gd name="connsiteX48" fmla="*/ 6140370 w 12199717"/>
              <a:gd name="connsiteY48" fmla="*/ 353027 h 3750197"/>
              <a:gd name="connsiteX49" fmla="*/ 6279266 w 12199717"/>
              <a:gd name="connsiteY49" fmla="*/ 364602 h 3750197"/>
              <a:gd name="connsiteX50" fmla="*/ 6412375 w 12199717"/>
              <a:gd name="connsiteY50" fmla="*/ 370389 h 3750197"/>
              <a:gd name="connsiteX51" fmla="*/ 6585995 w 12199717"/>
              <a:gd name="connsiteY51" fmla="*/ 381964 h 3750197"/>
              <a:gd name="connsiteX52" fmla="*/ 6690167 w 12199717"/>
              <a:gd name="connsiteY52" fmla="*/ 387751 h 3750197"/>
              <a:gd name="connsiteX53" fmla="*/ 7275316 w 12199717"/>
              <a:gd name="connsiteY53" fmla="*/ 410901 h 3750197"/>
              <a:gd name="connsiteX54" fmla="*/ 8165940 w 12199717"/>
              <a:gd name="connsiteY54" fmla="*/ 428263 h 3750197"/>
              <a:gd name="connsiteX55" fmla="*/ 9427580 w 12199717"/>
              <a:gd name="connsiteY55" fmla="*/ 410901 h 3750197"/>
              <a:gd name="connsiteX56" fmla="*/ 9531752 w 12199717"/>
              <a:gd name="connsiteY56" fmla="*/ 399326 h 3750197"/>
              <a:gd name="connsiteX57" fmla="*/ 9647499 w 12199717"/>
              <a:gd name="connsiteY57" fmla="*/ 387751 h 3750197"/>
              <a:gd name="connsiteX58" fmla="*/ 9751671 w 12199717"/>
              <a:gd name="connsiteY58" fmla="*/ 376177 h 3750197"/>
              <a:gd name="connsiteX59" fmla="*/ 9878993 w 12199717"/>
              <a:gd name="connsiteY59" fmla="*/ 364602 h 3750197"/>
              <a:gd name="connsiteX60" fmla="*/ 9925291 w 12199717"/>
              <a:gd name="connsiteY60" fmla="*/ 353027 h 3750197"/>
              <a:gd name="connsiteX61" fmla="*/ 9948441 w 12199717"/>
              <a:gd name="connsiteY61" fmla="*/ 347240 h 3750197"/>
              <a:gd name="connsiteX62" fmla="*/ 9983165 w 12199717"/>
              <a:gd name="connsiteY62" fmla="*/ 335665 h 3750197"/>
              <a:gd name="connsiteX63" fmla="*/ 10017889 w 12199717"/>
              <a:gd name="connsiteY63" fmla="*/ 329878 h 3750197"/>
              <a:gd name="connsiteX64" fmla="*/ 10046826 w 12199717"/>
              <a:gd name="connsiteY64" fmla="*/ 318303 h 3750197"/>
              <a:gd name="connsiteX65" fmla="*/ 10081550 w 12199717"/>
              <a:gd name="connsiteY65" fmla="*/ 312516 h 3750197"/>
              <a:gd name="connsiteX66" fmla="*/ 10098912 w 12199717"/>
              <a:gd name="connsiteY66" fmla="*/ 300941 h 3750197"/>
              <a:gd name="connsiteX67" fmla="*/ 10116274 w 12199717"/>
              <a:gd name="connsiteY67" fmla="*/ 295154 h 3750197"/>
              <a:gd name="connsiteX68" fmla="*/ 10174147 w 12199717"/>
              <a:gd name="connsiteY68" fmla="*/ 289367 h 3750197"/>
              <a:gd name="connsiteX69" fmla="*/ 10781818 w 12199717"/>
              <a:gd name="connsiteY69" fmla="*/ 277792 h 3750197"/>
              <a:gd name="connsiteX70" fmla="*/ 10984375 w 12199717"/>
              <a:gd name="connsiteY70" fmla="*/ 266217 h 3750197"/>
              <a:gd name="connsiteX71" fmla="*/ 11129059 w 12199717"/>
              <a:gd name="connsiteY71" fmla="*/ 260430 h 3750197"/>
              <a:gd name="connsiteX72" fmla="*/ 11308466 w 12199717"/>
              <a:gd name="connsiteY72" fmla="*/ 248855 h 3750197"/>
              <a:gd name="connsiteX73" fmla="*/ 11412638 w 12199717"/>
              <a:gd name="connsiteY73" fmla="*/ 243068 h 3750197"/>
              <a:gd name="connsiteX74" fmla="*/ 11603621 w 12199717"/>
              <a:gd name="connsiteY74" fmla="*/ 231493 h 3750197"/>
              <a:gd name="connsiteX75" fmla="*/ 11719367 w 12199717"/>
              <a:gd name="connsiteY75" fmla="*/ 225706 h 3750197"/>
              <a:gd name="connsiteX76" fmla="*/ 11979798 w 12199717"/>
              <a:gd name="connsiteY76" fmla="*/ 219919 h 3750197"/>
              <a:gd name="connsiteX77" fmla="*/ 12026097 w 12199717"/>
              <a:gd name="connsiteY77" fmla="*/ 214131 h 3750197"/>
              <a:gd name="connsiteX78" fmla="*/ 12130269 w 12199717"/>
              <a:gd name="connsiteY78" fmla="*/ 202557 h 3750197"/>
              <a:gd name="connsiteX79" fmla="*/ 12170780 w 12199717"/>
              <a:gd name="connsiteY79" fmla="*/ 190982 h 3750197"/>
              <a:gd name="connsiteX80" fmla="*/ 12193929 w 12199717"/>
              <a:gd name="connsiteY80" fmla="*/ 185195 h 3750197"/>
              <a:gd name="connsiteX81" fmla="*/ 12199717 w 12199717"/>
              <a:gd name="connsiteY81" fmla="*/ 3750197 h 3750197"/>
              <a:gd name="connsiteX82" fmla="*/ 0 w 12199717"/>
              <a:gd name="connsiteY82" fmla="*/ 3744410 h 3750197"/>
              <a:gd name="connsiteX83" fmla="*/ 0 w 12199717"/>
              <a:gd name="connsiteY83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219919 w 12199717"/>
              <a:gd name="connsiteY2" fmla="*/ 202557 h 3750197"/>
              <a:gd name="connsiteX3" fmla="*/ 457200 w 12199717"/>
              <a:gd name="connsiteY3" fmla="*/ 173620 h 3750197"/>
              <a:gd name="connsiteX4" fmla="*/ 515074 w 12199717"/>
              <a:gd name="connsiteY4" fmla="*/ 167833 h 3750197"/>
              <a:gd name="connsiteX5" fmla="*/ 555585 w 12199717"/>
              <a:gd name="connsiteY5" fmla="*/ 162045 h 3750197"/>
              <a:gd name="connsiteX6" fmla="*/ 601884 w 12199717"/>
              <a:gd name="connsiteY6" fmla="*/ 156258 h 3750197"/>
              <a:gd name="connsiteX7" fmla="*/ 642395 w 12199717"/>
              <a:gd name="connsiteY7" fmla="*/ 150470 h 3750197"/>
              <a:gd name="connsiteX8" fmla="*/ 700269 w 12199717"/>
              <a:gd name="connsiteY8" fmla="*/ 144683 h 3750197"/>
              <a:gd name="connsiteX9" fmla="*/ 746567 w 12199717"/>
              <a:gd name="connsiteY9" fmla="*/ 138896 h 3750197"/>
              <a:gd name="connsiteX10" fmla="*/ 769717 w 12199717"/>
              <a:gd name="connsiteY10" fmla="*/ 133108 h 3750197"/>
              <a:gd name="connsiteX11" fmla="*/ 821803 w 12199717"/>
              <a:gd name="connsiteY11" fmla="*/ 127321 h 3750197"/>
              <a:gd name="connsiteX12" fmla="*/ 856527 w 12199717"/>
              <a:gd name="connsiteY12" fmla="*/ 121534 h 3750197"/>
              <a:gd name="connsiteX13" fmla="*/ 966486 w 12199717"/>
              <a:gd name="connsiteY13" fmla="*/ 104172 h 3750197"/>
              <a:gd name="connsiteX14" fmla="*/ 1070659 w 12199717"/>
              <a:gd name="connsiteY14" fmla="*/ 92597 h 3750197"/>
              <a:gd name="connsiteX15" fmla="*/ 1099595 w 12199717"/>
              <a:gd name="connsiteY15" fmla="*/ 86810 h 3750197"/>
              <a:gd name="connsiteX16" fmla="*/ 1151681 w 12199717"/>
              <a:gd name="connsiteY16" fmla="*/ 75235 h 3750197"/>
              <a:gd name="connsiteX17" fmla="*/ 1261641 w 12199717"/>
              <a:gd name="connsiteY17" fmla="*/ 63660 h 3750197"/>
              <a:gd name="connsiteX18" fmla="*/ 1406324 w 12199717"/>
              <a:gd name="connsiteY18" fmla="*/ 57873 h 3750197"/>
              <a:gd name="connsiteX19" fmla="*/ 1504709 w 12199717"/>
              <a:gd name="connsiteY19" fmla="*/ 52086 h 3750197"/>
              <a:gd name="connsiteX20" fmla="*/ 1765140 w 12199717"/>
              <a:gd name="connsiteY20" fmla="*/ 40511 h 3750197"/>
              <a:gd name="connsiteX21" fmla="*/ 1840375 w 12199717"/>
              <a:gd name="connsiteY21" fmla="*/ 34724 h 3750197"/>
              <a:gd name="connsiteX22" fmla="*/ 1886674 w 12199717"/>
              <a:gd name="connsiteY22" fmla="*/ 28936 h 3750197"/>
              <a:gd name="connsiteX23" fmla="*/ 2013995 w 12199717"/>
              <a:gd name="connsiteY23" fmla="*/ 23149 h 3750197"/>
              <a:gd name="connsiteX24" fmla="*/ 2118167 w 12199717"/>
              <a:gd name="connsiteY24" fmla="*/ 17362 h 3750197"/>
              <a:gd name="connsiteX25" fmla="*/ 2338086 w 12199717"/>
              <a:gd name="connsiteY25" fmla="*/ 5787 h 3750197"/>
              <a:gd name="connsiteX26" fmla="*/ 2772137 w 12199717"/>
              <a:gd name="connsiteY26" fmla="*/ 0 h 3750197"/>
              <a:gd name="connsiteX27" fmla="*/ 2974694 w 12199717"/>
              <a:gd name="connsiteY27" fmla="*/ 11574 h 3750197"/>
              <a:gd name="connsiteX28" fmla="*/ 3269848 w 12199717"/>
              <a:gd name="connsiteY28" fmla="*/ 17362 h 3750197"/>
              <a:gd name="connsiteX29" fmla="*/ 3975904 w 12199717"/>
              <a:gd name="connsiteY29" fmla="*/ 23149 h 3750197"/>
              <a:gd name="connsiteX30" fmla="*/ 4109013 w 12199717"/>
              <a:gd name="connsiteY30" fmla="*/ 28936 h 3750197"/>
              <a:gd name="connsiteX31" fmla="*/ 4178461 w 12199717"/>
              <a:gd name="connsiteY31" fmla="*/ 34724 h 3750197"/>
              <a:gd name="connsiteX32" fmla="*/ 4508340 w 12199717"/>
              <a:gd name="connsiteY32" fmla="*/ 63660 h 3750197"/>
              <a:gd name="connsiteX33" fmla="*/ 4930816 w 12199717"/>
              <a:gd name="connsiteY33" fmla="*/ 127321 h 3750197"/>
              <a:gd name="connsiteX34" fmla="*/ 5029200 w 12199717"/>
              <a:gd name="connsiteY34" fmla="*/ 138896 h 3750197"/>
              <a:gd name="connsiteX35" fmla="*/ 5104436 w 12199717"/>
              <a:gd name="connsiteY35" fmla="*/ 156258 h 3750197"/>
              <a:gd name="connsiteX36" fmla="*/ 5144947 w 12199717"/>
              <a:gd name="connsiteY36" fmla="*/ 162045 h 3750197"/>
              <a:gd name="connsiteX37" fmla="*/ 5359079 w 12199717"/>
              <a:gd name="connsiteY37" fmla="*/ 190982 h 3750197"/>
              <a:gd name="connsiteX38" fmla="*/ 5451676 w 12199717"/>
              <a:gd name="connsiteY38" fmla="*/ 214131 h 3750197"/>
              <a:gd name="connsiteX39" fmla="*/ 5590572 w 12199717"/>
              <a:gd name="connsiteY39" fmla="*/ 237281 h 3750197"/>
              <a:gd name="connsiteX40" fmla="*/ 5654233 w 12199717"/>
              <a:gd name="connsiteY40" fmla="*/ 254643 h 3750197"/>
              <a:gd name="connsiteX41" fmla="*/ 5746831 w 12199717"/>
              <a:gd name="connsiteY41" fmla="*/ 277792 h 3750197"/>
              <a:gd name="connsiteX42" fmla="*/ 5810491 w 12199717"/>
              <a:gd name="connsiteY42" fmla="*/ 289367 h 3750197"/>
              <a:gd name="connsiteX43" fmla="*/ 5868365 w 12199717"/>
              <a:gd name="connsiteY43" fmla="*/ 300941 h 3750197"/>
              <a:gd name="connsiteX44" fmla="*/ 5955175 w 12199717"/>
              <a:gd name="connsiteY44" fmla="*/ 318303 h 3750197"/>
              <a:gd name="connsiteX45" fmla="*/ 6013048 w 12199717"/>
              <a:gd name="connsiteY45" fmla="*/ 335665 h 3750197"/>
              <a:gd name="connsiteX46" fmla="*/ 6117221 w 12199717"/>
              <a:gd name="connsiteY46" fmla="*/ 347240 h 3750197"/>
              <a:gd name="connsiteX47" fmla="*/ 6140370 w 12199717"/>
              <a:gd name="connsiteY47" fmla="*/ 353027 h 3750197"/>
              <a:gd name="connsiteX48" fmla="*/ 6279266 w 12199717"/>
              <a:gd name="connsiteY48" fmla="*/ 364602 h 3750197"/>
              <a:gd name="connsiteX49" fmla="*/ 6412375 w 12199717"/>
              <a:gd name="connsiteY49" fmla="*/ 370389 h 3750197"/>
              <a:gd name="connsiteX50" fmla="*/ 6585995 w 12199717"/>
              <a:gd name="connsiteY50" fmla="*/ 381964 h 3750197"/>
              <a:gd name="connsiteX51" fmla="*/ 6690167 w 12199717"/>
              <a:gd name="connsiteY51" fmla="*/ 387751 h 3750197"/>
              <a:gd name="connsiteX52" fmla="*/ 7275316 w 12199717"/>
              <a:gd name="connsiteY52" fmla="*/ 410901 h 3750197"/>
              <a:gd name="connsiteX53" fmla="*/ 8165940 w 12199717"/>
              <a:gd name="connsiteY53" fmla="*/ 428263 h 3750197"/>
              <a:gd name="connsiteX54" fmla="*/ 9427580 w 12199717"/>
              <a:gd name="connsiteY54" fmla="*/ 410901 h 3750197"/>
              <a:gd name="connsiteX55" fmla="*/ 9531752 w 12199717"/>
              <a:gd name="connsiteY55" fmla="*/ 399326 h 3750197"/>
              <a:gd name="connsiteX56" fmla="*/ 9647499 w 12199717"/>
              <a:gd name="connsiteY56" fmla="*/ 387751 h 3750197"/>
              <a:gd name="connsiteX57" fmla="*/ 9751671 w 12199717"/>
              <a:gd name="connsiteY57" fmla="*/ 376177 h 3750197"/>
              <a:gd name="connsiteX58" fmla="*/ 9878993 w 12199717"/>
              <a:gd name="connsiteY58" fmla="*/ 364602 h 3750197"/>
              <a:gd name="connsiteX59" fmla="*/ 9925291 w 12199717"/>
              <a:gd name="connsiteY59" fmla="*/ 353027 h 3750197"/>
              <a:gd name="connsiteX60" fmla="*/ 9948441 w 12199717"/>
              <a:gd name="connsiteY60" fmla="*/ 347240 h 3750197"/>
              <a:gd name="connsiteX61" fmla="*/ 9983165 w 12199717"/>
              <a:gd name="connsiteY61" fmla="*/ 335665 h 3750197"/>
              <a:gd name="connsiteX62" fmla="*/ 10017889 w 12199717"/>
              <a:gd name="connsiteY62" fmla="*/ 329878 h 3750197"/>
              <a:gd name="connsiteX63" fmla="*/ 10046826 w 12199717"/>
              <a:gd name="connsiteY63" fmla="*/ 318303 h 3750197"/>
              <a:gd name="connsiteX64" fmla="*/ 10081550 w 12199717"/>
              <a:gd name="connsiteY64" fmla="*/ 312516 h 3750197"/>
              <a:gd name="connsiteX65" fmla="*/ 10098912 w 12199717"/>
              <a:gd name="connsiteY65" fmla="*/ 300941 h 3750197"/>
              <a:gd name="connsiteX66" fmla="*/ 10116274 w 12199717"/>
              <a:gd name="connsiteY66" fmla="*/ 295154 h 3750197"/>
              <a:gd name="connsiteX67" fmla="*/ 10174147 w 12199717"/>
              <a:gd name="connsiteY67" fmla="*/ 289367 h 3750197"/>
              <a:gd name="connsiteX68" fmla="*/ 10781818 w 12199717"/>
              <a:gd name="connsiteY68" fmla="*/ 277792 h 3750197"/>
              <a:gd name="connsiteX69" fmla="*/ 10984375 w 12199717"/>
              <a:gd name="connsiteY69" fmla="*/ 266217 h 3750197"/>
              <a:gd name="connsiteX70" fmla="*/ 11129059 w 12199717"/>
              <a:gd name="connsiteY70" fmla="*/ 260430 h 3750197"/>
              <a:gd name="connsiteX71" fmla="*/ 11308466 w 12199717"/>
              <a:gd name="connsiteY71" fmla="*/ 248855 h 3750197"/>
              <a:gd name="connsiteX72" fmla="*/ 11412638 w 12199717"/>
              <a:gd name="connsiteY72" fmla="*/ 243068 h 3750197"/>
              <a:gd name="connsiteX73" fmla="*/ 11603621 w 12199717"/>
              <a:gd name="connsiteY73" fmla="*/ 231493 h 3750197"/>
              <a:gd name="connsiteX74" fmla="*/ 11719367 w 12199717"/>
              <a:gd name="connsiteY74" fmla="*/ 225706 h 3750197"/>
              <a:gd name="connsiteX75" fmla="*/ 11979798 w 12199717"/>
              <a:gd name="connsiteY75" fmla="*/ 219919 h 3750197"/>
              <a:gd name="connsiteX76" fmla="*/ 12026097 w 12199717"/>
              <a:gd name="connsiteY76" fmla="*/ 214131 h 3750197"/>
              <a:gd name="connsiteX77" fmla="*/ 12130269 w 12199717"/>
              <a:gd name="connsiteY77" fmla="*/ 202557 h 3750197"/>
              <a:gd name="connsiteX78" fmla="*/ 12170780 w 12199717"/>
              <a:gd name="connsiteY78" fmla="*/ 190982 h 3750197"/>
              <a:gd name="connsiteX79" fmla="*/ 12193929 w 12199717"/>
              <a:gd name="connsiteY79" fmla="*/ 185195 h 3750197"/>
              <a:gd name="connsiteX80" fmla="*/ 12199717 w 12199717"/>
              <a:gd name="connsiteY80" fmla="*/ 3750197 h 3750197"/>
              <a:gd name="connsiteX81" fmla="*/ 0 w 12199717"/>
              <a:gd name="connsiteY81" fmla="*/ 3744410 h 3750197"/>
              <a:gd name="connsiteX82" fmla="*/ 0 w 12199717"/>
              <a:gd name="connsiteY82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555585 w 12199717"/>
              <a:gd name="connsiteY4" fmla="*/ 162045 h 3750197"/>
              <a:gd name="connsiteX5" fmla="*/ 601884 w 12199717"/>
              <a:gd name="connsiteY5" fmla="*/ 156258 h 3750197"/>
              <a:gd name="connsiteX6" fmla="*/ 642395 w 12199717"/>
              <a:gd name="connsiteY6" fmla="*/ 150470 h 3750197"/>
              <a:gd name="connsiteX7" fmla="*/ 700269 w 12199717"/>
              <a:gd name="connsiteY7" fmla="*/ 144683 h 3750197"/>
              <a:gd name="connsiteX8" fmla="*/ 746567 w 12199717"/>
              <a:gd name="connsiteY8" fmla="*/ 138896 h 3750197"/>
              <a:gd name="connsiteX9" fmla="*/ 769717 w 12199717"/>
              <a:gd name="connsiteY9" fmla="*/ 133108 h 3750197"/>
              <a:gd name="connsiteX10" fmla="*/ 821803 w 12199717"/>
              <a:gd name="connsiteY10" fmla="*/ 127321 h 3750197"/>
              <a:gd name="connsiteX11" fmla="*/ 856527 w 12199717"/>
              <a:gd name="connsiteY11" fmla="*/ 121534 h 3750197"/>
              <a:gd name="connsiteX12" fmla="*/ 966486 w 12199717"/>
              <a:gd name="connsiteY12" fmla="*/ 104172 h 3750197"/>
              <a:gd name="connsiteX13" fmla="*/ 1070659 w 12199717"/>
              <a:gd name="connsiteY13" fmla="*/ 92597 h 3750197"/>
              <a:gd name="connsiteX14" fmla="*/ 1099595 w 12199717"/>
              <a:gd name="connsiteY14" fmla="*/ 86810 h 3750197"/>
              <a:gd name="connsiteX15" fmla="*/ 1151681 w 12199717"/>
              <a:gd name="connsiteY15" fmla="*/ 75235 h 3750197"/>
              <a:gd name="connsiteX16" fmla="*/ 1261641 w 12199717"/>
              <a:gd name="connsiteY16" fmla="*/ 63660 h 3750197"/>
              <a:gd name="connsiteX17" fmla="*/ 1406324 w 12199717"/>
              <a:gd name="connsiteY17" fmla="*/ 57873 h 3750197"/>
              <a:gd name="connsiteX18" fmla="*/ 1504709 w 12199717"/>
              <a:gd name="connsiteY18" fmla="*/ 52086 h 3750197"/>
              <a:gd name="connsiteX19" fmla="*/ 1765140 w 12199717"/>
              <a:gd name="connsiteY19" fmla="*/ 40511 h 3750197"/>
              <a:gd name="connsiteX20" fmla="*/ 1840375 w 12199717"/>
              <a:gd name="connsiteY20" fmla="*/ 34724 h 3750197"/>
              <a:gd name="connsiteX21" fmla="*/ 1886674 w 12199717"/>
              <a:gd name="connsiteY21" fmla="*/ 28936 h 3750197"/>
              <a:gd name="connsiteX22" fmla="*/ 2013995 w 12199717"/>
              <a:gd name="connsiteY22" fmla="*/ 23149 h 3750197"/>
              <a:gd name="connsiteX23" fmla="*/ 2118167 w 12199717"/>
              <a:gd name="connsiteY23" fmla="*/ 17362 h 3750197"/>
              <a:gd name="connsiteX24" fmla="*/ 2338086 w 12199717"/>
              <a:gd name="connsiteY24" fmla="*/ 5787 h 3750197"/>
              <a:gd name="connsiteX25" fmla="*/ 2772137 w 12199717"/>
              <a:gd name="connsiteY25" fmla="*/ 0 h 3750197"/>
              <a:gd name="connsiteX26" fmla="*/ 2974694 w 12199717"/>
              <a:gd name="connsiteY26" fmla="*/ 11574 h 3750197"/>
              <a:gd name="connsiteX27" fmla="*/ 3269848 w 12199717"/>
              <a:gd name="connsiteY27" fmla="*/ 17362 h 3750197"/>
              <a:gd name="connsiteX28" fmla="*/ 3975904 w 12199717"/>
              <a:gd name="connsiteY28" fmla="*/ 23149 h 3750197"/>
              <a:gd name="connsiteX29" fmla="*/ 4109013 w 12199717"/>
              <a:gd name="connsiteY29" fmla="*/ 28936 h 3750197"/>
              <a:gd name="connsiteX30" fmla="*/ 4178461 w 12199717"/>
              <a:gd name="connsiteY30" fmla="*/ 34724 h 3750197"/>
              <a:gd name="connsiteX31" fmla="*/ 4508340 w 12199717"/>
              <a:gd name="connsiteY31" fmla="*/ 63660 h 3750197"/>
              <a:gd name="connsiteX32" fmla="*/ 4930816 w 12199717"/>
              <a:gd name="connsiteY32" fmla="*/ 127321 h 3750197"/>
              <a:gd name="connsiteX33" fmla="*/ 5029200 w 12199717"/>
              <a:gd name="connsiteY33" fmla="*/ 138896 h 3750197"/>
              <a:gd name="connsiteX34" fmla="*/ 5104436 w 12199717"/>
              <a:gd name="connsiteY34" fmla="*/ 156258 h 3750197"/>
              <a:gd name="connsiteX35" fmla="*/ 5144947 w 12199717"/>
              <a:gd name="connsiteY35" fmla="*/ 162045 h 3750197"/>
              <a:gd name="connsiteX36" fmla="*/ 5359079 w 12199717"/>
              <a:gd name="connsiteY36" fmla="*/ 190982 h 3750197"/>
              <a:gd name="connsiteX37" fmla="*/ 5451676 w 12199717"/>
              <a:gd name="connsiteY37" fmla="*/ 214131 h 3750197"/>
              <a:gd name="connsiteX38" fmla="*/ 5590572 w 12199717"/>
              <a:gd name="connsiteY38" fmla="*/ 237281 h 3750197"/>
              <a:gd name="connsiteX39" fmla="*/ 5654233 w 12199717"/>
              <a:gd name="connsiteY39" fmla="*/ 254643 h 3750197"/>
              <a:gd name="connsiteX40" fmla="*/ 5746831 w 12199717"/>
              <a:gd name="connsiteY40" fmla="*/ 277792 h 3750197"/>
              <a:gd name="connsiteX41" fmla="*/ 5810491 w 12199717"/>
              <a:gd name="connsiteY41" fmla="*/ 289367 h 3750197"/>
              <a:gd name="connsiteX42" fmla="*/ 5868365 w 12199717"/>
              <a:gd name="connsiteY42" fmla="*/ 300941 h 3750197"/>
              <a:gd name="connsiteX43" fmla="*/ 5955175 w 12199717"/>
              <a:gd name="connsiteY43" fmla="*/ 318303 h 3750197"/>
              <a:gd name="connsiteX44" fmla="*/ 6013048 w 12199717"/>
              <a:gd name="connsiteY44" fmla="*/ 335665 h 3750197"/>
              <a:gd name="connsiteX45" fmla="*/ 6117221 w 12199717"/>
              <a:gd name="connsiteY45" fmla="*/ 347240 h 3750197"/>
              <a:gd name="connsiteX46" fmla="*/ 6140370 w 12199717"/>
              <a:gd name="connsiteY46" fmla="*/ 353027 h 3750197"/>
              <a:gd name="connsiteX47" fmla="*/ 6279266 w 12199717"/>
              <a:gd name="connsiteY47" fmla="*/ 364602 h 3750197"/>
              <a:gd name="connsiteX48" fmla="*/ 6412375 w 12199717"/>
              <a:gd name="connsiteY48" fmla="*/ 370389 h 3750197"/>
              <a:gd name="connsiteX49" fmla="*/ 6585995 w 12199717"/>
              <a:gd name="connsiteY49" fmla="*/ 381964 h 3750197"/>
              <a:gd name="connsiteX50" fmla="*/ 6690167 w 12199717"/>
              <a:gd name="connsiteY50" fmla="*/ 387751 h 3750197"/>
              <a:gd name="connsiteX51" fmla="*/ 7275316 w 12199717"/>
              <a:gd name="connsiteY51" fmla="*/ 410901 h 3750197"/>
              <a:gd name="connsiteX52" fmla="*/ 8165940 w 12199717"/>
              <a:gd name="connsiteY52" fmla="*/ 428263 h 3750197"/>
              <a:gd name="connsiteX53" fmla="*/ 9427580 w 12199717"/>
              <a:gd name="connsiteY53" fmla="*/ 410901 h 3750197"/>
              <a:gd name="connsiteX54" fmla="*/ 9531752 w 12199717"/>
              <a:gd name="connsiteY54" fmla="*/ 399326 h 3750197"/>
              <a:gd name="connsiteX55" fmla="*/ 9647499 w 12199717"/>
              <a:gd name="connsiteY55" fmla="*/ 387751 h 3750197"/>
              <a:gd name="connsiteX56" fmla="*/ 9751671 w 12199717"/>
              <a:gd name="connsiteY56" fmla="*/ 376177 h 3750197"/>
              <a:gd name="connsiteX57" fmla="*/ 9878993 w 12199717"/>
              <a:gd name="connsiteY57" fmla="*/ 364602 h 3750197"/>
              <a:gd name="connsiteX58" fmla="*/ 9925291 w 12199717"/>
              <a:gd name="connsiteY58" fmla="*/ 353027 h 3750197"/>
              <a:gd name="connsiteX59" fmla="*/ 9948441 w 12199717"/>
              <a:gd name="connsiteY59" fmla="*/ 347240 h 3750197"/>
              <a:gd name="connsiteX60" fmla="*/ 9983165 w 12199717"/>
              <a:gd name="connsiteY60" fmla="*/ 335665 h 3750197"/>
              <a:gd name="connsiteX61" fmla="*/ 10017889 w 12199717"/>
              <a:gd name="connsiteY61" fmla="*/ 329878 h 3750197"/>
              <a:gd name="connsiteX62" fmla="*/ 10046826 w 12199717"/>
              <a:gd name="connsiteY62" fmla="*/ 318303 h 3750197"/>
              <a:gd name="connsiteX63" fmla="*/ 10081550 w 12199717"/>
              <a:gd name="connsiteY63" fmla="*/ 312516 h 3750197"/>
              <a:gd name="connsiteX64" fmla="*/ 10098912 w 12199717"/>
              <a:gd name="connsiteY64" fmla="*/ 300941 h 3750197"/>
              <a:gd name="connsiteX65" fmla="*/ 10116274 w 12199717"/>
              <a:gd name="connsiteY65" fmla="*/ 295154 h 3750197"/>
              <a:gd name="connsiteX66" fmla="*/ 10174147 w 12199717"/>
              <a:gd name="connsiteY66" fmla="*/ 289367 h 3750197"/>
              <a:gd name="connsiteX67" fmla="*/ 10781818 w 12199717"/>
              <a:gd name="connsiteY67" fmla="*/ 277792 h 3750197"/>
              <a:gd name="connsiteX68" fmla="*/ 10984375 w 12199717"/>
              <a:gd name="connsiteY68" fmla="*/ 266217 h 3750197"/>
              <a:gd name="connsiteX69" fmla="*/ 11129059 w 12199717"/>
              <a:gd name="connsiteY69" fmla="*/ 260430 h 3750197"/>
              <a:gd name="connsiteX70" fmla="*/ 11308466 w 12199717"/>
              <a:gd name="connsiteY70" fmla="*/ 248855 h 3750197"/>
              <a:gd name="connsiteX71" fmla="*/ 11412638 w 12199717"/>
              <a:gd name="connsiteY71" fmla="*/ 243068 h 3750197"/>
              <a:gd name="connsiteX72" fmla="*/ 11603621 w 12199717"/>
              <a:gd name="connsiteY72" fmla="*/ 231493 h 3750197"/>
              <a:gd name="connsiteX73" fmla="*/ 11719367 w 12199717"/>
              <a:gd name="connsiteY73" fmla="*/ 225706 h 3750197"/>
              <a:gd name="connsiteX74" fmla="*/ 11979798 w 12199717"/>
              <a:gd name="connsiteY74" fmla="*/ 219919 h 3750197"/>
              <a:gd name="connsiteX75" fmla="*/ 12026097 w 12199717"/>
              <a:gd name="connsiteY75" fmla="*/ 214131 h 3750197"/>
              <a:gd name="connsiteX76" fmla="*/ 12130269 w 12199717"/>
              <a:gd name="connsiteY76" fmla="*/ 202557 h 3750197"/>
              <a:gd name="connsiteX77" fmla="*/ 12170780 w 12199717"/>
              <a:gd name="connsiteY77" fmla="*/ 190982 h 3750197"/>
              <a:gd name="connsiteX78" fmla="*/ 12193929 w 12199717"/>
              <a:gd name="connsiteY78" fmla="*/ 185195 h 3750197"/>
              <a:gd name="connsiteX79" fmla="*/ 12199717 w 12199717"/>
              <a:gd name="connsiteY79" fmla="*/ 3750197 h 3750197"/>
              <a:gd name="connsiteX80" fmla="*/ 0 w 12199717"/>
              <a:gd name="connsiteY80" fmla="*/ 3744410 h 3750197"/>
              <a:gd name="connsiteX81" fmla="*/ 0 w 12199717"/>
              <a:gd name="connsiteY81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601884 w 12199717"/>
              <a:gd name="connsiteY4" fmla="*/ 156258 h 3750197"/>
              <a:gd name="connsiteX5" fmla="*/ 642395 w 12199717"/>
              <a:gd name="connsiteY5" fmla="*/ 150470 h 3750197"/>
              <a:gd name="connsiteX6" fmla="*/ 700269 w 12199717"/>
              <a:gd name="connsiteY6" fmla="*/ 144683 h 3750197"/>
              <a:gd name="connsiteX7" fmla="*/ 746567 w 12199717"/>
              <a:gd name="connsiteY7" fmla="*/ 138896 h 3750197"/>
              <a:gd name="connsiteX8" fmla="*/ 769717 w 12199717"/>
              <a:gd name="connsiteY8" fmla="*/ 133108 h 3750197"/>
              <a:gd name="connsiteX9" fmla="*/ 821803 w 12199717"/>
              <a:gd name="connsiteY9" fmla="*/ 127321 h 3750197"/>
              <a:gd name="connsiteX10" fmla="*/ 856527 w 12199717"/>
              <a:gd name="connsiteY10" fmla="*/ 121534 h 3750197"/>
              <a:gd name="connsiteX11" fmla="*/ 966486 w 12199717"/>
              <a:gd name="connsiteY11" fmla="*/ 104172 h 3750197"/>
              <a:gd name="connsiteX12" fmla="*/ 1070659 w 12199717"/>
              <a:gd name="connsiteY12" fmla="*/ 92597 h 3750197"/>
              <a:gd name="connsiteX13" fmla="*/ 1099595 w 12199717"/>
              <a:gd name="connsiteY13" fmla="*/ 86810 h 3750197"/>
              <a:gd name="connsiteX14" fmla="*/ 1151681 w 12199717"/>
              <a:gd name="connsiteY14" fmla="*/ 75235 h 3750197"/>
              <a:gd name="connsiteX15" fmla="*/ 1261641 w 12199717"/>
              <a:gd name="connsiteY15" fmla="*/ 63660 h 3750197"/>
              <a:gd name="connsiteX16" fmla="*/ 1406324 w 12199717"/>
              <a:gd name="connsiteY16" fmla="*/ 57873 h 3750197"/>
              <a:gd name="connsiteX17" fmla="*/ 1504709 w 12199717"/>
              <a:gd name="connsiteY17" fmla="*/ 52086 h 3750197"/>
              <a:gd name="connsiteX18" fmla="*/ 1765140 w 12199717"/>
              <a:gd name="connsiteY18" fmla="*/ 40511 h 3750197"/>
              <a:gd name="connsiteX19" fmla="*/ 1840375 w 12199717"/>
              <a:gd name="connsiteY19" fmla="*/ 34724 h 3750197"/>
              <a:gd name="connsiteX20" fmla="*/ 1886674 w 12199717"/>
              <a:gd name="connsiteY20" fmla="*/ 28936 h 3750197"/>
              <a:gd name="connsiteX21" fmla="*/ 2013995 w 12199717"/>
              <a:gd name="connsiteY21" fmla="*/ 23149 h 3750197"/>
              <a:gd name="connsiteX22" fmla="*/ 2118167 w 12199717"/>
              <a:gd name="connsiteY22" fmla="*/ 17362 h 3750197"/>
              <a:gd name="connsiteX23" fmla="*/ 2338086 w 12199717"/>
              <a:gd name="connsiteY23" fmla="*/ 5787 h 3750197"/>
              <a:gd name="connsiteX24" fmla="*/ 2772137 w 12199717"/>
              <a:gd name="connsiteY24" fmla="*/ 0 h 3750197"/>
              <a:gd name="connsiteX25" fmla="*/ 2974694 w 12199717"/>
              <a:gd name="connsiteY25" fmla="*/ 11574 h 3750197"/>
              <a:gd name="connsiteX26" fmla="*/ 3269848 w 12199717"/>
              <a:gd name="connsiteY26" fmla="*/ 17362 h 3750197"/>
              <a:gd name="connsiteX27" fmla="*/ 3975904 w 12199717"/>
              <a:gd name="connsiteY27" fmla="*/ 23149 h 3750197"/>
              <a:gd name="connsiteX28" fmla="*/ 4109013 w 12199717"/>
              <a:gd name="connsiteY28" fmla="*/ 28936 h 3750197"/>
              <a:gd name="connsiteX29" fmla="*/ 4178461 w 12199717"/>
              <a:gd name="connsiteY29" fmla="*/ 34724 h 3750197"/>
              <a:gd name="connsiteX30" fmla="*/ 4508340 w 12199717"/>
              <a:gd name="connsiteY30" fmla="*/ 63660 h 3750197"/>
              <a:gd name="connsiteX31" fmla="*/ 4930816 w 12199717"/>
              <a:gd name="connsiteY31" fmla="*/ 127321 h 3750197"/>
              <a:gd name="connsiteX32" fmla="*/ 5029200 w 12199717"/>
              <a:gd name="connsiteY32" fmla="*/ 138896 h 3750197"/>
              <a:gd name="connsiteX33" fmla="*/ 5104436 w 12199717"/>
              <a:gd name="connsiteY33" fmla="*/ 156258 h 3750197"/>
              <a:gd name="connsiteX34" fmla="*/ 5144947 w 12199717"/>
              <a:gd name="connsiteY34" fmla="*/ 162045 h 3750197"/>
              <a:gd name="connsiteX35" fmla="*/ 5359079 w 12199717"/>
              <a:gd name="connsiteY35" fmla="*/ 190982 h 3750197"/>
              <a:gd name="connsiteX36" fmla="*/ 5451676 w 12199717"/>
              <a:gd name="connsiteY36" fmla="*/ 214131 h 3750197"/>
              <a:gd name="connsiteX37" fmla="*/ 5590572 w 12199717"/>
              <a:gd name="connsiteY37" fmla="*/ 237281 h 3750197"/>
              <a:gd name="connsiteX38" fmla="*/ 5654233 w 12199717"/>
              <a:gd name="connsiteY38" fmla="*/ 254643 h 3750197"/>
              <a:gd name="connsiteX39" fmla="*/ 5746831 w 12199717"/>
              <a:gd name="connsiteY39" fmla="*/ 277792 h 3750197"/>
              <a:gd name="connsiteX40" fmla="*/ 5810491 w 12199717"/>
              <a:gd name="connsiteY40" fmla="*/ 289367 h 3750197"/>
              <a:gd name="connsiteX41" fmla="*/ 5868365 w 12199717"/>
              <a:gd name="connsiteY41" fmla="*/ 300941 h 3750197"/>
              <a:gd name="connsiteX42" fmla="*/ 5955175 w 12199717"/>
              <a:gd name="connsiteY42" fmla="*/ 318303 h 3750197"/>
              <a:gd name="connsiteX43" fmla="*/ 6013048 w 12199717"/>
              <a:gd name="connsiteY43" fmla="*/ 335665 h 3750197"/>
              <a:gd name="connsiteX44" fmla="*/ 6117221 w 12199717"/>
              <a:gd name="connsiteY44" fmla="*/ 347240 h 3750197"/>
              <a:gd name="connsiteX45" fmla="*/ 6140370 w 12199717"/>
              <a:gd name="connsiteY45" fmla="*/ 353027 h 3750197"/>
              <a:gd name="connsiteX46" fmla="*/ 6279266 w 12199717"/>
              <a:gd name="connsiteY46" fmla="*/ 364602 h 3750197"/>
              <a:gd name="connsiteX47" fmla="*/ 6412375 w 12199717"/>
              <a:gd name="connsiteY47" fmla="*/ 370389 h 3750197"/>
              <a:gd name="connsiteX48" fmla="*/ 6585995 w 12199717"/>
              <a:gd name="connsiteY48" fmla="*/ 381964 h 3750197"/>
              <a:gd name="connsiteX49" fmla="*/ 6690167 w 12199717"/>
              <a:gd name="connsiteY49" fmla="*/ 387751 h 3750197"/>
              <a:gd name="connsiteX50" fmla="*/ 7275316 w 12199717"/>
              <a:gd name="connsiteY50" fmla="*/ 410901 h 3750197"/>
              <a:gd name="connsiteX51" fmla="*/ 8165940 w 12199717"/>
              <a:gd name="connsiteY51" fmla="*/ 428263 h 3750197"/>
              <a:gd name="connsiteX52" fmla="*/ 9427580 w 12199717"/>
              <a:gd name="connsiteY52" fmla="*/ 410901 h 3750197"/>
              <a:gd name="connsiteX53" fmla="*/ 9531752 w 12199717"/>
              <a:gd name="connsiteY53" fmla="*/ 399326 h 3750197"/>
              <a:gd name="connsiteX54" fmla="*/ 9647499 w 12199717"/>
              <a:gd name="connsiteY54" fmla="*/ 387751 h 3750197"/>
              <a:gd name="connsiteX55" fmla="*/ 9751671 w 12199717"/>
              <a:gd name="connsiteY55" fmla="*/ 376177 h 3750197"/>
              <a:gd name="connsiteX56" fmla="*/ 9878993 w 12199717"/>
              <a:gd name="connsiteY56" fmla="*/ 364602 h 3750197"/>
              <a:gd name="connsiteX57" fmla="*/ 9925291 w 12199717"/>
              <a:gd name="connsiteY57" fmla="*/ 353027 h 3750197"/>
              <a:gd name="connsiteX58" fmla="*/ 9948441 w 12199717"/>
              <a:gd name="connsiteY58" fmla="*/ 347240 h 3750197"/>
              <a:gd name="connsiteX59" fmla="*/ 9983165 w 12199717"/>
              <a:gd name="connsiteY59" fmla="*/ 335665 h 3750197"/>
              <a:gd name="connsiteX60" fmla="*/ 10017889 w 12199717"/>
              <a:gd name="connsiteY60" fmla="*/ 329878 h 3750197"/>
              <a:gd name="connsiteX61" fmla="*/ 10046826 w 12199717"/>
              <a:gd name="connsiteY61" fmla="*/ 318303 h 3750197"/>
              <a:gd name="connsiteX62" fmla="*/ 10081550 w 12199717"/>
              <a:gd name="connsiteY62" fmla="*/ 312516 h 3750197"/>
              <a:gd name="connsiteX63" fmla="*/ 10098912 w 12199717"/>
              <a:gd name="connsiteY63" fmla="*/ 300941 h 3750197"/>
              <a:gd name="connsiteX64" fmla="*/ 10116274 w 12199717"/>
              <a:gd name="connsiteY64" fmla="*/ 295154 h 3750197"/>
              <a:gd name="connsiteX65" fmla="*/ 10174147 w 12199717"/>
              <a:gd name="connsiteY65" fmla="*/ 289367 h 3750197"/>
              <a:gd name="connsiteX66" fmla="*/ 10781818 w 12199717"/>
              <a:gd name="connsiteY66" fmla="*/ 277792 h 3750197"/>
              <a:gd name="connsiteX67" fmla="*/ 10984375 w 12199717"/>
              <a:gd name="connsiteY67" fmla="*/ 266217 h 3750197"/>
              <a:gd name="connsiteX68" fmla="*/ 11129059 w 12199717"/>
              <a:gd name="connsiteY68" fmla="*/ 260430 h 3750197"/>
              <a:gd name="connsiteX69" fmla="*/ 11308466 w 12199717"/>
              <a:gd name="connsiteY69" fmla="*/ 248855 h 3750197"/>
              <a:gd name="connsiteX70" fmla="*/ 11412638 w 12199717"/>
              <a:gd name="connsiteY70" fmla="*/ 243068 h 3750197"/>
              <a:gd name="connsiteX71" fmla="*/ 11603621 w 12199717"/>
              <a:gd name="connsiteY71" fmla="*/ 231493 h 3750197"/>
              <a:gd name="connsiteX72" fmla="*/ 11719367 w 12199717"/>
              <a:gd name="connsiteY72" fmla="*/ 225706 h 3750197"/>
              <a:gd name="connsiteX73" fmla="*/ 11979798 w 12199717"/>
              <a:gd name="connsiteY73" fmla="*/ 219919 h 3750197"/>
              <a:gd name="connsiteX74" fmla="*/ 12026097 w 12199717"/>
              <a:gd name="connsiteY74" fmla="*/ 214131 h 3750197"/>
              <a:gd name="connsiteX75" fmla="*/ 12130269 w 12199717"/>
              <a:gd name="connsiteY75" fmla="*/ 202557 h 3750197"/>
              <a:gd name="connsiteX76" fmla="*/ 12170780 w 12199717"/>
              <a:gd name="connsiteY76" fmla="*/ 190982 h 3750197"/>
              <a:gd name="connsiteX77" fmla="*/ 12193929 w 12199717"/>
              <a:gd name="connsiteY77" fmla="*/ 185195 h 3750197"/>
              <a:gd name="connsiteX78" fmla="*/ 12199717 w 12199717"/>
              <a:gd name="connsiteY78" fmla="*/ 3750197 h 3750197"/>
              <a:gd name="connsiteX79" fmla="*/ 0 w 12199717"/>
              <a:gd name="connsiteY79" fmla="*/ 3744410 h 3750197"/>
              <a:gd name="connsiteX80" fmla="*/ 0 w 12199717"/>
              <a:gd name="connsiteY80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601884 w 12199717"/>
              <a:gd name="connsiteY4" fmla="*/ 156258 h 3750197"/>
              <a:gd name="connsiteX5" fmla="*/ 642395 w 12199717"/>
              <a:gd name="connsiteY5" fmla="*/ 150470 h 3750197"/>
              <a:gd name="connsiteX6" fmla="*/ 700269 w 12199717"/>
              <a:gd name="connsiteY6" fmla="*/ 144683 h 3750197"/>
              <a:gd name="connsiteX7" fmla="*/ 769717 w 12199717"/>
              <a:gd name="connsiteY7" fmla="*/ 133108 h 3750197"/>
              <a:gd name="connsiteX8" fmla="*/ 821803 w 12199717"/>
              <a:gd name="connsiteY8" fmla="*/ 127321 h 3750197"/>
              <a:gd name="connsiteX9" fmla="*/ 856527 w 12199717"/>
              <a:gd name="connsiteY9" fmla="*/ 121534 h 3750197"/>
              <a:gd name="connsiteX10" fmla="*/ 966486 w 12199717"/>
              <a:gd name="connsiteY10" fmla="*/ 104172 h 3750197"/>
              <a:gd name="connsiteX11" fmla="*/ 1070659 w 12199717"/>
              <a:gd name="connsiteY11" fmla="*/ 92597 h 3750197"/>
              <a:gd name="connsiteX12" fmla="*/ 1099595 w 12199717"/>
              <a:gd name="connsiteY12" fmla="*/ 86810 h 3750197"/>
              <a:gd name="connsiteX13" fmla="*/ 1151681 w 12199717"/>
              <a:gd name="connsiteY13" fmla="*/ 75235 h 3750197"/>
              <a:gd name="connsiteX14" fmla="*/ 1261641 w 12199717"/>
              <a:gd name="connsiteY14" fmla="*/ 63660 h 3750197"/>
              <a:gd name="connsiteX15" fmla="*/ 1406324 w 12199717"/>
              <a:gd name="connsiteY15" fmla="*/ 57873 h 3750197"/>
              <a:gd name="connsiteX16" fmla="*/ 1504709 w 12199717"/>
              <a:gd name="connsiteY16" fmla="*/ 52086 h 3750197"/>
              <a:gd name="connsiteX17" fmla="*/ 1765140 w 12199717"/>
              <a:gd name="connsiteY17" fmla="*/ 40511 h 3750197"/>
              <a:gd name="connsiteX18" fmla="*/ 1840375 w 12199717"/>
              <a:gd name="connsiteY18" fmla="*/ 34724 h 3750197"/>
              <a:gd name="connsiteX19" fmla="*/ 1886674 w 12199717"/>
              <a:gd name="connsiteY19" fmla="*/ 28936 h 3750197"/>
              <a:gd name="connsiteX20" fmla="*/ 2013995 w 12199717"/>
              <a:gd name="connsiteY20" fmla="*/ 23149 h 3750197"/>
              <a:gd name="connsiteX21" fmla="*/ 2118167 w 12199717"/>
              <a:gd name="connsiteY21" fmla="*/ 17362 h 3750197"/>
              <a:gd name="connsiteX22" fmla="*/ 2338086 w 12199717"/>
              <a:gd name="connsiteY22" fmla="*/ 5787 h 3750197"/>
              <a:gd name="connsiteX23" fmla="*/ 2772137 w 12199717"/>
              <a:gd name="connsiteY23" fmla="*/ 0 h 3750197"/>
              <a:gd name="connsiteX24" fmla="*/ 2974694 w 12199717"/>
              <a:gd name="connsiteY24" fmla="*/ 11574 h 3750197"/>
              <a:gd name="connsiteX25" fmla="*/ 3269848 w 12199717"/>
              <a:gd name="connsiteY25" fmla="*/ 17362 h 3750197"/>
              <a:gd name="connsiteX26" fmla="*/ 3975904 w 12199717"/>
              <a:gd name="connsiteY26" fmla="*/ 23149 h 3750197"/>
              <a:gd name="connsiteX27" fmla="*/ 4109013 w 12199717"/>
              <a:gd name="connsiteY27" fmla="*/ 28936 h 3750197"/>
              <a:gd name="connsiteX28" fmla="*/ 4178461 w 12199717"/>
              <a:gd name="connsiteY28" fmla="*/ 34724 h 3750197"/>
              <a:gd name="connsiteX29" fmla="*/ 4508340 w 12199717"/>
              <a:gd name="connsiteY29" fmla="*/ 63660 h 3750197"/>
              <a:gd name="connsiteX30" fmla="*/ 4930816 w 12199717"/>
              <a:gd name="connsiteY30" fmla="*/ 127321 h 3750197"/>
              <a:gd name="connsiteX31" fmla="*/ 5029200 w 12199717"/>
              <a:gd name="connsiteY31" fmla="*/ 138896 h 3750197"/>
              <a:gd name="connsiteX32" fmla="*/ 5104436 w 12199717"/>
              <a:gd name="connsiteY32" fmla="*/ 156258 h 3750197"/>
              <a:gd name="connsiteX33" fmla="*/ 5144947 w 12199717"/>
              <a:gd name="connsiteY33" fmla="*/ 162045 h 3750197"/>
              <a:gd name="connsiteX34" fmla="*/ 5359079 w 12199717"/>
              <a:gd name="connsiteY34" fmla="*/ 190982 h 3750197"/>
              <a:gd name="connsiteX35" fmla="*/ 5451676 w 12199717"/>
              <a:gd name="connsiteY35" fmla="*/ 214131 h 3750197"/>
              <a:gd name="connsiteX36" fmla="*/ 5590572 w 12199717"/>
              <a:gd name="connsiteY36" fmla="*/ 237281 h 3750197"/>
              <a:gd name="connsiteX37" fmla="*/ 5654233 w 12199717"/>
              <a:gd name="connsiteY37" fmla="*/ 254643 h 3750197"/>
              <a:gd name="connsiteX38" fmla="*/ 5746831 w 12199717"/>
              <a:gd name="connsiteY38" fmla="*/ 277792 h 3750197"/>
              <a:gd name="connsiteX39" fmla="*/ 5810491 w 12199717"/>
              <a:gd name="connsiteY39" fmla="*/ 289367 h 3750197"/>
              <a:gd name="connsiteX40" fmla="*/ 5868365 w 12199717"/>
              <a:gd name="connsiteY40" fmla="*/ 300941 h 3750197"/>
              <a:gd name="connsiteX41" fmla="*/ 5955175 w 12199717"/>
              <a:gd name="connsiteY41" fmla="*/ 318303 h 3750197"/>
              <a:gd name="connsiteX42" fmla="*/ 6013048 w 12199717"/>
              <a:gd name="connsiteY42" fmla="*/ 335665 h 3750197"/>
              <a:gd name="connsiteX43" fmla="*/ 6117221 w 12199717"/>
              <a:gd name="connsiteY43" fmla="*/ 347240 h 3750197"/>
              <a:gd name="connsiteX44" fmla="*/ 6140370 w 12199717"/>
              <a:gd name="connsiteY44" fmla="*/ 353027 h 3750197"/>
              <a:gd name="connsiteX45" fmla="*/ 6279266 w 12199717"/>
              <a:gd name="connsiteY45" fmla="*/ 364602 h 3750197"/>
              <a:gd name="connsiteX46" fmla="*/ 6412375 w 12199717"/>
              <a:gd name="connsiteY46" fmla="*/ 370389 h 3750197"/>
              <a:gd name="connsiteX47" fmla="*/ 6585995 w 12199717"/>
              <a:gd name="connsiteY47" fmla="*/ 381964 h 3750197"/>
              <a:gd name="connsiteX48" fmla="*/ 6690167 w 12199717"/>
              <a:gd name="connsiteY48" fmla="*/ 387751 h 3750197"/>
              <a:gd name="connsiteX49" fmla="*/ 7275316 w 12199717"/>
              <a:gd name="connsiteY49" fmla="*/ 410901 h 3750197"/>
              <a:gd name="connsiteX50" fmla="*/ 8165940 w 12199717"/>
              <a:gd name="connsiteY50" fmla="*/ 428263 h 3750197"/>
              <a:gd name="connsiteX51" fmla="*/ 9427580 w 12199717"/>
              <a:gd name="connsiteY51" fmla="*/ 410901 h 3750197"/>
              <a:gd name="connsiteX52" fmla="*/ 9531752 w 12199717"/>
              <a:gd name="connsiteY52" fmla="*/ 399326 h 3750197"/>
              <a:gd name="connsiteX53" fmla="*/ 9647499 w 12199717"/>
              <a:gd name="connsiteY53" fmla="*/ 387751 h 3750197"/>
              <a:gd name="connsiteX54" fmla="*/ 9751671 w 12199717"/>
              <a:gd name="connsiteY54" fmla="*/ 376177 h 3750197"/>
              <a:gd name="connsiteX55" fmla="*/ 9878993 w 12199717"/>
              <a:gd name="connsiteY55" fmla="*/ 364602 h 3750197"/>
              <a:gd name="connsiteX56" fmla="*/ 9925291 w 12199717"/>
              <a:gd name="connsiteY56" fmla="*/ 353027 h 3750197"/>
              <a:gd name="connsiteX57" fmla="*/ 9948441 w 12199717"/>
              <a:gd name="connsiteY57" fmla="*/ 347240 h 3750197"/>
              <a:gd name="connsiteX58" fmla="*/ 9983165 w 12199717"/>
              <a:gd name="connsiteY58" fmla="*/ 335665 h 3750197"/>
              <a:gd name="connsiteX59" fmla="*/ 10017889 w 12199717"/>
              <a:gd name="connsiteY59" fmla="*/ 329878 h 3750197"/>
              <a:gd name="connsiteX60" fmla="*/ 10046826 w 12199717"/>
              <a:gd name="connsiteY60" fmla="*/ 318303 h 3750197"/>
              <a:gd name="connsiteX61" fmla="*/ 10081550 w 12199717"/>
              <a:gd name="connsiteY61" fmla="*/ 312516 h 3750197"/>
              <a:gd name="connsiteX62" fmla="*/ 10098912 w 12199717"/>
              <a:gd name="connsiteY62" fmla="*/ 300941 h 3750197"/>
              <a:gd name="connsiteX63" fmla="*/ 10116274 w 12199717"/>
              <a:gd name="connsiteY63" fmla="*/ 295154 h 3750197"/>
              <a:gd name="connsiteX64" fmla="*/ 10174147 w 12199717"/>
              <a:gd name="connsiteY64" fmla="*/ 289367 h 3750197"/>
              <a:gd name="connsiteX65" fmla="*/ 10781818 w 12199717"/>
              <a:gd name="connsiteY65" fmla="*/ 277792 h 3750197"/>
              <a:gd name="connsiteX66" fmla="*/ 10984375 w 12199717"/>
              <a:gd name="connsiteY66" fmla="*/ 266217 h 3750197"/>
              <a:gd name="connsiteX67" fmla="*/ 11129059 w 12199717"/>
              <a:gd name="connsiteY67" fmla="*/ 260430 h 3750197"/>
              <a:gd name="connsiteX68" fmla="*/ 11308466 w 12199717"/>
              <a:gd name="connsiteY68" fmla="*/ 248855 h 3750197"/>
              <a:gd name="connsiteX69" fmla="*/ 11412638 w 12199717"/>
              <a:gd name="connsiteY69" fmla="*/ 243068 h 3750197"/>
              <a:gd name="connsiteX70" fmla="*/ 11603621 w 12199717"/>
              <a:gd name="connsiteY70" fmla="*/ 231493 h 3750197"/>
              <a:gd name="connsiteX71" fmla="*/ 11719367 w 12199717"/>
              <a:gd name="connsiteY71" fmla="*/ 225706 h 3750197"/>
              <a:gd name="connsiteX72" fmla="*/ 11979798 w 12199717"/>
              <a:gd name="connsiteY72" fmla="*/ 219919 h 3750197"/>
              <a:gd name="connsiteX73" fmla="*/ 12026097 w 12199717"/>
              <a:gd name="connsiteY73" fmla="*/ 214131 h 3750197"/>
              <a:gd name="connsiteX74" fmla="*/ 12130269 w 12199717"/>
              <a:gd name="connsiteY74" fmla="*/ 202557 h 3750197"/>
              <a:gd name="connsiteX75" fmla="*/ 12170780 w 12199717"/>
              <a:gd name="connsiteY75" fmla="*/ 190982 h 3750197"/>
              <a:gd name="connsiteX76" fmla="*/ 12193929 w 12199717"/>
              <a:gd name="connsiteY76" fmla="*/ 185195 h 3750197"/>
              <a:gd name="connsiteX77" fmla="*/ 12199717 w 12199717"/>
              <a:gd name="connsiteY77" fmla="*/ 3750197 h 3750197"/>
              <a:gd name="connsiteX78" fmla="*/ 0 w 12199717"/>
              <a:gd name="connsiteY78" fmla="*/ 3744410 h 3750197"/>
              <a:gd name="connsiteX79" fmla="*/ 0 w 12199717"/>
              <a:gd name="connsiteY7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601884 w 12199717"/>
              <a:gd name="connsiteY4" fmla="*/ 156258 h 3750197"/>
              <a:gd name="connsiteX5" fmla="*/ 700269 w 12199717"/>
              <a:gd name="connsiteY5" fmla="*/ 144683 h 3750197"/>
              <a:gd name="connsiteX6" fmla="*/ 769717 w 12199717"/>
              <a:gd name="connsiteY6" fmla="*/ 133108 h 3750197"/>
              <a:gd name="connsiteX7" fmla="*/ 821803 w 12199717"/>
              <a:gd name="connsiteY7" fmla="*/ 127321 h 3750197"/>
              <a:gd name="connsiteX8" fmla="*/ 856527 w 12199717"/>
              <a:gd name="connsiteY8" fmla="*/ 121534 h 3750197"/>
              <a:gd name="connsiteX9" fmla="*/ 966486 w 12199717"/>
              <a:gd name="connsiteY9" fmla="*/ 104172 h 3750197"/>
              <a:gd name="connsiteX10" fmla="*/ 1070659 w 12199717"/>
              <a:gd name="connsiteY10" fmla="*/ 92597 h 3750197"/>
              <a:gd name="connsiteX11" fmla="*/ 1099595 w 12199717"/>
              <a:gd name="connsiteY11" fmla="*/ 86810 h 3750197"/>
              <a:gd name="connsiteX12" fmla="*/ 1151681 w 12199717"/>
              <a:gd name="connsiteY12" fmla="*/ 75235 h 3750197"/>
              <a:gd name="connsiteX13" fmla="*/ 1261641 w 12199717"/>
              <a:gd name="connsiteY13" fmla="*/ 63660 h 3750197"/>
              <a:gd name="connsiteX14" fmla="*/ 1406324 w 12199717"/>
              <a:gd name="connsiteY14" fmla="*/ 57873 h 3750197"/>
              <a:gd name="connsiteX15" fmla="*/ 1504709 w 12199717"/>
              <a:gd name="connsiteY15" fmla="*/ 52086 h 3750197"/>
              <a:gd name="connsiteX16" fmla="*/ 1765140 w 12199717"/>
              <a:gd name="connsiteY16" fmla="*/ 40511 h 3750197"/>
              <a:gd name="connsiteX17" fmla="*/ 1840375 w 12199717"/>
              <a:gd name="connsiteY17" fmla="*/ 34724 h 3750197"/>
              <a:gd name="connsiteX18" fmla="*/ 1886674 w 12199717"/>
              <a:gd name="connsiteY18" fmla="*/ 28936 h 3750197"/>
              <a:gd name="connsiteX19" fmla="*/ 2013995 w 12199717"/>
              <a:gd name="connsiteY19" fmla="*/ 23149 h 3750197"/>
              <a:gd name="connsiteX20" fmla="*/ 2118167 w 12199717"/>
              <a:gd name="connsiteY20" fmla="*/ 17362 h 3750197"/>
              <a:gd name="connsiteX21" fmla="*/ 2338086 w 12199717"/>
              <a:gd name="connsiteY21" fmla="*/ 5787 h 3750197"/>
              <a:gd name="connsiteX22" fmla="*/ 2772137 w 12199717"/>
              <a:gd name="connsiteY22" fmla="*/ 0 h 3750197"/>
              <a:gd name="connsiteX23" fmla="*/ 2974694 w 12199717"/>
              <a:gd name="connsiteY23" fmla="*/ 11574 h 3750197"/>
              <a:gd name="connsiteX24" fmla="*/ 3269848 w 12199717"/>
              <a:gd name="connsiteY24" fmla="*/ 17362 h 3750197"/>
              <a:gd name="connsiteX25" fmla="*/ 3975904 w 12199717"/>
              <a:gd name="connsiteY25" fmla="*/ 23149 h 3750197"/>
              <a:gd name="connsiteX26" fmla="*/ 4109013 w 12199717"/>
              <a:gd name="connsiteY26" fmla="*/ 28936 h 3750197"/>
              <a:gd name="connsiteX27" fmla="*/ 4178461 w 12199717"/>
              <a:gd name="connsiteY27" fmla="*/ 34724 h 3750197"/>
              <a:gd name="connsiteX28" fmla="*/ 4508340 w 12199717"/>
              <a:gd name="connsiteY28" fmla="*/ 63660 h 3750197"/>
              <a:gd name="connsiteX29" fmla="*/ 4930816 w 12199717"/>
              <a:gd name="connsiteY29" fmla="*/ 127321 h 3750197"/>
              <a:gd name="connsiteX30" fmla="*/ 5029200 w 12199717"/>
              <a:gd name="connsiteY30" fmla="*/ 138896 h 3750197"/>
              <a:gd name="connsiteX31" fmla="*/ 5104436 w 12199717"/>
              <a:gd name="connsiteY31" fmla="*/ 156258 h 3750197"/>
              <a:gd name="connsiteX32" fmla="*/ 5144947 w 12199717"/>
              <a:gd name="connsiteY32" fmla="*/ 162045 h 3750197"/>
              <a:gd name="connsiteX33" fmla="*/ 5359079 w 12199717"/>
              <a:gd name="connsiteY33" fmla="*/ 190982 h 3750197"/>
              <a:gd name="connsiteX34" fmla="*/ 5451676 w 12199717"/>
              <a:gd name="connsiteY34" fmla="*/ 214131 h 3750197"/>
              <a:gd name="connsiteX35" fmla="*/ 5590572 w 12199717"/>
              <a:gd name="connsiteY35" fmla="*/ 237281 h 3750197"/>
              <a:gd name="connsiteX36" fmla="*/ 5654233 w 12199717"/>
              <a:gd name="connsiteY36" fmla="*/ 254643 h 3750197"/>
              <a:gd name="connsiteX37" fmla="*/ 5746831 w 12199717"/>
              <a:gd name="connsiteY37" fmla="*/ 277792 h 3750197"/>
              <a:gd name="connsiteX38" fmla="*/ 5810491 w 12199717"/>
              <a:gd name="connsiteY38" fmla="*/ 289367 h 3750197"/>
              <a:gd name="connsiteX39" fmla="*/ 5868365 w 12199717"/>
              <a:gd name="connsiteY39" fmla="*/ 300941 h 3750197"/>
              <a:gd name="connsiteX40" fmla="*/ 5955175 w 12199717"/>
              <a:gd name="connsiteY40" fmla="*/ 318303 h 3750197"/>
              <a:gd name="connsiteX41" fmla="*/ 6013048 w 12199717"/>
              <a:gd name="connsiteY41" fmla="*/ 335665 h 3750197"/>
              <a:gd name="connsiteX42" fmla="*/ 6117221 w 12199717"/>
              <a:gd name="connsiteY42" fmla="*/ 347240 h 3750197"/>
              <a:gd name="connsiteX43" fmla="*/ 6140370 w 12199717"/>
              <a:gd name="connsiteY43" fmla="*/ 353027 h 3750197"/>
              <a:gd name="connsiteX44" fmla="*/ 6279266 w 12199717"/>
              <a:gd name="connsiteY44" fmla="*/ 364602 h 3750197"/>
              <a:gd name="connsiteX45" fmla="*/ 6412375 w 12199717"/>
              <a:gd name="connsiteY45" fmla="*/ 370389 h 3750197"/>
              <a:gd name="connsiteX46" fmla="*/ 6585995 w 12199717"/>
              <a:gd name="connsiteY46" fmla="*/ 381964 h 3750197"/>
              <a:gd name="connsiteX47" fmla="*/ 6690167 w 12199717"/>
              <a:gd name="connsiteY47" fmla="*/ 387751 h 3750197"/>
              <a:gd name="connsiteX48" fmla="*/ 7275316 w 12199717"/>
              <a:gd name="connsiteY48" fmla="*/ 410901 h 3750197"/>
              <a:gd name="connsiteX49" fmla="*/ 8165940 w 12199717"/>
              <a:gd name="connsiteY49" fmla="*/ 428263 h 3750197"/>
              <a:gd name="connsiteX50" fmla="*/ 9427580 w 12199717"/>
              <a:gd name="connsiteY50" fmla="*/ 410901 h 3750197"/>
              <a:gd name="connsiteX51" fmla="*/ 9531752 w 12199717"/>
              <a:gd name="connsiteY51" fmla="*/ 399326 h 3750197"/>
              <a:gd name="connsiteX52" fmla="*/ 9647499 w 12199717"/>
              <a:gd name="connsiteY52" fmla="*/ 387751 h 3750197"/>
              <a:gd name="connsiteX53" fmla="*/ 9751671 w 12199717"/>
              <a:gd name="connsiteY53" fmla="*/ 376177 h 3750197"/>
              <a:gd name="connsiteX54" fmla="*/ 9878993 w 12199717"/>
              <a:gd name="connsiteY54" fmla="*/ 364602 h 3750197"/>
              <a:gd name="connsiteX55" fmla="*/ 9925291 w 12199717"/>
              <a:gd name="connsiteY55" fmla="*/ 353027 h 3750197"/>
              <a:gd name="connsiteX56" fmla="*/ 9948441 w 12199717"/>
              <a:gd name="connsiteY56" fmla="*/ 347240 h 3750197"/>
              <a:gd name="connsiteX57" fmla="*/ 9983165 w 12199717"/>
              <a:gd name="connsiteY57" fmla="*/ 335665 h 3750197"/>
              <a:gd name="connsiteX58" fmla="*/ 10017889 w 12199717"/>
              <a:gd name="connsiteY58" fmla="*/ 329878 h 3750197"/>
              <a:gd name="connsiteX59" fmla="*/ 10046826 w 12199717"/>
              <a:gd name="connsiteY59" fmla="*/ 318303 h 3750197"/>
              <a:gd name="connsiteX60" fmla="*/ 10081550 w 12199717"/>
              <a:gd name="connsiteY60" fmla="*/ 312516 h 3750197"/>
              <a:gd name="connsiteX61" fmla="*/ 10098912 w 12199717"/>
              <a:gd name="connsiteY61" fmla="*/ 300941 h 3750197"/>
              <a:gd name="connsiteX62" fmla="*/ 10116274 w 12199717"/>
              <a:gd name="connsiteY62" fmla="*/ 295154 h 3750197"/>
              <a:gd name="connsiteX63" fmla="*/ 10174147 w 12199717"/>
              <a:gd name="connsiteY63" fmla="*/ 289367 h 3750197"/>
              <a:gd name="connsiteX64" fmla="*/ 10781818 w 12199717"/>
              <a:gd name="connsiteY64" fmla="*/ 277792 h 3750197"/>
              <a:gd name="connsiteX65" fmla="*/ 10984375 w 12199717"/>
              <a:gd name="connsiteY65" fmla="*/ 266217 h 3750197"/>
              <a:gd name="connsiteX66" fmla="*/ 11129059 w 12199717"/>
              <a:gd name="connsiteY66" fmla="*/ 260430 h 3750197"/>
              <a:gd name="connsiteX67" fmla="*/ 11308466 w 12199717"/>
              <a:gd name="connsiteY67" fmla="*/ 248855 h 3750197"/>
              <a:gd name="connsiteX68" fmla="*/ 11412638 w 12199717"/>
              <a:gd name="connsiteY68" fmla="*/ 243068 h 3750197"/>
              <a:gd name="connsiteX69" fmla="*/ 11603621 w 12199717"/>
              <a:gd name="connsiteY69" fmla="*/ 231493 h 3750197"/>
              <a:gd name="connsiteX70" fmla="*/ 11719367 w 12199717"/>
              <a:gd name="connsiteY70" fmla="*/ 225706 h 3750197"/>
              <a:gd name="connsiteX71" fmla="*/ 11979798 w 12199717"/>
              <a:gd name="connsiteY71" fmla="*/ 219919 h 3750197"/>
              <a:gd name="connsiteX72" fmla="*/ 12026097 w 12199717"/>
              <a:gd name="connsiteY72" fmla="*/ 214131 h 3750197"/>
              <a:gd name="connsiteX73" fmla="*/ 12130269 w 12199717"/>
              <a:gd name="connsiteY73" fmla="*/ 202557 h 3750197"/>
              <a:gd name="connsiteX74" fmla="*/ 12170780 w 12199717"/>
              <a:gd name="connsiteY74" fmla="*/ 190982 h 3750197"/>
              <a:gd name="connsiteX75" fmla="*/ 12193929 w 12199717"/>
              <a:gd name="connsiteY75" fmla="*/ 185195 h 3750197"/>
              <a:gd name="connsiteX76" fmla="*/ 12199717 w 12199717"/>
              <a:gd name="connsiteY76" fmla="*/ 3750197 h 3750197"/>
              <a:gd name="connsiteX77" fmla="*/ 0 w 12199717"/>
              <a:gd name="connsiteY77" fmla="*/ 3744410 h 3750197"/>
              <a:gd name="connsiteX78" fmla="*/ 0 w 12199717"/>
              <a:gd name="connsiteY78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1765140 w 12199717"/>
              <a:gd name="connsiteY15" fmla="*/ 40511 h 3750197"/>
              <a:gd name="connsiteX16" fmla="*/ 1840375 w 12199717"/>
              <a:gd name="connsiteY16" fmla="*/ 34724 h 3750197"/>
              <a:gd name="connsiteX17" fmla="*/ 1886674 w 12199717"/>
              <a:gd name="connsiteY17" fmla="*/ 28936 h 3750197"/>
              <a:gd name="connsiteX18" fmla="*/ 2013995 w 12199717"/>
              <a:gd name="connsiteY18" fmla="*/ 23149 h 3750197"/>
              <a:gd name="connsiteX19" fmla="*/ 2118167 w 12199717"/>
              <a:gd name="connsiteY19" fmla="*/ 17362 h 3750197"/>
              <a:gd name="connsiteX20" fmla="*/ 2338086 w 12199717"/>
              <a:gd name="connsiteY20" fmla="*/ 5787 h 3750197"/>
              <a:gd name="connsiteX21" fmla="*/ 2772137 w 12199717"/>
              <a:gd name="connsiteY21" fmla="*/ 0 h 3750197"/>
              <a:gd name="connsiteX22" fmla="*/ 2974694 w 12199717"/>
              <a:gd name="connsiteY22" fmla="*/ 11574 h 3750197"/>
              <a:gd name="connsiteX23" fmla="*/ 3269848 w 12199717"/>
              <a:gd name="connsiteY23" fmla="*/ 17362 h 3750197"/>
              <a:gd name="connsiteX24" fmla="*/ 3975904 w 12199717"/>
              <a:gd name="connsiteY24" fmla="*/ 23149 h 3750197"/>
              <a:gd name="connsiteX25" fmla="*/ 4109013 w 12199717"/>
              <a:gd name="connsiteY25" fmla="*/ 28936 h 3750197"/>
              <a:gd name="connsiteX26" fmla="*/ 4178461 w 12199717"/>
              <a:gd name="connsiteY26" fmla="*/ 34724 h 3750197"/>
              <a:gd name="connsiteX27" fmla="*/ 4508340 w 12199717"/>
              <a:gd name="connsiteY27" fmla="*/ 63660 h 3750197"/>
              <a:gd name="connsiteX28" fmla="*/ 4930816 w 12199717"/>
              <a:gd name="connsiteY28" fmla="*/ 127321 h 3750197"/>
              <a:gd name="connsiteX29" fmla="*/ 5029200 w 12199717"/>
              <a:gd name="connsiteY29" fmla="*/ 138896 h 3750197"/>
              <a:gd name="connsiteX30" fmla="*/ 5104436 w 12199717"/>
              <a:gd name="connsiteY30" fmla="*/ 156258 h 3750197"/>
              <a:gd name="connsiteX31" fmla="*/ 5144947 w 12199717"/>
              <a:gd name="connsiteY31" fmla="*/ 162045 h 3750197"/>
              <a:gd name="connsiteX32" fmla="*/ 5359079 w 12199717"/>
              <a:gd name="connsiteY32" fmla="*/ 190982 h 3750197"/>
              <a:gd name="connsiteX33" fmla="*/ 5451676 w 12199717"/>
              <a:gd name="connsiteY33" fmla="*/ 214131 h 3750197"/>
              <a:gd name="connsiteX34" fmla="*/ 5590572 w 12199717"/>
              <a:gd name="connsiteY34" fmla="*/ 237281 h 3750197"/>
              <a:gd name="connsiteX35" fmla="*/ 5654233 w 12199717"/>
              <a:gd name="connsiteY35" fmla="*/ 254643 h 3750197"/>
              <a:gd name="connsiteX36" fmla="*/ 5746831 w 12199717"/>
              <a:gd name="connsiteY36" fmla="*/ 277792 h 3750197"/>
              <a:gd name="connsiteX37" fmla="*/ 5810491 w 12199717"/>
              <a:gd name="connsiteY37" fmla="*/ 289367 h 3750197"/>
              <a:gd name="connsiteX38" fmla="*/ 5868365 w 12199717"/>
              <a:gd name="connsiteY38" fmla="*/ 300941 h 3750197"/>
              <a:gd name="connsiteX39" fmla="*/ 5955175 w 12199717"/>
              <a:gd name="connsiteY39" fmla="*/ 318303 h 3750197"/>
              <a:gd name="connsiteX40" fmla="*/ 6013048 w 12199717"/>
              <a:gd name="connsiteY40" fmla="*/ 335665 h 3750197"/>
              <a:gd name="connsiteX41" fmla="*/ 6117221 w 12199717"/>
              <a:gd name="connsiteY41" fmla="*/ 347240 h 3750197"/>
              <a:gd name="connsiteX42" fmla="*/ 6140370 w 12199717"/>
              <a:gd name="connsiteY42" fmla="*/ 353027 h 3750197"/>
              <a:gd name="connsiteX43" fmla="*/ 6279266 w 12199717"/>
              <a:gd name="connsiteY43" fmla="*/ 364602 h 3750197"/>
              <a:gd name="connsiteX44" fmla="*/ 6412375 w 12199717"/>
              <a:gd name="connsiteY44" fmla="*/ 370389 h 3750197"/>
              <a:gd name="connsiteX45" fmla="*/ 6585995 w 12199717"/>
              <a:gd name="connsiteY45" fmla="*/ 381964 h 3750197"/>
              <a:gd name="connsiteX46" fmla="*/ 6690167 w 12199717"/>
              <a:gd name="connsiteY46" fmla="*/ 387751 h 3750197"/>
              <a:gd name="connsiteX47" fmla="*/ 7275316 w 12199717"/>
              <a:gd name="connsiteY47" fmla="*/ 410901 h 3750197"/>
              <a:gd name="connsiteX48" fmla="*/ 8165940 w 12199717"/>
              <a:gd name="connsiteY48" fmla="*/ 428263 h 3750197"/>
              <a:gd name="connsiteX49" fmla="*/ 9427580 w 12199717"/>
              <a:gd name="connsiteY49" fmla="*/ 410901 h 3750197"/>
              <a:gd name="connsiteX50" fmla="*/ 9531752 w 12199717"/>
              <a:gd name="connsiteY50" fmla="*/ 399326 h 3750197"/>
              <a:gd name="connsiteX51" fmla="*/ 9647499 w 12199717"/>
              <a:gd name="connsiteY51" fmla="*/ 387751 h 3750197"/>
              <a:gd name="connsiteX52" fmla="*/ 9751671 w 12199717"/>
              <a:gd name="connsiteY52" fmla="*/ 376177 h 3750197"/>
              <a:gd name="connsiteX53" fmla="*/ 9878993 w 12199717"/>
              <a:gd name="connsiteY53" fmla="*/ 364602 h 3750197"/>
              <a:gd name="connsiteX54" fmla="*/ 9925291 w 12199717"/>
              <a:gd name="connsiteY54" fmla="*/ 353027 h 3750197"/>
              <a:gd name="connsiteX55" fmla="*/ 9948441 w 12199717"/>
              <a:gd name="connsiteY55" fmla="*/ 347240 h 3750197"/>
              <a:gd name="connsiteX56" fmla="*/ 9983165 w 12199717"/>
              <a:gd name="connsiteY56" fmla="*/ 335665 h 3750197"/>
              <a:gd name="connsiteX57" fmla="*/ 10017889 w 12199717"/>
              <a:gd name="connsiteY57" fmla="*/ 329878 h 3750197"/>
              <a:gd name="connsiteX58" fmla="*/ 10046826 w 12199717"/>
              <a:gd name="connsiteY58" fmla="*/ 318303 h 3750197"/>
              <a:gd name="connsiteX59" fmla="*/ 10081550 w 12199717"/>
              <a:gd name="connsiteY59" fmla="*/ 312516 h 3750197"/>
              <a:gd name="connsiteX60" fmla="*/ 10098912 w 12199717"/>
              <a:gd name="connsiteY60" fmla="*/ 300941 h 3750197"/>
              <a:gd name="connsiteX61" fmla="*/ 10116274 w 12199717"/>
              <a:gd name="connsiteY61" fmla="*/ 295154 h 3750197"/>
              <a:gd name="connsiteX62" fmla="*/ 10174147 w 12199717"/>
              <a:gd name="connsiteY62" fmla="*/ 289367 h 3750197"/>
              <a:gd name="connsiteX63" fmla="*/ 10781818 w 12199717"/>
              <a:gd name="connsiteY63" fmla="*/ 277792 h 3750197"/>
              <a:gd name="connsiteX64" fmla="*/ 10984375 w 12199717"/>
              <a:gd name="connsiteY64" fmla="*/ 266217 h 3750197"/>
              <a:gd name="connsiteX65" fmla="*/ 11129059 w 12199717"/>
              <a:gd name="connsiteY65" fmla="*/ 260430 h 3750197"/>
              <a:gd name="connsiteX66" fmla="*/ 11308466 w 12199717"/>
              <a:gd name="connsiteY66" fmla="*/ 248855 h 3750197"/>
              <a:gd name="connsiteX67" fmla="*/ 11412638 w 12199717"/>
              <a:gd name="connsiteY67" fmla="*/ 243068 h 3750197"/>
              <a:gd name="connsiteX68" fmla="*/ 11603621 w 12199717"/>
              <a:gd name="connsiteY68" fmla="*/ 231493 h 3750197"/>
              <a:gd name="connsiteX69" fmla="*/ 11719367 w 12199717"/>
              <a:gd name="connsiteY69" fmla="*/ 225706 h 3750197"/>
              <a:gd name="connsiteX70" fmla="*/ 11979798 w 12199717"/>
              <a:gd name="connsiteY70" fmla="*/ 219919 h 3750197"/>
              <a:gd name="connsiteX71" fmla="*/ 12026097 w 12199717"/>
              <a:gd name="connsiteY71" fmla="*/ 214131 h 3750197"/>
              <a:gd name="connsiteX72" fmla="*/ 12130269 w 12199717"/>
              <a:gd name="connsiteY72" fmla="*/ 202557 h 3750197"/>
              <a:gd name="connsiteX73" fmla="*/ 12170780 w 12199717"/>
              <a:gd name="connsiteY73" fmla="*/ 190982 h 3750197"/>
              <a:gd name="connsiteX74" fmla="*/ 12193929 w 12199717"/>
              <a:gd name="connsiteY74" fmla="*/ 185195 h 3750197"/>
              <a:gd name="connsiteX75" fmla="*/ 12199717 w 12199717"/>
              <a:gd name="connsiteY75" fmla="*/ 3750197 h 3750197"/>
              <a:gd name="connsiteX76" fmla="*/ 0 w 12199717"/>
              <a:gd name="connsiteY76" fmla="*/ 3744410 h 3750197"/>
              <a:gd name="connsiteX77" fmla="*/ 0 w 12199717"/>
              <a:gd name="connsiteY77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1765140 w 12199717"/>
              <a:gd name="connsiteY15" fmla="*/ 40511 h 3750197"/>
              <a:gd name="connsiteX16" fmla="*/ 1840375 w 12199717"/>
              <a:gd name="connsiteY16" fmla="*/ 34724 h 3750197"/>
              <a:gd name="connsiteX17" fmla="*/ 2013995 w 12199717"/>
              <a:gd name="connsiteY17" fmla="*/ 23149 h 3750197"/>
              <a:gd name="connsiteX18" fmla="*/ 2118167 w 12199717"/>
              <a:gd name="connsiteY18" fmla="*/ 17362 h 3750197"/>
              <a:gd name="connsiteX19" fmla="*/ 2338086 w 12199717"/>
              <a:gd name="connsiteY19" fmla="*/ 5787 h 3750197"/>
              <a:gd name="connsiteX20" fmla="*/ 2772137 w 12199717"/>
              <a:gd name="connsiteY20" fmla="*/ 0 h 3750197"/>
              <a:gd name="connsiteX21" fmla="*/ 2974694 w 12199717"/>
              <a:gd name="connsiteY21" fmla="*/ 11574 h 3750197"/>
              <a:gd name="connsiteX22" fmla="*/ 3269848 w 12199717"/>
              <a:gd name="connsiteY22" fmla="*/ 17362 h 3750197"/>
              <a:gd name="connsiteX23" fmla="*/ 3975904 w 12199717"/>
              <a:gd name="connsiteY23" fmla="*/ 23149 h 3750197"/>
              <a:gd name="connsiteX24" fmla="*/ 4109013 w 12199717"/>
              <a:gd name="connsiteY24" fmla="*/ 28936 h 3750197"/>
              <a:gd name="connsiteX25" fmla="*/ 4178461 w 12199717"/>
              <a:gd name="connsiteY25" fmla="*/ 34724 h 3750197"/>
              <a:gd name="connsiteX26" fmla="*/ 4508340 w 12199717"/>
              <a:gd name="connsiteY26" fmla="*/ 63660 h 3750197"/>
              <a:gd name="connsiteX27" fmla="*/ 4930816 w 12199717"/>
              <a:gd name="connsiteY27" fmla="*/ 127321 h 3750197"/>
              <a:gd name="connsiteX28" fmla="*/ 5029200 w 12199717"/>
              <a:gd name="connsiteY28" fmla="*/ 138896 h 3750197"/>
              <a:gd name="connsiteX29" fmla="*/ 5104436 w 12199717"/>
              <a:gd name="connsiteY29" fmla="*/ 156258 h 3750197"/>
              <a:gd name="connsiteX30" fmla="*/ 5144947 w 12199717"/>
              <a:gd name="connsiteY30" fmla="*/ 162045 h 3750197"/>
              <a:gd name="connsiteX31" fmla="*/ 5359079 w 12199717"/>
              <a:gd name="connsiteY31" fmla="*/ 190982 h 3750197"/>
              <a:gd name="connsiteX32" fmla="*/ 5451676 w 12199717"/>
              <a:gd name="connsiteY32" fmla="*/ 214131 h 3750197"/>
              <a:gd name="connsiteX33" fmla="*/ 5590572 w 12199717"/>
              <a:gd name="connsiteY33" fmla="*/ 237281 h 3750197"/>
              <a:gd name="connsiteX34" fmla="*/ 5654233 w 12199717"/>
              <a:gd name="connsiteY34" fmla="*/ 254643 h 3750197"/>
              <a:gd name="connsiteX35" fmla="*/ 5746831 w 12199717"/>
              <a:gd name="connsiteY35" fmla="*/ 277792 h 3750197"/>
              <a:gd name="connsiteX36" fmla="*/ 5810491 w 12199717"/>
              <a:gd name="connsiteY36" fmla="*/ 289367 h 3750197"/>
              <a:gd name="connsiteX37" fmla="*/ 5868365 w 12199717"/>
              <a:gd name="connsiteY37" fmla="*/ 300941 h 3750197"/>
              <a:gd name="connsiteX38" fmla="*/ 5955175 w 12199717"/>
              <a:gd name="connsiteY38" fmla="*/ 318303 h 3750197"/>
              <a:gd name="connsiteX39" fmla="*/ 6013048 w 12199717"/>
              <a:gd name="connsiteY39" fmla="*/ 335665 h 3750197"/>
              <a:gd name="connsiteX40" fmla="*/ 6117221 w 12199717"/>
              <a:gd name="connsiteY40" fmla="*/ 347240 h 3750197"/>
              <a:gd name="connsiteX41" fmla="*/ 6140370 w 12199717"/>
              <a:gd name="connsiteY41" fmla="*/ 353027 h 3750197"/>
              <a:gd name="connsiteX42" fmla="*/ 6279266 w 12199717"/>
              <a:gd name="connsiteY42" fmla="*/ 364602 h 3750197"/>
              <a:gd name="connsiteX43" fmla="*/ 6412375 w 12199717"/>
              <a:gd name="connsiteY43" fmla="*/ 370389 h 3750197"/>
              <a:gd name="connsiteX44" fmla="*/ 6585995 w 12199717"/>
              <a:gd name="connsiteY44" fmla="*/ 381964 h 3750197"/>
              <a:gd name="connsiteX45" fmla="*/ 6690167 w 12199717"/>
              <a:gd name="connsiteY45" fmla="*/ 387751 h 3750197"/>
              <a:gd name="connsiteX46" fmla="*/ 7275316 w 12199717"/>
              <a:gd name="connsiteY46" fmla="*/ 410901 h 3750197"/>
              <a:gd name="connsiteX47" fmla="*/ 8165940 w 12199717"/>
              <a:gd name="connsiteY47" fmla="*/ 428263 h 3750197"/>
              <a:gd name="connsiteX48" fmla="*/ 9427580 w 12199717"/>
              <a:gd name="connsiteY48" fmla="*/ 410901 h 3750197"/>
              <a:gd name="connsiteX49" fmla="*/ 9531752 w 12199717"/>
              <a:gd name="connsiteY49" fmla="*/ 399326 h 3750197"/>
              <a:gd name="connsiteX50" fmla="*/ 9647499 w 12199717"/>
              <a:gd name="connsiteY50" fmla="*/ 387751 h 3750197"/>
              <a:gd name="connsiteX51" fmla="*/ 9751671 w 12199717"/>
              <a:gd name="connsiteY51" fmla="*/ 376177 h 3750197"/>
              <a:gd name="connsiteX52" fmla="*/ 9878993 w 12199717"/>
              <a:gd name="connsiteY52" fmla="*/ 364602 h 3750197"/>
              <a:gd name="connsiteX53" fmla="*/ 9925291 w 12199717"/>
              <a:gd name="connsiteY53" fmla="*/ 353027 h 3750197"/>
              <a:gd name="connsiteX54" fmla="*/ 9948441 w 12199717"/>
              <a:gd name="connsiteY54" fmla="*/ 347240 h 3750197"/>
              <a:gd name="connsiteX55" fmla="*/ 9983165 w 12199717"/>
              <a:gd name="connsiteY55" fmla="*/ 335665 h 3750197"/>
              <a:gd name="connsiteX56" fmla="*/ 10017889 w 12199717"/>
              <a:gd name="connsiteY56" fmla="*/ 329878 h 3750197"/>
              <a:gd name="connsiteX57" fmla="*/ 10046826 w 12199717"/>
              <a:gd name="connsiteY57" fmla="*/ 318303 h 3750197"/>
              <a:gd name="connsiteX58" fmla="*/ 10081550 w 12199717"/>
              <a:gd name="connsiteY58" fmla="*/ 312516 h 3750197"/>
              <a:gd name="connsiteX59" fmla="*/ 10098912 w 12199717"/>
              <a:gd name="connsiteY59" fmla="*/ 300941 h 3750197"/>
              <a:gd name="connsiteX60" fmla="*/ 10116274 w 12199717"/>
              <a:gd name="connsiteY60" fmla="*/ 295154 h 3750197"/>
              <a:gd name="connsiteX61" fmla="*/ 10174147 w 12199717"/>
              <a:gd name="connsiteY61" fmla="*/ 289367 h 3750197"/>
              <a:gd name="connsiteX62" fmla="*/ 10781818 w 12199717"/>
              <a:gd name="connsiteY62" fmla="*/ 277792 h 3750197"/>
              <a:gd name="connsiteX63" fmla="*/ 10984375 w 12199717"/>
              <a:gd name="connsiteY63" fmla="*/ 266217 h 3750197"/>
              <a:gd name="connsiteX64" fmla="*/ 11129059 w 12199717"/>
              <a:gd name="connsiteY64" fmla="*/ 260430 h 3750197"/>
              <a:gd name="connsiteX65" fmla="*/ 11308466 w 12199717"/>
              <a:gd name="connsiteY65" fmla="*/ 248855 h 3750197"/>
              <a:gd name="connsiteX66" fmla="*/ 11412638 w 12199717"/>
              <a:gd name="connsiteY66" fmla="*/ 243068 h 3750197"/>
              <a:gd name="connsiteX67" fmla="*/ 11603621 w 12199717"/>
              <a:gd name="connsiteY67" fmla="*/ 231493 h 3750197"/>
              <a:gd name="connsiteX68" fmla="*/ 11719367 w 12199717"/>
              <a:gd name="connsiteY68" fmla="*/ 225706 h 3750197"/>
              <a:gd name="connsiteX69" fmla="*/ 11979798 w 12199717"/>
              <a:gd name="connsiteY69" fmla="*/ 219919 h 3750197"/>
              <a:gd name="connsiteX70" fmla="*/ 12026097 w 12199717"/>
              <a:gd name="connsiteY70" fmla="*/ 214131 h 3750197"/>
              <a:gd name="connsiteX71" fmla="*/ 12130269 w 12199717"/>
              <a:gd name="connsiteY71" fmla="*/ 202557 h 3750197"/>
              <a:gd name="connsiteX72" fmla="*/ 12170780 w 12199717"/>
              <a:gd name="connsiteY72" fmla="*/ 190982 h 3750197"/>
              <a:gd name="connsiteX73" fmla="*/ 12193929 w 12199717"/>
              <a:gd name="connsiteY73" fmla="*/ 185195 h 3750197"/>
              <a:gd name="connsiteX74" fmla="*/ 12199717 w 12199717"/>
              <a:gd name="connsiteY74" fmla="*/ 3750197 h 3750197"/>
              <a:gd name="connsiteX75" fmla="*/ 0 w 12199717"/>
              <a:gd name="connsiteY75" fmla="*/ 3744410 h 3750197"/>
              <a:gd name="connsiteX76" fmla="*/ 0 w 12199717"/>
              <a:gd name="connsiteY76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1765140 w 12199717"/>
              <a:gd name="connsiteY15" fmla="*/ 40511 h 3750197"/>
              <a:gd name="connsiteX16" fmla="*/ 2013995 w 12199717"/>
              <a:gd name="connsiteY16" fmla="*/ 23149 h 3750197"/>
              <a:gd name="connsiteX17" fmla="*/ 2118167 w 12199717"/>
              <a:gd name="connsiteY17" fmla="*/ 17362 h 3750197"/>
              <a:gd name="connsiteX18" fmla="*/ 2338086 w 12199717"/>
              <a:gd name="connsiteY18" fmla="*/ 5787 h 3750197"/>
              <a:gd name="connsiteX19" fmla="*/ 2772137 w 12199717"/>
              <a:gd name="connsiteY19" fmla="*/ 0 h 3750197"/>
              <a:gd name="connsiteX20" fmla="*/ 2974694 w 12199717"/>
              <a:gd name="connsiteY20" fmla="*/ 11574 h 3750197"/>
              <a:gd name="connsiteX21" fmla="*/ 3269848 w 12199717"/>
              <a:gd name="connsiteY21" fmla="*/ 17362 h 3750197"/>
              <a:gd name="connsiteX22" fmla="*/ 3975904 w 12199717"/>
              <a:gd name="connsiteY22" fmla="*/ 23149 h 3750197"/>
              <a:gd name="connsiteX23" fmla="*/ 4109013 w 12199717"/>
              <a:gd name="connsiteY23" fmla="*/ 28936 h 3750197"/>
              <a:gd name="connsiteX24" fmla="*/ 4178461 w 12199717"/>
              <a:gd name="connsiteY24" fmla="*/ 34724 h 3750197"/>
              <a:gd name="connsiteX25" fmla="*/ 4508340 w 12199717"/>
              <a:gd name="connsiteY25" fmla="*/ 63660 h 3750197"/>
              <a:gd name="connsiteX26" fmla="*/ 4930816 w 12199717"/>
              <a:gd name="connsiteY26" fmla="*/ 127321 h 3750197"/>
              <a:gd name="connsiteX27" fmla="*/ 5029200 w 12199717"/>
              <a:gd name="connsiteY27" fmla="*/ 138896 h 3750197"/>
              <a:gd name="connsiteX28" fmla="*/ 5104436 w 12199717"/>
              <a:gd name="connsiteY28" fmla="*/ 156258 h 3750197"/>
              <a:gd name="connsiteX29" fmla="*/ 5144947 w 12199717"/>
              <a:gd name="connsiteY29" fmla="*/ 162045 h 3750197"/>
              <a:gd name="connsiteX30" fmla="*/ 5359079 w 12199717"/>
              <a:gd name="connsiteY30" fmla="*/ 190982 h 3750197"/>
              <a:gd name="connsiteX31" fmla="*/ 5451676 w 12199717"/>
              <a:gd name="connsiteY31" fmla="*/ 214131 h 3750197"/>
              <a:gd name="connsiteX32" fmla="*/ 5590572 w 12199717"/>
              <a:gd name="connsiteY32" fmla="*/ 237281 h 3750197"/>
              <a:gd name="connsiteX33" fmla="*/ 5654233 w 12199717"/>
              <a:gd name="connsiteY33" fmla="*/ 254643 h 3750197"/>
              <a:gd name="connsiteX34" fmla="*/ 5746831 w 12199717"/>
              <a:gd name="connsiteY34" fmla="*/ 277792 h 3750197"/>
              <a:gd name="connsiteX35" fmla="*/ 5810491 w 12199717"/>
              <a:gd name="connsiteY35" fmla="*/ 289367 h 3750197"/>
              <a:gd name="connsiteX36" fmla="*/ 5868365 w 12199717"/>
              <a:gd name="connsiteY36" fmla="*/ 300941 h 3750197"/>
              <a:gd name="connsiteX37" fmla="*/ 5955175 w 12199717"/>
              <a:gd name="connsiteY37" fmla="*/ 318303 h 3750197"/>
              <a:gd name="connsiteX38" fmla="*/ 6013048 w 12199717"/>
              <a:gd name="connsiteY38" fmla="*/ 335665 h 3750197"/>
              <a:gd name="connsiteX39" fmla="*/ 6117221 w 12199717"/>
              <a:gd name="connsiteY39" fmla="*/ 347240 h 3750197"/>
              <a:gd name="connsiteX40" fmla="*/ 6140370 w 12199717"/>
              <a:gd name="connsiteY40" fmla="*/ 353027 h 3750197"/>
              <a:gd name="connsiteX41" fmla="*/ 6279266 w 12199717"/>
              <a:gd name="connsiteY41" fmla="*/ 364602 h 3750197"/>
              <a:gd name="connsiteX42" fmla="*/ 6412375 w 12199717"/>
              <a:gd name="connsiteY42" fmla="*/ 370389 h 3750197"/>
              <a:gd name="connsiteX43" fmla="*/ 6585995 w 12199717"/>
              <a:gd name="connsiteY43" fmla="*/ 381964 h 3750197"/>
              <a:gd name="connsiteX44" fmla="*/ 6690167 w 12199717"/>
              <a:gd name="connsiteY44" fmla="*/ 387751 h 3750197"/>
              <a:gd name="connsiteX45" fmla="*/ 7275316 w 12199717"/>
              <a:gd name="connsiteY45" fmla="*/ 410901 h 3750197"/>
              <a:gd name="connsiteX46" fmla="*/ 8165940 w 12199717"/>
              <a:gd name="connsiteY46" fmla="*/ 428263 h 3750197"/>
              <a:gd name="connsiteX47" fmla="*/ 9427580 w 12199717"/>
              <a:gd name="connsiteY47" fmla="*/ 410901 h 3750197"/>
              <a:gd name="connsiteX48" fmla="*/ 9531752 w 12199717"/>
              <a:gd name="connsiteY48" fmla="*/ 399326 h 3750197"/>
              <a:gd name="connsiteX49" fmla="*/ 9647499 w 12199717"/>
              <a:gd name="connsiteY49" fmla="*/ 387751 h 3750197"/>
              <a:gd name="connsiteX50" fmla="*/ 9751671 w 12199717"/>
              <a:gd name="connsiteY50" fmla="*/ 376177 h 3750197"/>
              <a:gd name="connsiteX51" fmla="*/ 9878993 w 12199717"/>
              <a:gd name="connsiteY51" fmla="*/ 364602 h 3750197"/>
              <a:gd name="connsiteX52" fmla="*/ 9925291 w 12199717"/>
              <a:gd name="connsiteY52" fmla="*/ 353027 h 3750197"/>
              <a:gd name="connsiteX53" fmla="*/ 9948441 w 12199717"/>
              <a:gd name="connsiteY53" fmla="*/ 347240 h 3750197"/>
              <a:gd name="connsiteX54" fmla="*/ 9983165 w 12199717"/>
              <a:gd name="connsiteY54" fmla="*/ 335665 h 3750197"/>
              <a:gd name="connsiteX55" fmla="*/ 10017889 w 12199717"/>
              <a:gd name="connsiteY55" fmla="*/ 329878 h 3750197"/>
              <a:gd name="connsiteX56" fmla="*/ 10046826 w 12199717"/>
              <a:gd name="connsiteY56" fmla="*/ 318303 h 3750197"/>
              <a:gd name="connsiteX57" fmla="*/ 10081550 w 12199717"/>
              <a:gd name="connsiteY57" fmla="*/ 312516 h 3750197"/>
              <a:gd name="connsiteX58" fmla="*/ 10098912 w 12199717"/>
              <a:gd name="connsiteY58" fmla="*/ 300941 h 3750197"/>
              <a:gd name="connsiteX59" fmla="*/ 10116274 w 12199717"/>
              <a:gd name="connsiteY59" fmla="*/ 295154 h 3750197"/>
              <a:gd name="connsiteX60" fmla="*/ 10174147 w 12199717"/>
              <a:gd name="connsiteY60" fmla="*/ 289367 h 3750197"/>
              <a:gd name="connsiteX61" fmla="*/ 10781818 w 12199717"/>
              <a:gd name="connsiteY61" fmla="*/ 277792 h 3750197"/>
              <a:gd name="connsiteX62" fmla="*/ 10984375 w 12199717"/>
              <a:gd name="connsiteY62" fmla="*/ 266217 h 3750197"/>
              <a:gd name="connsiteX63" fmla="*/ 11129059 w 12199717"/>
              <a:gd name="connsiteY63" fmla="*/ 260430 h 3750197"/>
              <a:gd name="connsiteX64" fmla="*/ 11308466 w 12199717"/>
              <a:gd name="connsiteY64" fmla="*/ 248855 h 3750197"/>
              <a:gd name="connsiteX65" fmla="*/ 11412638 w 12199717"/>
              <a:gd name="connsiteY65" fmla="*/ 243068 h 3750197"/>
              <a:gd name="connsiteX66" fmla="*/ 11603621 w 12199717"/>
              <a:gd name="connsiteY66" fmla="*/ 231493 h 3750197"/>
              <a:gd name="connsiteX67" fmla="*/ 11719367 w 12199717"/>
              <a:gd name="connsiteY67" fmla="*/ 225706 h 3750197"/>
              <a:gd name="connsiteX68" fmla="*/ 11979798 w 12199717"/>
              <a:gd name="connsiteY68" fmla="*/ 219919 h 3750197"/>
              <a:gd name="connsiteX69" fmla="*/ 12026097 w 12199717"/>
              <a:gd name="connsiteY69" fmla="*/ 214131 h 3750197"/>
              <a:gd name="connsiteX70" fmla="*/ 12130269 w 12199717"/>
              <a:gd name="connsiteY70" fmla="*/ 202557 h 3750197"/>
              <a:gd name="connsiteX71" fmla="*/ 12170780 w 12199717"/>
              <a:gd name="connsiteY71" fmla="*/ 190982 h 3750197"/>
              <a:gd name="connsiteX72" fmla="*/ 12193929 w 12199717"/>
              <a:gd name="connsiteY72" fmla="*/ 185195 h 3750197"/>
              <a:gd name="connsiteX73" fmla="*/ 12199717 w 12199717"/>
              <a:gd name="connsiteY73" fmla="*/ 3750197 h 3750197"/>
              <a:gd name="connsiteX74" fmla="*/ 0 w 12199717"/>
              <a:gd name="connsiteY74" fmla="*/ 3744410 h 3750197"/>
              <a:gd name="connsiteX75" fmla="*/ 0 w 12199717"/>
              <a:gd name="connsiteY75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2013995 w 12199717"/>
              <a:gd name="connsiteY15" fmla="*/ 23149 h 3750197"/>
              <a:gd name="connsiteX16" fmla="*/ 2118167 w 12199717"/>
              <a:gd name="connsiteY16" fmla="*/ 17362 h 3750197"/>
              <a:gd name="connsiteX17" fmla="*/ 2338086 w 12199717"/>
              <a:gd name="connsiteY17" fmla="*/ 5787 h 3750197"/>
              <a:gd name="connsiteX18" fmla="*/ 2772137 w 12199717"/>
              <a:gd name="connsiteY18" fmla="*/ 0 h 3750197"/>
              <a:gd name="connsiteX19" fmla="*/ 2974694 w 12199717"/>
              <a:gd name="connsiteY19" fmla="*/ 11574 h 3750197"/>
              <a:gd name="connsiteX20" fmla="*/ 3269848 w 12199717"/>
              <a:gd name="connsiteY20" fmla="*/ 17362 h 3750197"/>
              <a:gd name="connsiteX21" fmla="*/ 3975904 w 12199717"/>
              <a:gd name="connsiteY21" fmla="*/ 23149 h 3750197"/>
              <a:gd name="connsiteX22" fmla="*/ 4109013 w 12199717"/>
              <a:gd name="connsiteY22" fmla="*/ 28936 h 3750197"/>
              <a:gd name="connsiteX23" fmla="*/ 4178461 w 12199717"/>
              <a:gd name="connsiteY23" fmla="*/ 34724 h 3750197"/>
              <a:gd name="connsiteX24" fmla="*/ 4508340 w 12199717"/>
              <a:gd name="connsiteY24" fmla="*/ 63660 h 3750197"/>
              <a:gd name="connsiteX25" fmla="*/ 4930816 w 12199717"/>
              <a:gd name="connsiteY25" fmla="*/ 127321 h 3750197"/>
              <a:gd name="connsiteX26" fmla="*/ 5029200 w 12199717"/>
              <a:gd name="connsiteY26" fmla="*/ 138896 h 3750197"/>
              <a:gd name="connsiteX27" fmla="*/ 5104436 w 12199717"/>
              <a:gd name="connsiteY27" fmla="*/ 156258 h 3750197"/>
              <a:gd name="connsiteX28" fmla="*/ 5144947 w 12199717"/>
              <a:gd name="connsiteY28" fmla="*/ 162045 h 3750197"/>
              <a:gd name="connsiteX29" fmla="*/ 5359079 w 12199717"/>
              <a:gd name="connsiteY29" fmla="*/ 190982 h 3750197"/>
              <a:gd name="connsiteX30" fmla="*/ 5451676 w 12199717"/>
              <a:gd name="connsiteY30" fmla="*/ 214131 h 3750197"/>
              <a:gd name="connsiteX31" fmla="*/ 5590572 w 12199717"/>
              <a:gd name="connsiteY31" fmla="*/ 237281 h 3750197"/>
              <a:gd name="connsiteX32" fmla="*/ 5654233 w 12199717"/>
              <a:gd name="connsiteY32" fmla="*/ 254643 h 3750197"/>
              <a:gd name="connsiteX33" fmla="*/ 5746831 w 12199717"/>
              <a:gd name="connsiteY33" fmla="*/ 277792 h 3750197"/>
              <a:gd name="connsiteX34" fmla="*/ 5810491 w 12199717"/>
              <a:gd name="connsiteY34" fmla="*/ 289367 h 3750197"/>
              <a:gd name="connsiteX35" fmla="*/ 5868365 w 12199717"/>
              <a:gd name="connsiteY35" fmla="*/ 300941 h 3750197"/>
              <a:gd name="connsiteX36" fmla="*/ 5955175 w 12199717"/>
              <a:gd name="connsiteY36" fmla="*/ 318303 h 3750197"/>
              <a:gd name="connsiteX37" fmla="*/ 6013048 w 12199717"/>
              <a:gd name="connsiteY37" fmla="*/ 335665 h 3750197"/>
              <a:gd name="connsiteX38" fmla="*/ 6117221 w 12199717"/>
              <a:gd name="connsiteY38" fmla="*/ 347240 h 3750197"/>
              <a:gd name="connsiteX39" fmla="*/ 6140370 w 12199717"/>
              <a:gd name="connsiteY39" fmla="*/ 353027 h 3750197"/>
              <a:gd name="connsiteX40" fmla="*/ 6279266 w 12199717"/>
              <a:gd name="connsiteY40" fmla="*/ 364602 h 3750197"/>
              <a:gd name="connsiteX41" fmla="*/ 6412375 w 12199717"/>
              <a:gd name="connsiteY41" fmla="*/ 370389 h 3750197"/>
              <a:gd name="connsiteX42" fmla="*/ 6585995 w 12199717"/>
              <a:gd name="connsiteY42" fmla="*/ 381964 h 3750197"/>
              <a:gd name="connsiteX43" fmla="*/ 6690167 w 12199717"/>
              <a:gd name="connsiteY43" fmla="*/ 387751 h 3750197"/>
              <a:gd name="connsiteX44" fmla="*/ 7275316 w 12199717"/>
              <a:gd name="connsiteY44" fmla="*/ 410901 h 3750197"/>
              <a:gd name="connsiteX45" fmla="*/ 8165940 w 12199717"/>
              <a:gd name="connsiteY45" fmla="*/ 428263 h 3750197"/>
              <a:gd name="connsiteX46" fmla="*/ 9427580 w 12199717"/>
              <a:gd name="connsiteY46" fmla="*/ 410901 h 3750197"/>
              <a:gd name="connsiteX47" fmla="*/ 9531752 w 12199717"/>
              <a:gd name="connsiteY47" fmla="*/ 399326 h 3750197"/>
              <a:gd name="connsiteX48" fmla="*/ 9647499 w 12199717"/>
              <a:gd name="connsiteY48" fmla="*/ 387751 h 3750197"/>
              <a:gd name="connsiteX49" fmla="*/ 9751671 w 12199717"/>
              <a:gd name="connsiteY49" fmla="*/ 376177 h 3750197"/>
              <a:gd name="connsiteX50" fmla="*/ 9878993 w 12199717"/>
              <a:gd name="connsiteY50" fmla="*/ 364602 h 3750197"/>
              <a:gd name="connsiteX51" fmla="*/ 9925291 w 12199717"/>
              <a:gd name="connsiteY51" fmla="*/ 353027 h 3750197"/>
              <a:gd name="connsiteX52" fmla="*/ 9948441 w 12199717"/>
              <a:gd name="connsiteY52" fmla="*/ 347240 h 3750197"/>
              <a:gd name="connsiteX53" fmla="*/ 9983165 w 12199717"/>
              <a:gd name="connsiteY53" fmla="*/ 335665 h 3750197"/>
              <a:gd name="connsiteX54" fmla="*/ 10017889 w 12199717"/>
              <a:gd name="connsiteY54" fmla="*/ 329878 h 3750197"/>
              <a:gd name="connsiteX55" fmla="*/ 10046826 w 12199717"/>
              <a:gd name="connsiteY55" fmla="*/ 318303 h 3750197"/>
              <a:gd name="connsiteX56" fmla="*/ 10081550 w 12199717"/>
              <a:gd name="connsiteY56" fmla="*/ 312516 h 3750197"/>
              <a:gd name="connsiteX57" fmla="*/ 10098912 w 12199717"/>
              <a:gd name="connsiteY57" fmla="*/ 300941 h 3750197"/>
              <a:gd name="connsiteX58" fmla="*/ 10116274 w 12199717"/>
              <a:gd name="connsiteY58" fmla="*/ 295154 h 3750197"/>
              <a:gd name="connsiteX59" fmla="*/ 10174147 w 12199717"/>
              <a:gd name="connsiteY59" fmla="*/ 289367 h 3750197"/>
              <a:gd name="connsiteX60" fmla="*/ 10781818 w 12199717"/>
              <a:gd name="connsiteY60" fmla="*/ 277792 h 3750197"/>
              <a:gd name="connsiteX61" fmla="*/ 10984375 w 12199717"/>
              <a:gd name="connsiteY61" fmla="*/ 266217 h 3750197"/>
              <a:gd name="connsiteX62" fmla="*/ 11129059 w 12199717"/>
              <a:gd name="connsiteY62" fmla="*/ 260430 h 3750197"/>
              <a:gd name="connsiteX63" fmla="*/ 11308466 w 12199717"/>
              <a:gd name="connsiteY63" fmla="*/ 248855 h 3750197"/>
              <a:gd name="connsiteX64" fmla="*/ 11412638 w 12199717"/>
              <a:gd name="connsiteY64" fmla="*/ 243068 h 3750197"/>
              <a:gd name="connsiteX65" fmla="*/ 11603621 w 12199717"/>
              <a:gd name="connsiteY65" fmla="*/ 231493 h 3750197"/>
              <a:gd name="connsiteX66" fmla="*/ 11719367 w 12199717"/>
              <a:gd name="connsiteY66" fmla="*/ 225706 h 3750197"/>
              <a:gd name="connsiteX67" fmla="*/ 11979798 w 12199717"/>
              <a:gd name="connsiteY67" fmla="*/ 219919 h 3750197"/>
              <a:gd name="connsiteX68" fmla="*/ 12026097 w 12199717"/>
              <a:gd name="connsiteY68" fmla="*/ 214131 h 3750197"/>
              <a:gd name="connsiteX69" fmla="*/ 12130269 w 12199717"/>
              <a:gd name="connsiteY69" fmla="*/ 202557 h 3750197"/>
              <a:gd name="connsiteX70" fmla="*/ 12170780 w 12199717"/>
              <a:gd name="connsiteY70" fmla="*/ 190982 h 3750197"/>
              <a:gd name="connsiteX71" fmla="*/ 12193929 w 12199717"/>
              <a:gd name="connsiteY71" fmla="*/ 185195 h 3750197"/>
              <a:gd name="connsiteX72" fmla="*/ 12199717 w 12199717"/>
              <a:gd name="connsiteY72" fmla="*/ 3750197 h 3750197"/>
              <a:gd name="connsiteX73" fmla="*/ 0 w 12199717"/>
              <a:gd name="connsiteY73" fmla="*/ 3744410 h 3750197"/>
              <a:gd name="connsiteX74" fmla="*/ 0 w 12199717"/>
              <a:gd name="connsiteY74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2118167 w 12199717"/>
              <a:gd name="connsiteY15" fmla="*/ 17362 h 3750197"/>
              <a:gd name="connsiteX16" fmla="*/ 2338086 w 12199717"/>
              <a:gd name="connsiteY16" fmla="*/ 5787 h 3750197"/>
              <a:gd name="connsiteX17" fmla="*/ 2772137 w 12199717"/>
              <a:gd name="connsiteY17" fmla="*/ 0 h 3750197"/>
              <a:gd name="connsiteX18" fmla="*/ 2974694 w 12199717"/>
              <a:gd name="connsiteY18" fmla="*/ 11574 h 3750197"/>
              <a:gd name="connsiteX19" fmla="*/ 3269848 w 12199717"/>
              <a:gd name="connsiteY19" fmla="*/ 17362 h 3750197"/>
              <a:gd name="connsiteX20" fmla="*/ 3975904 w 12199717"/>
              <a:gd name="connsiteY20" fmla="*/ 23149 h 3750197"/>
              <a:gd name="connsiteX21" fmla="*/ 4109013 w 12199717"/>
              <a:gd name="connsiteY21" fmla="*/ 28936 h 3750197"/>
              <a:gd name="connsiteX22" fmla="*/ 4178461 w 12199717"/>
              <a:gd name="connsiteY22" fmla="*/ 34724 h 3750197"/>
              <a:gd name="connsiteX23" fmla="*/ 4508340 w 12199717"/>
              <a:gd name="connsiteY23" fmla="*/ 63660 h 3750197"/>
              <a:gd name="connsiteX24" fmla="*/ 4930816 w 12199717"/>
              <a:gd name="connsiteY24" fmla="*/ 127321 h 3750197"/>
              <a:gd name="connsiteX25" fmla="*/ 5029200 w 12199717"/>
              <a:gd name="connsiteY25" fmla="*/ 138896 h 3750197"/>
              <a:gd name="connsiteX26" fmla="*/ 5104436 w 12199717"/>
              <a:gd name="connsiteY26" fmla="*/ 156258 h 3750197"/>
              <a:gd name="connsiteX27" fmla="*/ 5144947 w 12199717"/>
              <a:gd name="connsiteY27" fmla="*/ 162045 h 3750197"/>
              <a:gd name="connsiteX28" fmla="*/ 5359079 w 12199717"/>
              <a:gd name="connsiteY28" fmla="*/ 190982 h 3750197"/>
              <a:gd name="connsiteX29" fmla="*/ 5451676 w 12199717"/>
              <a:gd name="connsiteY29" fmla="*/ 214131 h 3750197"/>
              <a:gd name="connsiteX30" fmla="*/ 5590572 w 12199717"/>
              <a:gd name="connsiteY30" fmla="*/ 237281 h 3750197"/>
              <a:gd name="connsiteX31" fmla="*/ 5654233 w 12199717"/>
              <a:gd name="connsiteY31" fmla="*/ 254643 h 3750197"/>
              <a:gd name="connsiteX32" fmla="*/ 5746831 w 12199717"/>
              <a:gd name="connsiteY32" fmla="*/ 277792 h 3750197"/>
              <a:gd name="connsiteX33" fmla="*/ 5810491 w 12199717"/>
              <a:gd name="connsiteY33" fmla="*/ 289367 h 3750197"/>
              <a:gd name="connsiteX34" fmla="*/ 5868365 w 12199717"/>
              <a:gd name="connsiteY34" fmla="*/ 300941 h 3750197"/>
              <a:gd name="connsiteX35" fmla="*/ 5955175 w 12199717"/>
              <a:gd name="connsiteY35" fmla="*/ 318303 h 3750197"/>
              <a:gd name="connsiteX36" fmla="*/ 6013048 w 12199717"/>
              <a:gd name="connsiteY36" fmla="*/ 335665 h 3750197"/>
              <a:gd name="connsiteX37" fmla="*/ 6117221 w 12199717"/>
              <a:gd name="connsiteY37" fmla="*/ 347240 h 3750197"/>
              <a:gd name="connsiteX38" fmla="*/ 6140370 w 12199717"/>
              <a:gd name="connsiteY38" fmla="*/ 353027 h 3750197"/>
              <a:gd name="connsiteX39" fmla="*/ 6279266 w 12199717"/>
              <a:gd name="connsiteY39" fmla="*/ 364602 h 3750197"/>
              <a:gd name="connsiteX40" fmla="*/ 6412375 w 12199717"/>
              <a:gd name="connsiteY40" fmla="*/ 370389 h 3750197"/>
              <a:gd name="connsiteX41" fmla="*/ 6585995 w 12199717"/>
              <a:gd name="connsiteY41" fmla="*/ 381964 h 3750197"/>
              <a:gd name="connsiteX42" fmla="*/ 6690167 w 12199717"/>
              <a:gd name="connsiteY42" fmla="*/ 387751 h 3750197"/>
              <a:gd name="connsiteX43" fmla="*/ 7275316 w 12199717"/>
              <a:gd name="connsiteY43" fmla="*/ 410901 h 3750197"/>
              <a:gd name="connsiteX44" fmla="*/ 8165940 w 12199717"/>
              <a:gd name="connsiteY44" fmla="*/ 428263 h 3750197"/>
              <a:gd name="connsiteX45" fmla="*/ 9427580 w 12199717"/>
              <a:gd name="connsiteY45" fmla="*/ 410901 h 3750197"/>
              <a:gd name="connsiteX46" fmla="*/ 9531752 w 12199717"/>
              <a:gd name="connsiteY46" fmla="*/ 399326 h 3750197"/>
              <a:gd name="connsiteX47" fmla="*/ 9647499 w 12199717"/>
              <a:gd name="connsiteY47" fmla="*/ 387751 h 3750197"/>
              <a:gd name="connsiteX48" fmla="*/ 9751671 w 12199717"/>
              <a:gd name="connsiteY48" fmla="*/ 376177 h 3750197"/>
              <a:gd name="connsiteX49" fmla="*/ 9878993 w 12199717"/>
              <a:gd name="connsiteY49" fmla="*/ 364602 h 3750197"/>
              <a:gd name="connsiteX50" fmla="*/ 9925291 w 12199717"/>
              <a:gd name="connsiteY50" fmla="*/ 353027 h 3750197"/>
              <a:gd name="connsiteX51" fmla="*/ 9948441 w 12199717"/>
              <a:gd name="connsiteY51" fmla="*/ 347240 h 3750197"/>
              <a:gd name="connsiteX52" fmla="*/ 9983165 w 12199717"/>
              <a:gd name="connsiteY52" fmla="*/ 335665 h 3750197"/>
              <a:gd name="connsiteX53" fmla="*/ 10017889 w 12199717"/>
              <a:gd name="connsiteY53" fmla="*/ 329878 h 3750197"/>
              <a:gd name="connsiteX54" fmla="*/ 10046826 w 12199717"/>
              <a:gd name="connsiteY54" fmla="*/ 318303 h 3750197"/>
              <a:gd name="connsiteX55" fmla="*/ 10081550 w 12199717"/>
              <a:gd name="connsiteY55" fmla="*/ 312516 h 3750197"/>
              <a:gd name="connsiteX56" fmla="*/ 10098912 w 12199717"/>
              <a:gd name="connsiteY56" fmla="*/ 300941 h 3750197"/>
              <a:gd name="connsiteX57" fmla="*/ 10116274 w 12199717"/>
              <a:gd name="connsiteY57" fmla="*/ 295154 h 3750197"/>
              <a:gd name="connsiteX58" fmla="*/ 10174147 w 12199717"/>
              <a:gd name="connsiteY58" fmla="*/ 289367 h 3750197"/>
              <a:gd name="connsiteX59" fmla="*/ 10781818 w 12199717"/>
              <a:gd name="connsiteY59" fmla="*/ 277792 h 3750197"/>
              <a:gd name="connsiteX60" fmla="*/ 10984375 w 12199717"/>
              <a:gd name="connsiteY60" fmla="*/ 266217 h 3750197"/>
              <a:gd name="connsiteX61" fmla="*/ 11129059 w 12199717"/>
              <a:gd name="connsiteY61" fmla="*/ 260430 h 3750197"/>
              <a:gd name="connsiteX62" fmla="*/ 11308466 w 12199717"/>
              <a:gd name="connsiteY62" fmla="*/ 248855 h 3750197"/>
              <a:gd name="connsiteX63" fmla="*/ 11412638 w 12199717"/>
              <a:gd name="connsiteY63" fmla="*/ 243068 h 3750197"/>
              <a:gd name="connsiteX64" fmla="*/ 11603621 w 12199717"/>
              <a:gd name="connsiteY64" fmla="*/ 231493 h 3750197"/>
              <a:gd name="connsiteX65" fmla="*/ 11719367 w 12199717"/>
              <a:gd name="connsiteY65" fmla="*/ 225706 h 3750197"/>
              <a:gd name="connsiteX66" fmla="*/ 11979798 w 12199717"/>
              <a:gd name="connsiteY66" fmla="*/ 219919 h 3750197"/>
              <a:gd name="connsiteX67" fmla="*/ 12026097 w 12199717"/>
              <a:gd name="connsiteY67" fmla="*/ 214131 h 3750197"/>
              <a:gd name="connsiteX68" fmla="*/ 12130269 w 12199717"/>
              <a:gd name="connsiteY68" fmla="*/ 202557 h 3750197"/>
              <a:gd name="connsiteX69" fmla="*/ 12170780 w 12199717"/>
              <a:gd name="connsiteY69" fmla="*/ 190982 h 3750197"/>
              <a:gd name="connsiteX70" fmla="*/ 12193929 w 12199717"/>
              <a:gd name="connsiteY70" fmla="*/ 185195 h 3750197"/>
              <a:gd name="connsiteX71" fmla="*/ 12199717 w 12199717"/>
              <a:gd name="connsiteY71" fmla="*/ 3750197 h 3750197"/>
              <a:gd name="connsiteX72" fmla="*/ 0 w 12199717"/>
              <a:gd name="connsiteY72" fmla="*/ 3744410 h 3750197"/>
              <a:gd name="connsiteX73" fmla="*/ 0 w 12199717"/>
              <a:gd name="connsiteY73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2338086 w 12199717"/>
              <a:gd name="connsiteY15" fmla="*/ 5787 h 3750197"/>
              <a:gd name="connsiteX16" fmla="*/ 2772137 w 12199717"/>
              <a:gd name="connsiteY16" fmla="*/ 0 h 3750197"/>
              <a:gd name="connsiteX17" fmla="*/ 2974694 w 12199717"/>
              <a:gd name="connsiteY17" fmla="*/ 11574 h 3750197"/>
              <a:gd name="connsiteX18" fmla="*/ 3269848 w 12199717"/>
              <a:gd name="connsiteY18" fmla="*/ 17362 h 3750197"/>
              <a:gd name="connsiteX19" fmla="*/ 3975904 w 12199717"/>
              <a:gd name="connsiteY19" fmla="*/ 23149 h 3750197"/>
              <a:gd name="connsiteX20" fmla="*/ 4109013 w 12199717"/>
              <a:gd name="connsiteY20" fmla="*/ 28936 h 3750197"/>
              <a:gd name="connsiteX21" fmla="*/ 4178461 w 12199717"/>
              <a:gd name="connsiteY21" fmla="*/ 34724 h 3750197"/>
              <a:gd name="connsiteX22" fmla="*/ 4508340 w 12199717"/>
              <a:gd name="connsiteY22" fmla="*/ 63660 h 3750197"/>
              <a:gd name="connsiteX23" fmla="*/ 4930816 w 12199717"/>
              <a:gd name="connsiteY23" fmla="*/ 127321 h 3750197"/>
              <a:gd name="connsiteX24" fmla="*/ 5029200 w 12199717"/>
              <a:gd name="connsiteY24" fmla="*/ 138896 h 3750197"/>
              <a:gd name="connsiteX25" fmla="*/ 5104436 w 12199717"/>
              <a:gd name="connsiteY25" fmla="*/ 156258 h 3750197"/>
              <a:gd name="connsiteX26" fmla="*/ 5144947 w 12199717"/>
              <a:gd name="connsiteY26" fmla="*/ 162045 h 3750197"/>
              <a:gd name="connsiteX27" fmla="*/ 5359079 w 12199717"/>
              <a:gd name="connsiteY27" fmla="*/ 190982 h 3750197"/>
              <a:gd name="connsiteX28" fmla="*/ 5451676 w 12199717"/>
              <a:gd name="connsiteY28" fmla="*/ 214131 h 3750197"/>
              <a:gd name="connsiteX29" fmla="*/ 5590572 w 12199717"/>
              <a:gd name="connsiteY29" fmla="*/ 237281 h 3750197"/>
              <a:gd name="connsiteX30" fmla="*/ 5654233 w 12199717"/>
              <a:gd name="connsiteY30" fmla="*/ 254643 h 3750197"/>
              <a:gd name="connsiteX31" fmla="*/ 5746831 w 12199717"/>
              <a:gd name="connsiteY31" fmla="*/ 277792 h 3750197"/>
              <a:gd name="connsiteX32" fmla="*/ 5810491 w 12199717"/>
              <a:gd name="connsiteY32" fmla="*/ 289367 h 3750197"/>
              <a:gd name="connsiteX33" fmla="*/ 5868365 w 12199717"/>
              <a:gd name="connsiteY33" fmla="*/ 300941 h 3750197"/>
              <a:gd name="connsiteX34" fmla="*/ 5955175 w 12199717"/>
              <a:gd name="connsiteY34" fmla="*/ 318303 h 3750197"/>
              <a:gd name="connsiteX35" fmla="*/ 6013048 w 12199717"/>
              <a:gd name="connsiteY35" fmla="*/ 335665 h 3750197"/>
              <a:gd name="connsiteX36" fmla="*/ 6117221 w 12199717"/>
              <a:gd name="connsiteY36" fmla="*/ 347240 h 3750197"/>
              <a:gd name="connsiteX37" fmla="*/ 6140370 w 12199717"/>
              <a:gd name="connsiteY37" fmla="*/ 353027 h 3750197"/>
              <a:gd name="connsiteX38" fmla="*/ 6279266 w 12199717"/>
              <a:gd name="connsiteY38" fmla="*/ 364602 h 3750197"/>
              <a:gd name="connsiteX39" fmla="*/ 6412375 w 12199717"/>
              <a:gd name="connsiteY39" fmla="*/ 370389 h 3750197"/>
              <a:gd name="connsiteX40" fmla="*/ 6585995 w 12199717"/>
              <a:gd name="connsiteY40" fmla="*/ 381964 h 3750197"/>
              <a:gd name="connsiteX41" fmla="*/ 6690167 w 12199717"/>
              <a:gd name="connsiteY41" fmla="*/ 387751 h 3750197"/>
              <a:gd name="connsiteX42" fmla="*/ 7275316 w 12199717"/>
              <a:gd name="connsiteY42" fmla="*/ 410901 h 3750197"/>
              <a:gd name="connsiteX43" fmla="*/ 8165940 w 12199717"/>
              <a:gd name="connsiteY43" fmla="*/ 428263 h 3750197"/>
              <a:gd name="connsiteX44" fmla="*/ 9427580 w 12199717"/>
              <a:gd name="connsiteY44" fmla="*/ 410901 h 3750197"/>
              <a:gd name="connsiteX45" fmla="*/ 9531752 w 12199717"/>
              <a:gd name="connsiteY45" fmla="*/ 399326 h 3750197"/>
              <a:gd name="connsiteX46" fmla="*/ 9647499 w 12199717"/>
              <a:gd name="connsiteY46" fmla="*/ 387751 h 3750197"/>
              <a:gd name="connsiteX47" fmla="*/ 9751671 w 12199717"/>
              <a:gd name="connsiteY47" fmla="*/ 376177 h 3750197"/>
              <a:gd name="connsiteX48" fmla="*/ 9878993 w 12199717"/>
              <a:gd name="connsiteY48" fmla="*/ 364602 h 3750197"/>
              <a:gd name="connsiteX49" fmla="*/ 9925291 w 12199717"/>
              <a:gd name="connsiteY49" fmla="*/ 353027 h 3750197"/>
              <a:gd name="connsiteX50" fmla="*/ 9948441 w 12199717"/>
              <a:gd name="connsiteY50" fmla="*/ 347240 h 3750197"/>
              <a:gd name="connsiteX51" fmla="*/ 9983165 w 12199717"/>
              <a:gd name="connsiteY51" fmla="*/ 335665 h 3750197"/>
              <a:gd name="connsiteX52" fmla="*/ 10017889 w 12199717"/>
              <a:gd name="connsiteY52" fmla="*/ 329878 h 3750197"/>
              <a:gd name="connsiteX53" fmla="*/ 10046826 w 12199717"/>
              <a:gd name="connsiteY53" fmla="*/ 318303 h 3750197"/>
              <a:gd name="connsiteX54" fmla="*/ 10081550 w 12199717"/>
              <a:gd name="connsiteY54" fmla="*/ 312516 h 3750197"/>
              <a:gd name="connsiteX55" fmla="*/ 10098912 w 12199717"/>
              <a:gd name="connsiteY55" fmla="*/ 300941 h 3750197"/>
              <a:gd name="connsiteX56" fmla="*/ 10116274 w 12199717"/>
              <a:gd name="connsiteY56" fmla="*/ 295154 h 3750197"/>
              <a:gd name="connsiteX57" fmla="*/ 10174147 w 12199717"/>
              <a:gd name="connsiteY57" fmla="*/ 289367 h 3750197"/>
              <a:gd name="connsiteX58" fmla="*/ 10781818 w 12199717"/>
              <a:gd name="connsiteY58" fmla="*/ 277792 h 3750197"/>
              <a:gd name="connsiteX59" fmla="*/ 10984375 w 12199717"/>
              <a:gd name="connsiteY59" fmla="*/ 266217 h 3750197"/>
              <a:gd name="connsiteX60" fmla="*/ 11129059 w 12199717"/>
              <a:gd name="connsiteY60" fmla="*/ 260430 h 3750197"/>
              <a:gd name="connsiteX61" fmla="*/ 11308466 w 12199717"/>
              <a:gd name="connsiteY61" fmla="*/ 248855 h 3750197"/>
              <a:gd name="connsiteX62" fmla="*/ 11412638 w 12199717"/>
              <a:gd name="connsiteY62" fmla="*/ 243068 h 3750197"/>
              <a:gd name="connsiteX63" fmla="*/ 11603621 w 12199717"/>
              <a:gd name="connsiteY63" fmla="*/ 231493 h 3750197"/>
              <a:gd name="connsiteX64" fmla="*/ 11719367 w 12199717"/>
              <a:gd name="connsiteY64" fmla="*/ 225706 h 3750197"/>
              <a:gd name="connsiteX65" fmla="*/ 11979798 w 12199717"/>
              <a:gd name="connsiteY65" fmla="*/ 219919 h 3750197"/>
              <a:gd name="connsiteX66" fmla="*/ 12026097 w 12199717"/>
              <a:gd name="connsiteY66" fmla="*/ 214131 h 3750197"/>
              <a:gd name="connsiteX67" fmla="*/ 12130269 w 12199717"/>
              <a:gd name="connsiteY67" fmla="*/ 202557 h 3750197"/>
              <a:gd name="connsiteX68" fmla="*/ 12170780 w 12199717"/>
              <a:gd name="connsiteY68" fmla="*/ 190982 h 3750197"/>
              <a:gd name="connsiteX69" fmla="*/ 12193929 w 12199717"/>
              <a:gd name="connsiteY69" fmla="*/ 185195 h 3750197"/>
              <a:gd name="connsiteX70" fmla="*/ 12199717 w 12199717"/>
              <a:gd name="connsiteY70" fmla="*/ 3750197 h 3750197"/>
              <a:gd name="connsiteX71" fmla="*/ 0 w 12199717"/>
              <a:gd name="connsiteY71" fmla="*/ 3744410 h 3750197"/>
              <a:gd name="connsiteX72" fmla="*/ 0 w 12199717"/>
              <a:gd name="connsiteY72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2772137 w 12199717"/>
              <a:gd name="connsiteY15" fmla="*/ 0 h 3750197"/>
              <a:gd name="connsiteX16" fmla="*/ 2974694 w 12199717"/>
              <a:gd name="connsiteY16" fmla="*/ 11574 h 3750197"/>
              <a:gd name="connsiteX17" fmla="*/ 3269848 w 12199717"/>
              <a:gd name="connsiteY17" fmla="*/ 17362 h 3750197"/>
              <a:gd name="connsiteX18" fmla="*/ 3975904 w 12199717"/>
              <a:gd name="connsiteY18" fmla="*/ 23149 h 3750197"/>
              <a:gd name="connsiteX19" fmla="*/ 4109013 w 12199717"/>
              <a:gd name="connsiteY19" fmla="*/ 28936 h 3750197"/>
              <a:gd name="connsiteX20" fmla="*/ 4178461 w 12199717"/>
              <a:gd name="connsiteY20" fmla="*/ 34724 h 3750197"/>
              <a:gd name="connsiteX21" fmla="*/ 4508340 w 12199717"/>
              <a:gd name="connsiteY21" fmla="*/ 63660 h 3750197"/>
              <a:gd name="connsiteX22" fmla="*/ 4930816 w 12199717"/>
              <a:gd name="connsiteY22" fmla="*/ 127321 h 3750197"/>
              <a:gd name="connsiteX23" fmla="*/ 5029200 w 12199717"/>
              <a:gd name="connsiteY23" fmla="*/ 138896 h 3750197"/>
              <a:gd name="connsiteX24" fmla="*/ 5104436 w 12199717"/>
              <a:gd name="connsiteY24" fmla="*/ 156258 h 3750197"/>
              <a:gd name="connsiteX25" fmla="*/ 5144947 w 12199717"/>
              <a:gd name="connsiteY25" fmla="*/ 162045 h 3750197"/>
              <a:gd name="connsiteX26" fmla="*/ 5359079 w 12199717"/>
              <a:gd name="connsiteY26" fmla="*/ 190982 h 3750197"/>
              <a:gd name="connsiteX27" fmla="*/ 5451676 w 12199717"/>
              <a:gd name="connsiteY27" fmla="*/ 214131 h 3750197"/>
              <a:gd name="connsiteX28" fmla="*/ 5590572 w 12199717"/>
              <a:gd name="connsiteY28" fmla="*/ 237281 h 3750197"/>
              <a:gd name="connsiteX29" fmla="*/ 5654233 w 12199717"/>
              <a:gd name="connsiteY29" fmla="*/ 254643 h 3750197"/>
              <a:gd name="connsiteX30" fmla="*/ 5746831 w 12199717"/>
              <a:gd name="connsiteY30" fmla="*/ 277792 h 3750197"/>
              <a:gd name="connsiteX31" fmla="*/ 5810491 w 12199717"/>
              <a:gd name="connsiteY31" fmla="*/ 289367 h 3750197"/>
              <a:gd name="connsiteX32" fmla="*/ 5868365 w 12199717"/>
              <a:gd name="connsiteY32" fmla="*/ 300941 h 3750197"/>
              <a:gd name="connsiteX33" fmla="*/ 5955175 w 12199717"/>
              <a:gd name="connsiteY33" fmla="*/ 318303 h 3750197"/>
              <a:gd name="connsiteX34" fmla="*/ 6013048 w 12199717"/>
              <a:gd name="connsiteY34" fmla="*/ 335665 h 3750197"/>
              <a:gd name="connsiteX35" fmla="*/ 6117221 w 12199717"/>
              <a:gd name="connsiteY35" fmla="*/ 347240 h 3750197"/>
              <a:gd name="connsiteX36" fmla="*/ 6140370 w 12199717"/>
              <a:gd name="connsiteY36" fmla="*/ 353027 h 3750197"/>
              <a:gd name="connsiteX37" fmla="*/ 6279266 w 12199717"/>
              <a:gd name="connsiteY37" fmla="*/ 364602 h 3750197"/>
              <a:gd name="connsiteX38" fmla="*/ 6412375 w 12199717"/>
              <a:gd name="connsiteY38" fmla="*/ 370389 h 3750197"/>
              <a:gd name="connsiteX39" fmla="*/ 6585995 w 12199717"/>
              <a:gd name="connsiteY39" fmla="*/ 381964 h 3750197"/>
              <a:gd name="connsiteX40" fmla="*/ 6690167 w 12199717"/>
              <a:gd name="connsiteY40" fmla="*/ 387751 h 3750197"/>
              <a:gd name="connsiteX41" fmla="*/ 7275316 w 12199717"/>
              <a:gd name="connsiteY41" fmla="*/ 410901 h 3750197"/>
              <a:gd name="connsiteX42" fmla="*/ 8165940 w 12199717"/>
              <a:gd name="connsiteY42" fmla="*/ 428263 h 3750197"/>
              <a:gd name="connsiteX43" fmla="*/ 9427580 w 12199717"/>
              <a:gd name="connsiteY43" fmla="*/ 410901 h 3750197"/>
              <a:gd name="connsiteX44" fmla="*/ 9531752 w 12199717"/>
              <a:gd name="connsiteY44" fmla="*/ 399326 h 3750197"/>
              <a:gd name="connsiteX45" fmla="*/ 9647499 w 12199717"/>
              <a:gd name="connsiteY45" fmla="*/ 387751 h 3750197"/>
              <a:gd name="connsiteX46" fmla="*/ 9751671 w 12199717"/>
              <a:gd name="connsiteY46" fmla="*/ 376177 h 3750197"/>
              <a:gd name="connsiteX47" fmla="*/ 9878993 w 12199717"/>
              <a:gd name="connsiteY47" fmla="*/ 364602 h 3750197"/>
              <a:gd name="connsiteX48" fmla="*/ 9925291 w 12199717"/>
              <a:gd name="connsiteY48" fmla="*/ 353027 h 3750197"/>
              <a:gd name="connsiteX49" fmla="*/ 9948441 w 12199717"/>
              <a:gd name="connsiteY49" fmla="*/ 347240 h 3750197"/>
              <a:gd name="connsiteX50" fmla="*/ 9983165 w 12199717"/>
              <a:gd name="connsiteY50" fmla="*/ 335665 h 3750197"/>
              <a:gd name="connsiteX51" fmla="*/ 10017889 w 12199717"/>
              <a:gd name="connsiteY51" fmla="*/ 329878 h 3750197"/>
              <a:gd name="connsiteX52" fmla="*/ 10046826 w 12199717"/>
              <a:gd name="connsiteY52" fmla="*/ 318303 h 3750197"/>
              <a:gd name="connsiteX53" fmla="*/ 10081550 w 12199717"/>
              <a:gd name="connsiteY53" fmla="*/ 312516 h 3750197"/>
              <a:gd name="connsiteX54" fmla="*/ 10098912 w 12199717"/>
              <a:gd name="connsiteY54" fmla="*/ 300941 h 3750197"/>
              <a:gd name="connsiteX55" fmla="*/ 10116274 w 12199717"/>
              <a:gd name="connsiteY55" fmla="*/ 295154 h 3750197"/>
              <a:gd name="connsiteX56" fmla="*/ 10174147 w 12199717"/>
              <a:gd name="connsiteY56" fmla="*/ 289367 h 3750197"/>
              <a:gd name="connsiteX57" fmla="*/ 10781818 w 12199717"/>
              <a:gd name="connsiteY57" fmla="*/ 277792 h 3750197"/>
              <a:gd name="connsiteX58" fmla="*/ 10984375 w 12199717"/>
              <a:gd name="connsiteY58" fmla="*/ 266217 h 3750197"/>
              <a:gd name="connsiteX59" fmla="*/ 11129059 w 12199717"/>
              <a:gd name="connsiteY59" fmla="*/ 260430 h 3750197"/>
              <a:gd name="connsiteX60" fmla="*/ 11308466 w 12199717"/>
              <a:gd name="connsiteY60" fmla="*/ 248855 h 3750197"/>
              <a:gd name="connsiteX61" fmla="*/ 11412638 w 12199717"/>
              <a:gd name="connsiteY61" fmla="*/ 243068 h 3750197"/>
              <a:gd name="connsiteX62" fmla="*/ 11603621 w 12199717"/>
              <a:gd name="connsiteY62" fmla="*/ 231493 h 3750197"/>
              <a:gd name="connsiteX63" fmla="*/ 11719367 w 12199717"/>
              <a:gd name="connsiteY63" fmla="*/ 225706 h 3750197"/>
              <a:gd name="connsiteX64" fmla="*/ 11979798 w 12199717"/>
              <a:gd name="connsiteY64" fmla="*/ 219919 h 3750197"/>
              <a:gd name="connsiteX65" fmla="*/ 12026097 w 12199717"/>
              <a:gd name="connsiteY65" fmla="*/ 214131 h 3750197"/>
              <a:gd name="connsiteX66" fmla="*/ 12130269 w 12199717"/>
              <a:gd name="connsiteY66" fmla="*/ 202557 h 3750197"/>
              <a:gd name="connsiteX67" fmla="*/ 12170780 w 12199717"/>
              <a:gd name="connsiteY67" fmla="*/ 190982 h 3750197"/>
              <a:gd name="connsiteX68" fmla="*/ 12193929 w 12199717"/>
              <a:gd name="connsiteY68" fmla="*/ 185195 h 3750197"/>
              <a:gd name="connsiteX69" fmla="*/ 12199717 w 12199717"/>
              <a:gd name="connsiteY69" fmla="*/ 3750197 h 3750197"/>
              <a:gd name="connsiteX70" fmla="*/ 0 w 12199717"/>
              <a:gd name="connsiteY70" fmla="*/ 3744410 h 3750197"/>
              <a:gd name="connsiteX71" fmla="*/ 0 w 12199717"/>
              <a:gd name="connsiteY71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2772137 w 12199717"/>
              <a:gd name="connsiteY14" fmla="*/ 0 h 3750197"/>
              <a:gd name="connsiteX15" fmla="*/ 2974694 w 12199717"/>
              <a:gd name="connsiteY15" fmla="*/ 11574 h 3750197"/>
              <a:gd name="connsiteX16" fmla="*/ 3269848 w 12199717"/>
              <a:gd name="connsiteY16" fmla="*/ 17362 h 3750197"/>
              <a:gd name="connsiteX17" fmla="*/ 3975904 w 12199717"/>
              <a:gd name="connsiteY17" fmla="*/ 23149 h 3750197"/>
              <a:gd name="connsiteX18" fmla="*/ 4109013 w 12199717"/>
              <a:gd name="connsiteY18" fmla="*/ 28936 h 3750197"/>
              <a:gd name="connsiteX19" fmla="*/ 4178461 w 12199717"/>
              <a:gd name="connsiteY19" fmla="*/ 34724 h 3750197"/>
              <a:gd name="connsiteX20" fmla="*/ 4508340 w 12199717"/>
              <a:gd name="connsiteY20" fmla="*/ 63660 h 3750197"/>
              <a:gd name="connsiteX21" fmla="*/ 4930816 w 12199717"/>
              <a:gd name="connsiteY21" fmla="*/ 127321 h 3750197"/>
              <a:gd name="connsiteX22" fmla="*/ 5029200 w 12199717"/>
              <a:gd name="connsiteY22" fmla="*/ 138896 h 3750197"/>
              <a:gd name="connsiteX23" fmla="*/ 5104436 w 12199717"/>
              <a:gd name="connsiteY23" fmla="*/ 156258 h 3750197"/>
              <a:gd name="connsiteX24" fmla="*/ 5144947 w 12199717"/>
              <a:gd name="connsiteY24" fmla="*/ 162045 h 3750197"/>
              <a:gd name="connsiteX25" fmla="*/ 5359079 w 12199717"/>
              <a:gd name="connsiteY25" fmla="*/ 190982 h 3750197"/>
              <a:gd name="connsiteX26" fmla="*/ 5451676 w 12199717"/>
              <a:gd name="connsiteY26" fmla="*/ 214131 h 3750197"/>
              <a:gd name="connsiteX27" fmla="*/ 5590572 w 12199717"/>
              <a:gd name="connsiteY27" fmla="*/ 237281 h 3750197"/>
              <a:gd name="connsiteX28" fmla="*/ 5654233 w 12199717"/>
              <a:gd name="connsiteY28" fmla="*/ 254643 h 3750197"/>
              <a:gd name="connsiteX29" fmla="*/ 5746831 w 12199717"/>
              <a:gd name="connsiteY29" fmla="*/ 277792 h 3750197"/>
              <a:gd name="connsiteX30" fmla="*/ 5810491 w 12199717"/>
              <a:gd name="connsiteY30" fmla="*/ 289367 h 3750197"/>
              <a:gd name="connsiteX31" fmla="*/ 5868365 w 12199717"/>
              <a:gd name="connsiteY31" fmla="*/ 300941 h 3750197"/>
              <a:gd name="connsiteX32" fmla="*/ 5955175 w 12199717"/>
              <a:gd name="connsiteY32" fmla="*/ 318303 h 3750197"/>
              <a:gd name="connsiteX33" fmla="*/ 6013048 w 12199717"/>
              <a:gd name="connsiteY33" fmla="*/ 335665 h 3750197"/>
              <a:gd name="connsiteX34" fmla="*/ 6117221 w 12199717"/>
              <a:gd name="connsiteY34" fmla="*/ 347240 h 3750197"/>
              <a:gd name="connsiteX35" fmla="*/ 6140370 w 12199717"/>
              <a:gd name="connsiteY35" fmla="*/ 353027 h 3750197"/>
              <a:gd name="connsiteX36" fmla="*/ 6279266 w 12199717"/>
              <a:gd name="connsiteY36" fmla="*/ 364602 h 3750197"/>
              <a:gd name="connsiteX37" fmla="*/ 6412375 w 12199717"/>
              <a:gd name="connsiteY37" fmla="*/ 370389 h 3750197"/>
              <a:gd name="connsiteX38" fmla="*/ 6585995 w 12199717"/>
              <a:gd name="connsiteY38" fmla="*/ 381964 h 3750197"/>
              <a:gd name="connsiteX39" fmla="*/ 6690167 w 12199717"/>
              <a:gd name="connsiteY39" fmla="*/ 387751 h 3750197"/>
              <a:gd name="connsiteX40" fmla="*/ 7275316 w 12199717"/>
              <a:gd name="connsiteY40" fmla="*/ 410901 h 3750197"/>
              <a:gd name="connsiteX41" fmla="*/ 8165940 w 12199717"/>
              <a:gd name="connsiteY41" fmla="*/ 428263 h 3750197"/>
              <a:gd name="connsiteX42" fmla="*/ 9427580 w 12199717"/>
              <a:gd name="connsiteY42" fmla="*/ 410901 h 3750197"/>
              <a:gd name="connsiteX43" fmla="*/ 9531752 w 12199717"/>
              <a:gd name="connsiteY43" fmla="*/ 399326 h 3750197"/>
              <a:gd name="connsiteX44" fmla="*/ 9647499 w 12199717"/>
              <a:gd name="connsiteY44" fmla="*/ 387751 h 3750197"/>
              <a:gd name="connsiteX45" fmla="*/ 9751671 w 12199717"/>
              <a:gd name="connsiteY45" fmla="*/ 376177 h 3750197"/>
              <a:gd name="connsiteX46" fmla="*/ 9878993 w 12199717"/>
              <a:gd name="connsiteY46" fmla="*/ 364602 h 3750197"/>
              <a:gd name="connsiteX47" fmla="*/ 9925291 w 12199717"/>
              <a:gd name="connsiteY47" fmla="*/ 353027 h 3750197"/>
              <a:gd name="connsiteX48" fmla="*/ 9948441 w 12199717"/>
              <a:gd name="connsiteY48" fmla="*/ 347240 h 3750197"/>
              <a:gd name="connsiteX49" fmla="*/ 9983165 w 12199717"/>
              <a:gd name="connsiteY49" fmla="*/ 335665 h 3750197"/>
              <a:gd name="connsiteX50" fmla="*/ 10017889 w 12199717"/>
              <a:gd name="connsiteY50" fmla="*/ 329878 h 3750197"/>
              <a:gd name="connsiteX51" fmla="*/ 10046826 w 12199717"/>
              <a:gd name="connsiteY51" fmla="*/ 318303 h 3750197"/>
              <a:gd name="connsiteX52" fmla="*/ 10081550 w 12199717"/>
              <a:gd name="connsiteY52" fmla="*/ 312516 h 3750197"/>
              <a:gd name="connsiteX53" fmla="*/ 10098912 w 12199717"/>
              <a:gd name="connsiteY53" fmla="*/ 300941 h 3750197"/>
              <a:gd name="connsiteX54" fmla="*/ 10116274 w 12199717"/>
              <a:gd name="connsiteY54" fmla="*/ 295154 h 3750197"/>
              <a:gd name="connsiteX55" fmla="*/ 10174147 w 12199717"/>
              <a:gd name="connsiteY55" fmla="*/ 289367 h 3750197"/>
              <a:gd name="connsiteX56" fmla="*/ 10781818 w 12199717"/>
              <a:gd name="connsiteY56" fmla="*/ 277792 h 3750197"/>
              <a:gd name="connsiteX57" fmla="*/ 10984375 w 12199717"/>
              <a:gd name="connsiteY57" fmla="*/ 266217 h 3750197"/>
              <a:gd name="connsiteX58" fmla="*/ 11129059 w 12199717"/>
              <a:gd name="connsiteY58" fmla="*/ 260430 h 3750197"/>
              <a:gd name="connsiteX59" fmla="*/ 11308466 w 12199717"/>
              <a:gd name="connsiteY59" fmla="*/ 248855 h 3750197"/>
              <a:gd name="connsiteX60" fmla="*/ 11412638 w 12199717"/>
              <a:gd name="connsiteY60" fmla="*/ 243068 h 3750197"/>
              <a:gd name="connsiteX61" fmla="*/ 11603621 w 12199717"/>
              <a:gd name="connsiteY61" fmla="*/ 231493 h 3750197"/>
              <a:gd name="connsiteX62" fmla="*/ 11719367 w 12199717"/>
              <a:gd name="connsiteY62" fmla="*/ 225706 h 3750197"/>
              <a:gd name="connsiteX63" fmla="*/ 11979798 w 12199717"/>
              <a:gd name="connsiteY63" fmla="*/ 219919 h 3750197"/>
              <a:gd name="connsiteX64" fmla="*/ 12026097 w 12199717"/>
              <a:gd name="connsiteY64" fmla="*/ 214131 h 3750197"/>
              <a:gd name="connsiteX65" fmla="*/ 12130269 w 12199717"/>
              <a:gd name="connsiteY65" fmla="*/ 202557 h 3750197"/>
              <a:gd name="connsiteX66" fmla="*/ 12170780 w 12199717"/>
              <a:gd name="connsiteY66" fmla="*/ 190982 h 3750197"/>
              <a:gd name="connsiteX67" fmla="*/ 12193929 w 12199717"/>
              <a:gd name="connsiteY67" fmla="*/ 185195 h 3750197"/>
              <a:gd name="connsiteX68" fmla="*/ 12199717 w 12199717"/>
              <a:gd name="connsiteY68" fmla="*/ 3750197 h 3750197"/>
              <a:gd name="connsiteX69" fmla="*/ 0 w 12199717"/>
              <a:gd name="connsiteY69" fmla="*/ 3744410 h 3750197"/>
              <a:gd name="connsiteX70" fmla="*/ 0 w 12199717"/>
              <a:gd name="connsiteY70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700269 w 12199717"/>
              <a:gd name="connsiteY3" fmla="*/ 144683 h 3750197"/>
              <a:gd name="connsiteX4" fmla="*/ 769717 w 12199717"/>
              <a:gd name="connsiteY4" fmla="*/ 133108 h 3750197"/>
              <a:gd name="connsiteX5" fmla="*/ 821803 w 12199717"/>
              <a:gd name="connsiteY5" fmla="*/ 127321 h 3750197"/>
              <a:gd name="connsiteX6" fmla="*/ 856527 w 12199717"/>
              <a:gd name="connsiteY6" fmla="*/ 121534 h 3750197"/>
              <a:gd name="connsiteX7" fmla="*/ 966486 w 12199717"/>
              <a:gd name="connsiteY7" fmla="*/ 104172 h 3750197"/>
              <a:gd name="connsiteX8" fmla="*/ 1070659 w 12199717"/>
              <a:gd name="connsiteY8" fmla="*/ 92597 h 3750197"/>
              <a:gd name="connsiteX9" fmla="*/ 1099595 w 12199717"/>
              <a:gd name="connsiteY9" fmla="*/ 86810 h 3750197"/>
              <a:gd name="connsiteX10" fmla="*/ 1151681 w 12199717"/>
              <a:gd name="connsiteY10" fmla="*/ 75235 h 3750197"/>
              <a:gd name="connsiteX11" fmla="*/ 1261641 w 12199717"/>
              <a:gd name="connsiteY11" fmla="*/ 63660 h 3750197"/>
              <a:gd name="connsiteX12" fmla="*/ 1406324 w 12199717"/>
              <a:gd name="connsiteY12" fmla="*/ 57873 h 3750197"/>
              <a:gd name="connsiteX13" fmla="*/ 2772137 w 12199717"/>
              <a:gd name="connsiteY13" fmla="*/ 0 h 3750197"/>
              <a:gd name="connsiteX14" fmla="*/ 2974694 w 12199717"/>
              <a:gd name="connsiteY14" fmla="*/ 11574 h 3750197"/>
              <a:gd name="connsiteX15" fmla="*/ 3269848 w 12199717"/>
              <a:gd name="connsiteY15" fmla="*/ 17362 h 3750197"/>
              <a:gd name="connsiteX16" fmla="*/ 3975904 w 12199717"/>
              <a:gd name="connsiteY16" fmla="*/ 23149 h 3750197"/>
              <a:gd name="connsiteX17" fmla="*/ 4109013 w 12199717"/>
              <a:gd name="connsiteY17" fmla="*/ 28936 h 3750197"/>
              <a:gd name="connsiteX18" fmla="*/ 4178461 w 12199717"/>
              <a:gd name="connsiteY18" fmla="*/ 34724 h 3750197"/>
              <a:gd name="connsiteX19" fmla="*/ 4508340 w 12199717"/>
              <a:gd name="connsiteY19" fmla="*/ 63660 h 3750197"/>
              <a:gd name="connsiteX20" fmla="*/ 4930816 w 12199717"/>
              <a:gd name="connsiteY20" fmla="*/ 127321 h 3750197"/>
              <a:gd name="connsiteX21" fmla="*/ 5029200 w 12199717"/>
              <a:gd name="connsiteY21" fmla="*/ 138896 h 3750197"/>
              <a:gd name="connsiteX22" fmla="*/ 5104436 w 12199717"/>
              <a:gd name="connsiteY22" fmla="*/ 156258 h 3750197"/>
              <a:gd name="connsiteX23" fmla="*/ 5144947 w 12199717"/>
              <a:gd name="connsiteY23" fmla="*/ 162045 h 3750197"/>
              <a:gd name="connsiteX24" fmla="*/ 5359079 w 12199717"/>
              <a:gd name="connsiteY24" fmla="*/ 190982 h 3750197"/>
              <a:gd name="connsiteX25" fmla="*/ 5451676 w 12199717"/>
              <a:gd name="connsiteY25" fmla="*/ 214131 h 3750197"/>
              <a:gd name="connsiteX26" fmla="*/ 5590572 w 12199717"/>
              <a:gd name="connsiteY26" fmla="*/ 237281 h 3750197"/>
              <a:gd name="connsiteX27" fmla="*/ 5654233 w 12199717"/>
              <a:gd name="connsiteY27" fmla="*/ 254643 h 3750197"/>
              <a:gd name="connsiteX28" fmla="*/ 5746831 w 12199717"/>
              <a:gd name="connsiteY28" fmla="*/ 277792 h 3750197"/>
              <a:gd name="connsiteX29" fmla="*/ 5810491 w 12199717"/>
              <a:gd name="connsiteY29" fmla="*/ 289367 h 3750197"/>
              <a:gd name="connsiteX30" fmla="*/ 5868365 w 12199717"/>
              <a:gd name="connsiteY30" fmla="*/ 300941 h 3750197"/>
              <a:gd name="connsiteX31" fmla="*/ 5955175 w 12199717"/>
              <a:gd name="connsiteY31" fmla="*/ 318303 h 3750197"/>
              <a:gd name="connsiteX32" fmla="*/ 6013048 w 12199717"/>
              <a:gd name="connsiteY32" fmla="*/ 335665 h 3750197"/>
              <a:gd name="connsiteX33" fmla="*/ 6117221 w 12199717"/>
              <a:gd name="connsiteY33" fmla="*/ 347240 h 3750197"/>
              <a:gd name="connsiteX34" fmla="*/ 6140370 w 12199717"/>
              <a:gd name="connsiteY34" fmla="*/ 353027 h 3750197"/>
              <a:gd name="connsiteX35" fmla="*/ 6279266 w 12199717"/>
              <a:gd name="connsiteY35" fmla="*/ 364602 h 3750197"/>
              <a:gd name="connsiteX36" fmla="*/ 6412375 w 12199717"/>
              <a:gd name="connsiteY36" fmla="*/ 370389 h 3750197"/>
              <a:gd name="connsiteX37" fmla="*/ 6585995 w 12199717"/>
              <a:gd name="connsiteY37" fmla="*/ 381964 h 3750197"/>
              <a:gd name="connsiteX38" fmla="*/ 6690167 w 12199717"/>
              <a:gd name="connsiteY38" fmla="*/ 387751 h 3750197"/>
              <a:gd name="connsiteX39" fmla="*/ 7275316 w 12199717"/>
              <a:gd name="connsiteY39" fmla="*/ 410901 h 3750197"/>
              <a:gd name="connsiteX40" fmla="*/ 8165940 w 12199717"/>
              <a:gd name="connsiteY40" fmla="*/ 428263 h 3750197"/>
              <a:gd name="connsiteX41" fmla="*/ 9427580 w 12199717"/>
              <a:gd name="connsiteY41" fmla="*/ 410901 h 3750197"/>
              <a:gd name="connsiteX42" fmla="*/ 9531752 w 12199717"/>
              <a:gd name="connsiteY42" fmla="*/ 399326 h 3750197"/>
              <a:gd name="connsiteX43" fmla="*/ 9647499 w 12199717"/>
              <a:gd name="connsiteY43" fmla="*/ 387751 h 3750197"/>
              <a:gd name="connsiteX44" fmla="*/ 9751671 w 12199717"/>
              <a:gd name="connsiteY44" fmla="*/ 376177 h 3750197"/>
              <a:gd name="connsiteX45" fmla="*/ 9878993 w 12199717"/>
              <a:gd name="connsiteY45" fmla="*/ 364602 h 3750197"/>
              <a:gd name="connsiteX46" fmla="*/ 9925291 w 12199717"/>
              <a:gd name="connsiteY46" fmla="*/ 353027 h 3750197"/>
              <a:gd name="connsiteX47" fmla="*/ 9948441 w 12199717"/>
              <a:gd name="connsiteY47" fmla="*/ 347240 h 3750197"/>
              <a:gd name="connsiteX48" fmla="*/ 9983165 w 12199717"/>
              <a:gd name="connsiteY48" fmla="*/ 335665 h 3750197"/>
              <a:gd name="connsiteX49" fmla="*/ 10017889 w 12199717"/>
              <a:gd name="connsiteY49" fmla="*/ 329878 h 3750197"/>
              <a:gd name="connsiteX50" fmla="*/ 10046826 w 12199717"/>
              <a:gd name="connsiteY50" fmla="*/ 318303 h 3750197"/>
              <a:gd name="connsiteX51" fmla="*/ 10081550 w 12199717"/>
              <a:gd name="connsiteY51" fmla="*/ 312516 h 3750197"/>
              <a:gd name="connsiteX52" fmla="*/ 10098912 w 12199717"/>
              <a:gd name="connsiteY52" fmla="*/ 300941 h 3750197"/>
              <a:gd name="connsiteX53" fmla="*/ 10116274 w 12199717"/>
              <a:gd name="connsiteY53" fmla="*/ 295154 h 3750197"/>
              <a:gd name="connsiteX54" fmla="*/ 10174147 w 12199717"/>
              <a:gd name="connsiteY54" fmla="*/ 289367 h 3750197"/>
              <a:gd name="connsiteX55" fmla="*/ 10781818 w 12199717"/>
              <a:gd name="connsiteY55" fmla="*/ 277792 h 3750197"/>
              <a:gd name="connsiteX56" fmla="*/ 10984375 w 12199717"/>
              <a:gd name="connsiteY56" fmla="*/ 266217 h 3750197"/>
              <a:gd name="connsiteX57" fmla="*/ 11129059 w 12199717"/>
              <a:gd name="connsiteY57" fmla="*/ 260430 h 3750197"/>
              <a:gd name="connsiteX58" fmla="*/ 11308466 w 12199717"/>
              <a:gd name="connsiteY58" fmla="*/ 248855 h 3750197"/>
              <a:gd name="connsiteX59" fmla="*/ 11412638 w 12199717"/>
              <a:gd name="connsiteY59" fmla="*/ 243068 h 3750197"/>
              <a:gd name="connsiteX60" fmla="*/ 11603621 w 12199717"/>
              <a:gd name="connsiteY60" fmla="*/ 231493 h 3750197"/>
              <a:gd name="connsiteX61" fmla="*/ 11719367 w 12199717"/>
              <a:gd name="connsiteY61" fmla="*/ 225706 h 3750197"/>
              <a:gd name="connsiteX62" fmla="*/ 11979798 w 12199717"/>
              <a:gd name="connsiteY62" fmla="*/ 219919 h 3750197"/>
              <a:gd name="connsiteX63" fmla="*/ 12026097 w 12199717"/>
              <a:gd name="connsiteY63" fmla="*/ 214131 h 3750197"/>
              <a:gd name="connsiteX64" fmla="*/ 12130269 w 12199717"/>
              <a:gd name="connsiteY64" fmla="*/ 202557 h 3750197"/>
              <a:gd name="connsiteX65" fmla="*/ 12170780 w 12199717"/>
              <a:gd name="connsiteY65" fmla="*/ 190982 h 3750197"/>
              <a:gd name="connsiteX66" fmla="*/ 12193929 w 12199717"/>
              <a:gd name="connsiteY66" fmla="*/ 185195 h 3750197"/>
              <a:gd name="connsiteX67" fmla="*/ 12199717 w 12199717"/>
              <a:gd name="connsiteY67" fmla="*/ 3750197 h 3750197"/>
              <a:gd name="connsiteX68" fmla="*/ 0 w 12199717"/>
              <a:gd name="connsiteY68" fmla="*/ 3744410 h 3750197"/>
              <a:gd name="connsiteX69" fmla="*/ 0 w 12199717"/>
              <a:gd name="connsiteY6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00269 w 12199717"/>
              <a:gd name="connsiteY2" fmla="*/ 144683 h 3750197"/>
              <a:gd name="connsiteX3" fmla="*/ 769717 w 12199717"/>
              <a:gd name="connsiteY3" fmla="*/ 133108 h 3750197"/>
              <a:gd name="connsiteX4" fmla="*/ 821803 w 12199717"/>
              <a:gd name="connsiteY4" fmla="*/ 127321 h 3750197"/>
              <a:gd name="connsiteX5" fmla="*/ 856527 w 12199717"/>
              <a:gd name="connsiteY5" fmla="*/ 121534 h 3750197"/>
              <a:gd name="connsiteX6" fmla="*/ 966486 w 12199717"/>
              <a:gd name="connsiteY6" fmla="*/ 104172 h 3750197"/>
              <a:gd name="connsiteX7" fmla="*/ 1070659 w 12199717"/>
              <a:gd name="connsiteY7" fmla="*/ 92597 h 3750197"/>
              <a:gd name="connsiteX8" fmla="*/ 1099595 w 12199717"/>
              <a:gd name="connsiteY8" fmla="*/ 86810 h 3750197"/>
              <a:gd name="connsiteX9" fmla="*/ 1151681 w 12199717"/>
              <a:gd name="connsiteY9" fmla="*/ 75235 h 3750197"/>
              <a:gd name="connsiteX10" fmla="*/ 1261641 w 12199717"/>
              <a:gd name="connsiteY10" fmla="*/ 63660 h 3750197"/>
              <a:gd name="connsiteX11" fmla="*/ 1406324 w 12199717"/>
              <a:gd name="connsiteY11" fmla="*/ 57873 h 3750197"/>
              <a:gd name="connsiteX12" fmla="*/ 2772137 w 12199717"/>
              <a:gd name="connsiteY12" fmla="*/ 0 h 3750197"/>
              <a:gd name="connsiteX13" fmla="*/ 2974694 w 12199717"/>
              <a:gd name="connsiteY13" fmla="*/ 11574 h 3750197"/>
              <a:gd name="connsiteX14" fmla="*/ 3269848 w 12199717"/>
              <a:gd name="connsiteY14" fmla="*/ 17362 h 3750197"/>
              <a:gd name="connsiteX15" fmla="*/ 3975904 w 12199717"/>
              <a:gd name="connsiteY15" fmla="*/ 23149 h 3750197"/>
              <a:gd name="connsiteX16" fmla="*/ 4109013 w 12199717"/>
              <a:gd name="connsiteY16" fmla="*/ 28936 h 3750197"/>
              <a:gd name="connsiteX17" fmla="*/ 4178461 w 12199717"/>
              <a:gd name="connsiteY17" fmla="*/ 34724 h 3750197"/>
              <a:gd name="connsiteX18" fmla="*/ 4508340 w 12199717"/>
              <a:gd name="connsiteY18" fmla="*/ 63660 h 3750197"/>
              <a:gd name="connsiteX19" fmla="*/ 4930816 w 12199717"/>
              <a:gd name="connsiteY19" fmla="*/ 127321 h 3750197"/>
              <a:gd name="connsiteX20" fmla="*/ 5029200 w 12199717"/>
              <a:gd name="connsiteY20" fmla="*/ 138896 h 3750197"/>
              <a:gd name="connsiteX21" fmla="*/ 5104436 w 12199717"/>
              <a:gd name="connsiteY21" fmla="*/ 156258 h 3750197"/>
              <a:gd name="connsiteX22" fmla="*/ 5144947 w 12199717"/>
              <a:gd name="connsiteY22" fmla="*/ 162045 h 3750197"/>
              <a:gd name="connsiteX23" fmla="*/ 5359079 w 12199717"/>
              <a:gd name="connsiteY23" fmla="*/ 190982 h 3750197"/>
              <a:gd name="connsiteX24" fmla="*/ 5451676 w 12199717"/>
              <a:gd name="connsiteY24" fmla="*/ 214131 h 3750197"/>
              <a:gd name="connsiteX25" fmla="*/ 5590572 w 12199717"/>
              <a:gd name="connsiteY25" fmla="*/ 237281 h 3750197"/>
              <a:gd name="connsiteX26" fmla="*/ 5654233 w 12199717"/>
              <a:gd name="connsiteY26" fmla="*/ 254643 h 3750197"/>
              <a:gd name="connsiteX27" fmla="*/ 5746831 w 12199717"/>
              <a:gd name="connsiteY27" fmla="*/ 277792 h 3750197"/>
              <a:gd name="connsiteX28" fmla="*/ 5810491 w 12199717"/>
              <a:gd name="connsiteY28" fmla="*/ 289367 h 3750197"/>
              <a:gd name="connsiteX29" fmla="*/ 5868365 w 12199717"/>
              <a:gd name="connsiteY29" fmla="*/ 300941 h 3750197"/>
              <a:gd name="connsiteX30" fmla="*/ 5955175 w 12199717"/>
              <a:gd name="connsiteY30" fmla="*/ 318303 h 3750197"/>
              <a:gd name="connsiteX31" fmla="*/ 6013048 w 12199717"/>
              <a:gd name="connsiteY31" fmla="*/ 335665 h 3750197"/>
              <a:gd name="connsiteX32" fmla="*/ 6117221 w 12199717"/>
              <a:gd name="connsiteY32" fmla="*/ 347240 h 3750197"/>
              <a:gd name="connsiteX33" fmla="*/ 6140370 w 12199717"/>
              <a:gd name="connsiteY33" fmla="*/ 353027 h 3750197"/>
              <a:gd name="connsiteX34" fmla="*/ 6279266 w 12199717"/>
              <a:gd name="connsiteY34" fmla="*/ 364602 h 3750197"/>
              <a:gd name="connsiteX35" fmla="*/ 6412375 w 12199717"/>
              <a:gd name="connsiteY35" fmla="*/ 370389 h 3750197"/>
              <a:gd name="connsiteX36" fmla="*/ 6585995 w 12199717"/>
              <a:gd name="connsiteY36" fmla="*/ 381964 h 3750197"/>
              <a:gd name="connsiteX37" fmla="*/ 6690167 w 12199717"/>
              <a:gd name="connsiteY37" fmla="*/ 387751 h 3750197"/>
              <a:gd name="connsiteX38" fmla="*/ 7275316 w 12199717"/>
              <a:gd name="connsiteY38" fmla="*/ 410901 h 3750197"/>
              <a:gd name="connsiteX39" fmla="*/ 8165940 w 12199717"/>
              <a:gd name="connsiteY39" fmla="*/ 428263 h 3750197"/>
              <a:gd name="connsiteX40" fmla="*/ 9427580 w 12199717"/>
              <a:gd name="connsiteY40" fmla="*/ 410901 h 3750197"/>
              <a:gd name="connsiteX41" fmla="*/ 9531752 w 12199717"/>
              <a:gd name="connsiteY41" fmla="*/ 399326 h 3750197"/>
              <a:gd name="connsiteX42" fmla="*/ 9647499 w 12199717"/>
              <a:gd name="connsiteY42" fmla="*/ 387751 h 3750197"/>
              <a:gd name="connsiteX43" fmla="*/ 9751671 w 12199717"/>
              <a:gd name="connsiteY43" fmla="*/ 376177 h 3750197"/>
              <a:gd name="connsiteX44" fmla="*/ 9878993 w 12199717"/>
              <a:gd name="connsiteY44" fmla="*/ 364602 h 3750197"/>
              <a:gd name="connsiteX45" fmla="*/ 9925291 w 12199717"/>
              <a:gd name="connsiteY45" fmla="*/ 353027 h 3750197"/>
              <a:gd name="connsiteX46" fmla="*/ 9948441 w 12199717"/>
              <a:gd name="connsiteY46" fmla="*/ 347240 h 3750197"/>
              <a:gd name="connsiteX47" fmla="*/ 9983165 w 12199717"/>
              <a:gd name="connsiteY47" fmla="*/ 335665 h 3750197"/>
              <a:gd name="connsiteX48" fmla="*/ 10017889 w 12199717"/>
              <a:gd name="connsiteY48" fmla="*/ 329878 h 3750197"/>
              <a:gd name="connsiteX49" fmla="*/ 10046826 w 12199717"/>
              <a:gd name="connsiteY49" fmla="*/ 318303 h 3750197"/>
              <a:gd name="connsiteX50" fmla="*/ 10081550 w 12199717"/>
              <a:gd name="connsiteY50" fmla="*/ 312516 h 3750197"/>
              <a:gd name="connsiteX51" fmla="*/ 10098912 w 12199717"/>
              <a:gd name="connsiteY51" fmla="*/ 300941 h 3750197"/>
              <a:gd name="connsiteX52" fmla="*/ 10116274 w 12199717"/>
              <a:gd name="connsiteY52" fmla="*/ 295154 h 3750197"/>
              <a:gd name="connsiteX53" fmla="*/ 10174147 w 12199717"/>
              <a:gd name="connsiteY53" fmla="*/ 289367 h 3750197"/>
              <a:gd name="connsiteX54" fmla="*/ 10781818 w 12199717"/>
              <a:gd name="connsiteY54" fmla="*/ 277792 h 3750197"/>
              <a:gd name="connsiteX55" fmla="*/ 10984375 w 12199717"/>
              <a:gd name="connsiteY55" fmla="*/ 266217 h 3750197"/>
              <a:gd name="connsiteX56" fmla="*/ 11129059 w 12199717"/>
              <a:gd name="connsiteY56" fmla="*/ 260430 h 3750197"/>
              <a:gd name="connsiteX57" fmla="*/ 11308466 w 12199717"/>
              <a:gd name="connsiteY57" fmla="*/ 248855 h 3750197"/>
              <a:gd name="connsiteX58" fmla="*/ 11412638 w 12199717"/>
              <a:gd name="connsiteY58" fmla="*/ 243068 h 3750197"/>
              <a:gd name="connsiteX59" fmla="*/ 11603621 w 12199717"/>
              <a:gd name="connsiteY59" fmla="*/ 231493 h 3750197"/>
              <a:gd name="connsiteX60" fmla="*/ 11719367 w 12199717"/>
              <a:gd name="connsiteY60" fmla="*/ 225706 h 3750197"/>
              <a:gd name="connsiteX61" fmla="*/ 11979798 w 12199717"/>
              <a:gd name="connsiteY61" fmla="*/ 219919 h 3750197"/>
              <a:gd name="connsiteX62" fmla="*/ 12026097 w 12199717"/>
              <a:gd name="connsiteY62" fmla="*/ 214131 h 3750197"/>
              <a:gd name="connsiteX63" fmla="*/ 12130269 w 12199717"/>
              <a:gd name="connsiteY63" fmla="*/ 202557 h 3750197"/>
              <a:gd name="connsiteX64" fmla="*/ 12170780 w 12199717"/>
              <a:gd name="connsiteY64" fmla="*/ 190982 h 3750197"/>
              <a:gd name="connsiteX65" fmla="*/ 12193929 w 12199717"/>
              <a:gd name="connsiteY65" fmla="*/ 185195 h 3750197"/>
              <a:gd name="connsiteX66" fmla="*/ 12199717 w 12199717"/>
              <a:gd name="connsiteY66" fmla="*/ 3750197 h 3750197"/>
              <a:gd name="connsiteX67" fmla="*/ 0 w 12199717"/>
              <a:gd name="connsiteY67" fmla="*/ 3744410 h 3750197"/>
              <a:gd name="connsiteX68" fmla="*/ 0 w 12199717"/>
              <a:gd name="connsiteY68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856527 w 12199717"/>
              <a:gd name="connsiteY4" fmla="*/ 121534 h 3750197"/>
              <a:gd name="connsiteX5" fmla="*/ 966486 w 12199717"/>
              <a:gd name="connsiteY5" fmla="*/ 104172 h 3750197"/>
              <a:gd name="connsiteX6" fmla="*/ 1070659 w 12199717"/>
              <a:gd name="connsiteY6" fmla="*/ 92597 h 3750197"/>
              <a:gd name="connsiteX7" fmla="*/ 1099595 w 12199717"/>
              <a:gd name="connsiteY7" fmla="*/ 86810 h 3750197"/>
              <a:gd name="connsiteX8" fmla="*/ 1151681 w 12199717"/>
              <a:gd name="connsiteY8" fmla="*/ 75235 h 3750197"/>
              <a:gd name="connsiteX9" fmla="*/ 1261641 w 12199717"/>
              <a:gd name="connsiteY9" fmla="*/ 63660 h 3750197"/>
              <a:gd name="connsiteX10" fmla="*/ 1406324 w 12199717"/>
              <a:gd name="connsiteY10" fmla="*/ 57873 h 3750197"/>
              <a:gd name="connsiteX11" fmla="*/ 2772137 w 12199717"/>
              <a:gd name="connsiteY11" fmla="*/ 0 h 3750197"/>
              <a:gd name="connsiteX12" fmla="*/ 2974694 w 12199717"/>
              <a:gd name="connsiteY12" fmla="*/ 11574 h 3750197"/>
              <a:gd name="connsiteX13" fmla="*/ 3269848 w 12199717"/>
              <a:gd name="connsiteY13" fmla="*/ 17362 h 3750197"/>
              <a:gd name="connsiteX14" fmla="*/ 3975904 w 12199717"/>
              <a:gd name="connsiteY14" fmla="*/ 23149 h 3750197"/>
              <a:gd name="connsiteX15" fmla="*/ 4109013 w 12199717"/>
              <a:gd name="connsiteY15" fmla="*/ 28936 h 3750197"/>
              <a:gd name="connsiteX16" fmla="*/ 4178461 w 12199717"/>
              <a:gd name="connsiteY16" fmla="*/ 34724 h 3750197"/>
              <a:gd name="connsiteX17" fmla="*/ 4508340 w 12199717"/>
              <a:gd name="connsiteY17" fmla="*/ 63660 h 3750197"/>
              <a:gd name="connsiteX18" fmla="*/ 4930816 w 12199717"/>
              <a:gd name="connsiteY18" fmla="*/ 127321 h 3750197"/>
              <a:gd name="connsiteX19" fmla="*/ 5029200 w 12199717"/>
              <a:gd name="connsiteY19" fmla="*/ 138896 h 3750197"/>
              <a:gd name="connsiteX20" fmla="*/ 5104436 w 12199717"/>
              <a:gd name="connsiteY20" fmla="*/ 156258 h 3750197"/>
              <a:gd name="connsiteX21" fmla="*/ 5144947 w 12199717"/>
              <a:gd name="connsiteY21" fmla="*/ 162045 h 3750197"/>
              <a:gd name="connsiteX22" fmla="*/ 5359079 w 12199717"/>
              <a:gd name="connsiteY22" fmla="*/ 190982 h 3750197"/>
              <a:gd name="connsiteX23" fmla="*/ 5451676 w 12199717"/>
              <a:gd name="connsiteY23" fmla="*/ 214131 h 3750197"/>
              <a:gd name="connsiteX24" fmla="*/ 5590572 w 12199717"/>
              <a:gd name="connsiteY24" fmla="*/ 237281 h 3750197"/>
              <a:gd name="connsiteX25" fmla="*/ 5654233 w 12199717"/>
              <a:gd name="connsiteY25" fmla="*/ 254643 h 3750197"/>
              <a:gd name="connsiteX26" fmla="*/ 5746831 w 12199717"/>
              <a:gd name="connsiteY26" fmla="*/ 277792 h 3750197"/>
              <a:gd name="connsiteX27" fmla="*/ 5810491 w 12199717"/>
              <a:gd name="connsiteY27" fmla="*/ 289367 h 3750197"/>
              <a:gd name="connsiteX28" fmla="*/ 5868365 w 12199717"/>
              <a:gd name="connsiteY28" fmla="*/ 300941 h 3750197"/>
              <a:gd name="connsiteX29" fmla="*/ 5955175 w 12199717"/>
              <a:gd name="connsiteY29" fmla="*/ 318303 h 3750197"/>
              <a:gd name="connsiteX30" fmla="*/ 6013048 w 12199717"/>
              <a:gd name="connsiteY30" fmla="*/ 335665 h 3750197"/>
              <a:gd name="connsiteX31" fmla="*/ 6117221 w 12199717"/>
              <a:gd name="connsiteY31" fmla="*/ 347240 h 3750197"/>
              <a:gd name="connsiteX32" fmla="*/ 6140370 w 12199717"/>
              <a:gd name="connsiteY32" fmla="*/ 353027 h 3750197"/>
              <a:gd name="connsiteX33" fmla="*/ 6279266 w 12199717"/>
              <a:gd name="connsiteY33" fmla="*/ 364602 h 3750197"/>
              <a:gd name="connsiteX34" fmla="*/ 6412375 w 12199717"/>
              <a:gd name="connsiteY34" fmla="*/ 370389 h 3750197"/>
              <a:gd name="connsiteX35" fmla="*/ 6585995 w 12199717"/>
              <a:gd name="connsiteY35" fmla="*/ 381964 h 3750197"/>
              <a:gd name="connsiteX36" fmla="*/ 6690167 w 12199717"/>
              <a:gd name="connsiteY36" fmla="*/ 387751 h 3750197"/>
              <a:gd name="connsiteX37" fmla="*/ 7275316 w 12199717"/>
              <a:gd name="connsiteY37" fmla="*/ 410901 h 3750197"/>
              <a:gd name="connsiteX38" fmla="*/ 8165940 w 12199717"/>
              <a:gd name="connsiteY38" fmla="*/ 428263 h 3750197"/>
              <a:gd name="connsiteX39" fmla="*/ 9427580 w 12199717"/>
              <a:gd name="connsiteY39" fmla="*/ 410901 h 3750197"/>
              <a:gd name="connsiteX40" fmla="*/ 9531752 w 12199717"/>
              <a:gd name="connsiteY40" fmla="*/ 399326 h 3750197"/>
              <a:gd name="connsiteX41" fmla="*/ 9647499 w 12199717"/>
              <a:gd name="connsiteY41" fmla="*/ 387751 h 3750197"/>
              <a:gd name="connsiteX42" fmla="*/ 9751671 w 12199717"/>
              <a:gd name="connsiteY42" fmla="*/ 376177 h 3750197"/>
              <a:gd name="connsiteX43" fmla="*/ 9878993 w 12199717"/>
              <a:gd name="connsiteY43" fmla="*/ 364602 h 3750197"/>
              <a:gd name="connsiteX44" fmla="*/ 9925291 w 12199717"/>
              <a:gd name="connsiteY44" fmla="*/ 353027 h 3750197"/>
              <a:gd name="connsiteX45" fmla="*/ 9948441 w 12199717"/>
              <a:gd name="connsiteY45" fmla="*/ 347240 h 3750197"/>
              <a:gd name="connsiteX46" fmla="*/ 9983165 w 12199717"/>
              <a:gd name="connsiteY46" fmla="*/ 335665 h 3750197"/>
              <a:gd name="connsiteX47" fmla="*/ 10017889 w 12199717"/>
              <a:gd name="connsiteY47" fmla="*/ 329878 h 3750197"/>
              <a:gd name="connsiteX48" fmla="*/ 10046826 w 12199717"/>
              <a:gd name="connsiteY48" fmla="*/ 318303 h 3750197"/>
              <a:gd name="connsiteX49" fmla="*/ 10081550 w 12199717"/>
              <a:gd name="connsiteY49" fmla="*/ 312516 h 3750197"/>
              <a:gd name="connsiteX50" fmla="*/ 10098912 w 12199717"/>
              <a:gd name="connsiteY50" fmla="*/ 300941 h 3750197"/>
              <a:gd name="connsiteX51" fmla="*/ 10116274 w 12199717"/>
              <a:gd name="connsiteY51" fmla="*/ 295154 h 3750197"/>
              <a:gd name="connsiteX52" fmla="*/ 10174147 w 12199717"/>
              <a:gd name="connsiteY52" fmla="*/ 289367 h 3750197"/>
              <a:gd name="connsiteX53" fmla="*/ 10781818 w 12199717"/>
              <a:gd name="connsiteY53" fmla="*/ 277792 h 3750197"/>
              <a:gd name="connsiteX54" fmla="*/ 10984375 w 12199717"/>
              <a:gd name="connsiteY54" fmla="*/ 266217 h 3750197"/>
              <a:gd name="connsiteX55" fmla="*/ 11129059 w 12199717"/>
              <a:gd name="connsiteY55" fmla="*/ 260430 h 3750197"/>
              <a:gd name="connsiteX56" fmla="*/ 11308466 w 12199717"/>
              <a:gd name="connsiteY56" fmla="*/ 248855 h 3750197"/>
              <a:gd name="connsiteX57" fmla="*/ 11412638 w 12199717"/>
              <a:gd name="connsiteY57" fmla="*/ 243068 h 3750197"/>
              <a:gd name="connsiteX58" fmla="*/ 11603621 w 12199717"/>
              <a:gd name="connsiteY58" fmla="*/ 231493 h 3750197"/>
              <a:gd name="connsiteX59" fmla="*/ 11719367 w 12199717"/>
              <a:gd name="connsiteY59" fmla="*/ 225706 h 3750197"/>
              <a:gd name="connsiteX60" fmla="*/ 11979798 w 12199717"/>
              <a:gd name="connsiteY60" fmla="*/ 219919 h 3750197"/>
              <a:gd name="connsiteX61" fmla="*/ 12026097 w 12199717"/>
              <a:gd name="connsiteY61" fmla="*/ 214131 h 3750197"/>
              <a:gd name="connsiteX62" fmla="*/ 12130269 w 12199717"/>
              <a:gd name="connsiteY62" fmla="*/ 202557 h 3750197"/>
              <a:gd name="connsiteX63" fmla="*/ 12170780 w 12199717"/>
              <a:gd name="connsiteY63" fmla="*/ 190982 h 3750197"/>
              <a:gd name="connsiteX64" fmla="*/ 12193929 w 12199717"/>
              <a:gd name="connsiteY64" fmla="*/ 185195 h 3750197"/>
              <a:gd name="connsiteX65" fmla="*/ 12199717 w 12199717"/>
              <a:gd name="connsiteY65" fmla="*/ 3750197 h 3750197"/>
              <a:gd name="connsiteX66" fmla="*/ 0 w 12199717"/>
              <a:gd name="connsiteY66" fmla="*/ 3744410 h 3750197"/>
              <a:gd name="connsiteX67" fmla="*/ 0 w 12199717"/>
              <a:gd name="connsiteY67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1070659 w 12199717"/>
              <a:gd name="connsiteY5" fmla="*/ 92597 h 3750197"/>
              <a:gd name="connsiteX6" fmla="*/ 1099595 w 12199717"/>
              <a:gd name="connsiteY6" fmla="*/ 86810 h 3750197"/>
              <a:gd name="connsiteX7" fmla="*/ 1151681 w 12199717"/>
              <a:gd name="connsiteY7" fmla="*/ 75235 h 3750197"/>
              <a:gd name="connsiteX8" fmla="*/ 1261641 w 12199717"/>
              <a:gd name="connsiteY8" fmla="*/ 63660 h 3750197"/>
              <a:gd name="connsiteX9" fmla="*/ 1406324 w 12199717"/>
              <a:gd name="connsiteY9" fmla="*/ 57873 h 3750197"/>
              <a:gd name="connsiteX10" fmla="*/ 2772137 w 12199717"/>
              <a:gd name="connsiteY10" fmla="*/ 0 h 3750197"/>
              <a:gd name="connsiteX11" fmla="*/ 2974694 w 12199717"/>
              <a:gd name="connsiteY11" fmla="*/ 11574 h 3750197"/>
              <a:gd name="connsiteX12" fmla="*/ 3269848 w 12199717"/>
              <a:gd name="connsiteY12" fmla="*/ 17362 h 3750197"/>
              <a:gd name="connsiteX13" fmla="*/ 3975904 w 12199717"/>
              <a:gd name="connsiteY13" fmla="*/ 23149 h 3750197"/>
              <a:gd name="connsiteX14" fmla="*/ 4109013 w 12199717"/>
              <a:gd name="connsiteY14" fmla="*/ 28936 h 3750197"/>
              <a:gd name="connsiteX15" fmla="*/ 4178461 w 12199717"/>
              <a:gd name="connsiteY15" fmla="*/ 34724 h 3750197"/>
              <a:gd name="connsiteX16" fmla="*/ 4508340 w 12199717"/>
              <a:gd name="connsiteY16" fmla="*/ 63660 h 3750197"/>
              <a:gd name="connsiteX17" fmla="*/ 4930816 w 12199717"/>
              <a:gd name="connsiteY17" fmla="*/ 127321 h 3750197"/>
              <a:gd name="connsiteX18" fmla="*/ 5029200 w 12199717"/>
              <a:gd name="connsiteY18" fmla="*/ 138896 h 3750197"/>
              <a:gd name="connsiteX19" fmla="*/ 5104436 w 12199717"/>
              <a:gd name="connsiteY19" fmla="*/ 156258 h 3750197"/>
              <a:gd name="connsiteX20" fmla="*/ 5144947 w 12199717"/>
              <a:gd name="connsiteY20" fmla="*/ 162045 h 3750197"/>
              <a:gd name="connsiteX21" fmla="*/ 5359079 w 12199717"/>
              <a:gd name="connsiteY21" fmla="*/ 190982 h 3750197"/>
              <a:gd name="connsiteX22" fmla="*/ 5451676 w 12199717"/>
              <a:gd name="connsiteY22" fmla="*/ 214131 h 3750197"/>
              <a:gd name="connsiteX23" fmla="*/ 5590572 w 12199717"/>
              <a:gd name="connsiteY23" fmla="*/ 237281 h 3750197"/>
              <a:gd name="connsiteX24" fmla="*/ 5654233 w 12199717"/>
              <a:gd name="connsiteY24" fmla="*/ 254643 h 3750197"/>
              <a:gd name="connsiteX25" fmla="*/ 5746831 w 12199717"/>
              <a:gd name="connsiteY25" fmla="*/ 277792 h 3750197"/>
              <a:gd name="connsiteX26" fmla="*/ 5810491 w 12199717"/>
              <a:gd name="connsiteY26" fmla="*/ 289367 h 3750197"/>
              <a:gd name="connsiteX27" fmla="*/ 5868365 w 12199717"/>
              <a:gd name="connsiteY27" fmla="*/ 300941 h 3750197"/>
              <a:gd name="connsiteX28" fmla="*/ 5955175 w 12199717"/>
              <a:gd name="connsiteY28" fmla="*/ 318303 h 3750197"/>
              <a:gd name="connsiteX29" fmla="*/ 6013048 w 12199717"/>
              <a:gd name="connsiteY29" fmla="*/ 335665 h 3750197"/>
              <a:gd name="connsiteX30" fmla="*/ 6117221 w 12199717"/>
              <a:gd name="connsiteY30" fmla="*/ 347240 h 3750197"/>
              <a:gd name="connsiteX31" fmla="*/ 6140370 w 12199717"/>
              <a:gd name="connsiteY31" fmla="*/ 353027 h 3750197"/>
              <a:gd name="connsiteX32" fmla="*/ 6279266 w 12199717"/>
              <a:gd name="connsiteY32" fmla="*/ 364602 h 3750197"/>
              <a:gd name="connsiteX33" fmla="*/ 6412375 w 12199717"/>
              <a:gd name="connsiteY33" fmla="*/ 370389 h 3750197"/>
              <a:gd name="connsiteX34" fmla="*/ 6585995 w 12199717"/>
              <a:gd name="connsiteY34" fmla="*/ 381964 h 3750197"/>
              <a:gd name="connsiteX35" fmla="*/ 6690167 w 12199717"/>
              <a:gd name="connsiteY35" fmla="*/ 387751 h 3750197"/>
              <a:gd name="connsiteX36" fmla="*/ 7275316 w 12199717"/>
              <a:gd name="connsiteY36" fmla="*/ 410901 h 3750197"/>
              <a:gd name="connsiteX37" fmla="*/ 8165940 w 12199717"/>
              <a:gd name="connsiteY37" fmla="*/ 428263 h 3750197"/>
              <a:gd name="connsiteX38" fmla="*/ 9427580 w 12199717"/>
              <a:gd name="connsiteY38" fmla="*/ 410901 h 3750197"/>
              <a:gd name="connsiteX39" fmla="*/ 9531752 w 12199717"/>
              <a:gd name="connsiteY39" fmla="*/ 399326 h 3750197"/>
              <a:gd name="connsiteX40" fmla="*/ 9647499 w 12199717"/>
              <a:gd name="connsiteY40" fmla="*/ 387751 h 3750197"/>
              <a:gd name="connsiteX41" fmla="*/ 9751671 w 12199717"/>
              <a:gd name="connsiteY41" fmla="*/ 376177 h 3750197"/>
              <a:gd name="connsiteX42" fmla="*/ 9878993 w 12199717"/>
              <a:gd name="connsiteY42" fmla="*/ 364602 h 3750197"/>
              <a:gd name="connsiteX43" fmla="*/ 9925291 w 12199717"/>
              <a:gd name="connsiteY43" fmla="*/ 353027 h 3750197"/>
              <a:gd name="connsiteX44" fmla="*/ 9948441 w 12199717"/>
              <a:gd name="connsiteY44" fmla="*/ 347240 h 3750197"/>
              <a:gd name="connsiteX45" fmla="*/ 9983165 w 12199717"/>
              <a:gd name="connsiteY45" fmla="*/ 335665 h 3750197"/>
              <a:gd name="connsiteX46" fmla="*/ 10017889 w 12199717"/>
              <a:gd name="connsiteY46" fmla="*/ 329878 h 3750197"/>
              <a:gd name="connsiteX47" fmla="*/ 10046826 w 12199717"/>
              <a:gd name="connsiteY47" fmla="*/ 318303 h 3750197"/>
              <a:gd name="connsiteX48" fmla="*/ 10081550 w 12199717"/>
              <a:gd name="connsiteY48" fmla="*/ 312516 h 3750197"/>
              <a:gd name="connsiteX49" fmla="*/ 10098912 w 12199717"/>
              <a:gd name="connsiteY49" fmla="*/ 300941 h 3750197"/>
              <a:gd name="connsiteX50" fmla="*/ 10116274 w 12199717"/>
              <a:gd name="connsiteY50" fmla="*/ 295154 h 3750197"/>
              <a:gd name="connsiteX51" fmla="*/ 10174147 w 12199717"/>
              <a:gd name="connsiteY51" fmla="*/ 289367 h 3750197"/>
              <a:gd name="connsiteX52" fmla="*/ 10781818 w 12199717"/>
              <a:gd name="connsiteY52" fmla="*/ 277792 h 3750197"/>
              <a:gd name="connsiteX53" fmla="*/ 10984375 w 12199717"/>
              <a:gd name="connsiteY53" fmla="*/ 266217 h 3750197"/>
              <a:gd name="connsiteX54" fmla="*/ 11129059 w 12199717"/>
              <a:gd name="connsiteY54" fmla="*/ 260430 h 3750197"/>
              <a:gd name="connsiteX55" fmla="*/ 11308466 w 12199717"/>
              <a:gd name="connsiteY55" fmla="*/ 248855 h 3750197"/>
              <a:gd name="connsiteX56" fmla="*/ 11412638 w 12199717"/>
              <a:gd name="connsiteY56" fmla="*/ 243068 h 3750197"/>
              <a:gd name="connsiteX57" fmla="*/ 11603621 w 12199717"/>
              <a:gd name="connsiteY57" fmla="*/ 231493 h 3750197"/>
              <a:gd name="connsiteX58" fmla="*/ 11719367 w 12199717"/>
              <a:gd name="connsiteY58" fmla="*/ 225706 h 3750197"/>
              <a:gd name="connsiteX59" fmla="*/ 11979798 w 12199717"/>
              <a:gd name="connsiteY59" fmla="*/ 219919 h 3750197"/>
              <a:gd name="connsiteX60" fmla="*/ 12026097 w 12199717"/>
              <a:gd name="connsiteY60" fmla="*/ 214131 h 3750197"/>
              <a:gd name="connsiteX61" fmla="*/ 12130269 w 12199717"/>
              <a:gd name="connsiteY61" fmla="*/ 202557 h 3750197"/>
              <a:gd name="connsiteX62" fmla="*/ 12170780 w 12199717"/>
              <a:gd name="connsiteY62" fmla="*/ 190982 h 3750197"/>
              <a:gd name="connsiteX63" fmla="*/ 12193929 w 12199717"/>
              <a:gd name="connsiteY63" fmla="*/ 185195 h 3750197"/>
              <a:gd name="connsiteX64" fmla="*/ 12199717 w 12199717"/>
              <a:gd name="connsiteY64" fmla="*/ 3750197 h 3750197"/>
              <a:gd name="connsiteX65" fmla="*/ 0 w 12199717"/>
              <a:gd name="connsiteY65" fmla="*/ 3744410 h 3750197"/>
              <a:gd name="connsiteX66" fmla="*/ 0 w 12199717"/>
              <a:gd name="connsiteY66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1099595 w 12199717"/>
              <a:gd name="connsiteY5" fmla="*/ 86810 h 3750197"/>
              <a:gd name="connsiteX6" fmla="*/ 1151681 w 12199717"/>
              <a:gd name="connsiteY6" fmla="*/ 75235 h 3750197"/>
              <a:gd name="connsiteX7" fmla="*/ 1261641 w 12199717"/>
              <a:gd name="connsiteY7" fmla="*/ 63660 h 3750197"/>
              <a:gd name="connsiteX8" fmla="*/ 1406324 w 12199717"/>
              <a:gd name="connsiteY8" fmla="*/ 57873 h 3750197"/>
              <a:gd name="connsiteX9" fmla="*/ 2772137 w 12199717"/>
              <a:gd name="connsiteY9" fmla="*/ 0 h 3750197"/>
              <a:gd name="connsiteX10" fmla="*/ 2974694 w 12199717"/>
              <a:gd name="connsiteY10" fmla="*/ 11574 h 3750197"/>
              <a:gd name="connsiteX11" fmla="*/ 3269848 w 12199717"/>
              <a:gd name="connsiteY11" fmla="*/ 17362 h 3750197"/>
              <a:gd name="connsiteX12" fmla="*/ 3975904 w 12199717"/>
              <a:gd name="connsiteY12" fmla="*/ 23149 h 3750197"/>
              <a:gd name="connsiteX13" fmla="*/ 4109013 w 12199717"/>
              <a:gd name="connsiteY13" fmla="*/ 28936 h 3750197"/>
              <a:gd name="connsiteX14" fmla="*/ 4178461 w 12199717"/>
              <a:gd name="connsiteY14" fmla="*/ 34724 h 3750197"/>
              <a:gd name="connsiteX15" fmla="*/ 4508340 w 12199717"/>
              <a:gd name="connsiteY15" fmla="*/ 63660 h 3750197"/>
              <a:gd name="connsiteX16" fmla="*/ 4930816 w 12199717"/>
              <a:gd name="connsiteY16" fmla="*/ 127321 h 3750197"/>
              <a:gd name="connsiteX17" fmla="*/ 5029200 w 12199717"/>
              <a:gd name="connsiteY17" fmla="*/ 138896 h 3750197"/>
              <a:gd name="connsiteX18" fmla="*/ 5104436 w 12199717"/>
              <a:gd name="connsiteY18" fmla="*/ 156258 h 3750197"/>
              <a:gd name="connsiteX19" fmla="*/ 5144947 w 12199717"/>
              <a:gd name="connsiteY19" fmla="*/ 162045 h 3750197"/>
              <a:gd name="connsiteX20" fmla="*/ 5359079 w 12199717"/>
              <a:gd name="connsiteY20" fmla="*/ 190982 h 3750197"/>
              <a:gd name="connsiteX21" fmla="*/ 5451676 w 12199717"/>
              <a:gd name="connsiteY21" fmla="*/ 214131 h 3750197"/>
              <a:gd name="connsiteX22" fmla="*/ 5590572 w 12199717"/>
              <a:gd name="connsiteY22" fmla="*/ 237281 h 3750197"/>
              <a:gd name="connsiteX23" fmla="*/ 5654233 w 12199717"/>
              <a:gd name="connsiteY23" fmla="*/ 254643 h 3750197"/>
              <a:gd name="connsiteX24" fmla="*/ 5746831 w 12199717"/>
              <a:gd name="connsiteY24" fmla="*/ 277792 h 3750197"/>
              <a:gd name="connsiteX25" fmla="*/ 5810491 w 12199717"/>
              <a:gd name="connsiteY25" fmla="*/ 289367 h 3750197"/>
              <a:gd name="connsiteX26" fmla="*/ 5868365 w 12199717"/>
              <a:gd name="connsiteY26" fmla="*/ 300941 h 3750197"/>
              <a:gd name="connsiteX27" fmla="*/ 5955175 w 12199717"/>
              <a:gd name="connsiteY27" fmla="*/ 318303 h 3750197"/>
              <a:gd name="connsiteX28" fmla="*/ 6013048 w 12199717"/>
              <a:gd name="connsiteY28" fmla="*/ 335665 h 3750197"/>
              <a:gd name="connsiteX29" fmla="*/ 6117221 w 12199717"/>
              <a:gd name="connsiteY29" fmla="*/ 347240 h 3750197"/>
              <a:gd name="connsiteX30" fmla="*/ 6140370 w 12199717"/>
              <a:gd name="connsiteY30" fmla="*/ 353027 h 3750197"/>
              <a:gd name="connsiteX31" fmla="*/ 6279266 w 12199717"/>
              <a:gd name="connsiteY31" fmla="*/ 364602 h 3750197"/>
              <a:gd name="connsiteX32" fmla="*/ 6412375 w 12199717"/>
              <a:gd name="connsiteY32" fmla="*/ 370389 h 3750197"/>
              <a:gd name="connsiteX33" fmla="*/ 6585995 w 12199717"/>
              <a:gd name="connsiteY33" fmla="*/ 381964 h 3750197"/>
              <a:gd name="connsiteX34" fmla="*/ 6690167 w 12199717"/>
              <a:gd name="connsiteY34" fmla="*/ 387751 h 3750197"/>
              <a:gd name="connsiteX35" fmla="*/ 7275316 w 12199717"/>
              <a:gd name="connsiteY35" fmla="*/ 410901 h 3750197"/>
              <a:gd name="connsiteX36" fmla="*/ 8165940 w 12199717"/>
              <a:gd name="connsiteY36" fmla="*/ 428263 h 3750197"/>
              <a:gd name="connsiteX37" fmla="*/ 9427580 w 12199717"/>
              <a:gd name="connsiteY37" fmla="*/ 410901 h 3750197"/>
              <a:gd name="connsiteX38" fmla="*/ 9531752 w 12199717"/>
              <a:gd name="connsiteY38" fmla="*/ 399326 h 3750197"/>
              <a:gd name="connsiteX39" fmla="*/ 9647499 w 12199717"/>
              <a:gd name="connsiteY39" fmla="*/ 387751 h 3750197"/>
              <a:gd name="connsiteX40" fmla="*/ 9751671 w 12199717"/>
              <a:gd name="connsiteY40" fmla="*/ 376177 h 3750197"/>
              <a:gd name="connsiteX41" fmla="*/ 9878993 w 12199717"/>
              <a:gd name="connsiteY41" fmla="*/ 364602 h 3750197"/>
              <a:gd name="connsiteX42" fmla="*/ 9925291 w 12199717"/>
              <a:gd name="connsiteY42" fmla="*/ 353027 h 3750197"/>
              <a:gd name="connsiteX43" fmla="*/ 9948441 w 12199717"/>
              <a:gd name="connsiteY43" fmla="*/ 347240 h 3750197"/>
              <a:gd name="connsiteX44" fmla="*/ 9983165 w 12199717"/>
              <a:gd name="connsiteY44" fmla="*/ 335665 h 3750197"/>
              <a:gd name="connsiteX45" fmla="*/ 10017889 w 12199717"/>
              <a:gd name="connsiteY45" fmla="*/ 329878 h 3750197"/>
              <a:gd name="connsiteX46" fmla="*/ 10046826 w 12199717"/>
              <a:gd name="connsiteY46" fmla="*/ 318303 h 3750197"/>
              <a:gd name="connsiteX47" fmla="*/ 10081550 w 12199717"/>
              <a:gd name="connsiteY47" fmla="*/ 312516 h 3750197"/>
              <a:gd name="connsiteX48" fmla="*/ 10098912 w 12199717"/>
              <a:gd name="connsiteY48" fmla="*/ 300941 h 3750197"/>
              <a:gd name="connsiteX49" fmla="*/ 10116274 w 12199717"/>
              <a:gd name="connsiteY49" fmla="*/ 295154 h 3750197"/>
              <a:gd name="connsiteX50" fmla="*/ 10174147 w 12199717"/>
              <a:gd name="connsiteY50" fmla="*/ 289367 h 3750197"/>
              <a:gd name="connsiteX51" fmla="*/ 10781818 w 12199717"/>
              <a:gd name="connsiteY51" fmla="*/ 277792 h 3750197"/>
              <a:gd name="connsiteX52" fmla="*/ 10984375 w 12199717"/>
              <a:gd name="connsiteY52" fmla="*/ 266217 h 3750197"/>
              <a:gd name="connsiteX53" fmla="*/ 11129059 w 12199717"/>
              <a:gd name="connsiteY53" fmla="*/ 260430 h 3750197"/>
              <a:gd name="connsiteX54" fmla="*/ 11308466 w 12199717"/>
              <a:gd name="connsiteY54" fmla="*/ 248855 h 3750197"/>
              <a:gd name="connsiteX55" fmla="*/ 11412638 w 12199717"/>
              <a:gd name="connsiteY55" fmla="*/ 243068 h 3750197"/>
              <a:gd name="connsiteX56" fmla="*/ 11603621 w 12199717"/>
              <a:gd name="connsiteY56" fmla="*/ 231493 h 3750197"/>
              <a:gd name="connsiteX57" fmla="*/ 11719367 w 12199717"/>
              <a:gd name="connsiteY57" fmla="*/ 225706 h 3750197"/>
              <a:gd name="connsiteX58" fmla="*/ 11979798 w 12199717"/>
              <a:gd name="connsiteY58" fmla="*/ 219919 h 3750197"/>
              <a:gd name="connsiteX59" fmla="*/ 12026097 w 12199717"/>
              <a:gd name="connsiteY59" fmla="*/ 214131 h 3750197"/>
              <a:gd name="connsiteX60" fmla="*/ 12130269 w 12199717"/>
              <a:gd name="connsiteY60" fmla="*/ 202557 h 3750197"/>
              <a:gd name="connsiteX61" fmla="*/ 12170780 w 12199717"/>
              <a:gd name="connsiteY61" fmla="*/ 190982 h 3750197"/>
              <a:gd name="connsiteX62" fmla="*/ 12193929 w 12199717"/>
              <a:gd name="connsiteY62" fmla="*/ 185195 h 3750197"/>
              <a:gd name="connsiteX63" fmla="*/ 12199717 w 12199717"/>
              <a:gd name="connsiteY63" fmla="*/ 3750197 h 3750197"/>
              <a:gd name="connsiteX64" fmla="*/ 0 w 12199717"/>
              <a:gd name="connsiteY64" fmla="*/ 3744410 h 3750197"/>
              <a:gd name="connsiteX65" fmla="*/ 0 w 12199717"/>
              <a:gd name="connsiteY65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1099595 w 12199717"/>
              <a:gd name="connsiteY5" fmla="*/ 86810 h 3750197"/>
              <a:gd name="connsiteX6" fmla="*/ 1261641 w 12199717"/>
              <a:gd name="connsiteY6" fmla="*/ 63660 h 3750197"/>
              <a:gd name="connsiteX7" fmla="*/ 1406324 w 12199717"/>
              <a:gd name="connsiteY7" fmla="*/ 57873 h 3750197"/>
              <a:gd name="connsiteX8" fmla="*/ 2772137 w 12199717"/>
              <a:gd name="connsiteY8" fmla="*/ 0 h 3750197"/>
              <a:gd name="connsiteX9" fmla="*/ 2974694 w 12199717"/>
              <a:gd name="connsiteY9" fmla="*/ 11574 h 3750197"/>
              <a:gd name="connsiteX10" fmla="*/ 3269848 w 12199717"/>
              <a:gd name="connsiteY10" fmla="*/ 17362 h 3750197"/>
              <a:gd name="connsiteX11" fmla="*/ 3975904 w 12199717"/>
              <a:gd name="connsiteY11" fmla="*/ 23149 h 3750197"/>
              <a:gd name="connsiteX12" fmla="*/ 4109013 w 12199717"/>
              <a:gd name="connsiteY12" fmla="*/ 28936 h 3750197"/>
              <a:gd name="connsiteX13" fmla="*/ 4178461 w 12199717"/>
              <a:gd name="connsiteY13" fmla="*/ 34724 h 3750197"/>
              <a:gd name="connsiteX14" fmla="*/ 4508340 w 12199717"/>
              <a:gd name="connsiteY14" fmla="*/ 63660 h 3750197"/>
              <a:gd name="connsiteX15" fmla="*/ 4930816 w 12199717"/>
              <a:gd name="connsiteY15" fmla="*/ 127321 h 3750197"/>
              <a:gd name="connsiteX16" fmla="*/ 5029200 w 12199717"/>
              <a:gd name="connsiteY16" fmla="*/ 138896 h 3750197"/>
              <a:gd name="connsiteX17" fmla="*/ 5104436 w 12199717"/>
              <a:gd name="connsiteY17" fmla="*/ 156258 h 3750197"/>
              <a:gd name="connsiteX18" fmla="*/ 5144947 w 12199717"/>
              <a:gd name="connsiteY18" fmla="*/ 162045 h 3750197"/>
              <a:gd name="connsiteX19" fmla="*/ 5359079 w 12199717"/>
              <a:gd name="connsiteY19" fmla="*/ 190982 h 3750197"/>
              <a:gd name="connsiteX20" fmla="*/ 5451676 w 12199717"/>
              <a:gd name="connsiteY20" fmla="*/ 214131 h 3750197"/>
              <a:gd name="connsiteX21" fmla="*/ 5590572 w 12199717"/>
              <a:gd name="connsiteY21" fmla="*/ 237281 h 3750197"/>
              <a:gd name="connsiteX22" fmla="*/ 5654233 w 12199717"/>
              <a:gd name="connsiteY22" fmla="*/ 254643 h 3750197"/>
              <a:gd name="connsiteX23" fmla="*/ 5746831 w 12199717"/>
              <a:gd name="connsiteY23" fmla="*/ 277792 h 3750197"/>
              <a:gd name="connsiteX24" fmla="*/ 5810491 w 12199717"/>
              <a:gd name="connsiteY24" fmla="*/ 289367 h 3750197"/>
              <a:gd name="connsiteX25" fmla="*/ 5868365 w 12199717"/>
              <a:gd name="connsiteY25" fmla="*/ 300941 h 3750197"/>
              <a:gd name="connsiteX26" fmla="*/ 5955175 w 12199717"/>
              <a:gd name="connsiteY26" fmla="*/ 318303 h 3750197"/>
              <a:gd name="connsiteX27" fmla="*/ 6013048 w 12199717"/>
              <a:gd name="connsiteY27" fmla="*/ 335665 h 3750197"/>
              <a:gd name="connsiteX28" fmla="*/ 6117221 w 12199717"/>
              <a:gd name="connsiteY28" fmla="*/ 347240 h 3750197"/>
              <a:gd name="connsiteX29" fmla="*/ 6140370 w 12199717"/>
              <a:gd name="connsiteY29" fmla="*/ 353027 h 3750197"/>
              <a:gd name="connsiteX30" fmla="*/ 6279266 w 12199717"/>
              <a:gd name="connsiteY30" fmla="*/ 364602 h 3750197"/>
              <a:gd name="connsiteX31" fmla="*/ 6412375 w 12199717"/>
              <a:gd name="connsiteY31" fmla="*/ 370389 h 3750197"/>
              <a:gd name="connsiteX32" fmla="*/ 6585995 w 12199717"/>
              <a:gd name="connsiteY32" fmla="*/ 381964 h 3750197"/>
              <a:gd name="connsiteX33" fmla="*/ 6690167 w 12199717"/>
              <a:gd name="connsiteY33" fmla="*/ 387751 h 3750197"/>
              <a:gd name="connsiteX34" fmla="*/ 7275316 w 12199717"/>
              <a:gd name="connsiteY34" fmla="*/ 410901 h 3750197"/>
              <a:gd name="connsiteX35" fmla="*/ 8165940 w 12199717"/>
              <a:gd name="connsiteY35" fmla="*/ 428263 h 3750197"/>
              <a:gd name="connsiteX36" fmla="*/ 9427580 w 12199717"/>
              <a:gd name="connsiteY36" fmla="*/ 410901 h 3750197"/>
              <a:gd name="connsiteX37" fmla="*/ 9531752 w 12199717"/>
              <a:gd name="connsiteY37" fmla="*/ 399326 h 3750197"/>
              <a:gd name="connsiteX38" fmla="*/ 9647499 w 12199717"/>
              <a:gd name="connsiteY38" fmla="*/ 387751 h 3750197"/>
              <a:gd name="connsiteX39" fmla="*/ 9751671 w 12199717"/>
              <a:gd name="connsiteY39" fmla="*/ 376177 h 3750197"/>
              <a:gd name="connsiteX40" fmla="*/ 9878993 w 12199717"/>
              <a:gd name="connsiteY40" fmla="*/ 364602 h 3750197"/>
              <a:gd name="connsiteX41" fmla="*/ 9925291 w 12199717"/>
              <a:gd name="connsiteY41" fmla="*/ 353027 h 3750197"/>
              <a:gd name="connsiteX42" fmla="*/ 9948441 w 12199717"/>
              <a:gd name="connsiteY42" fmla="*/ 347240 h 3750197"/>
              <a:gd name="connsiteX43" fmla="*/ 9983165 w 12199717"/>
              <a:gd name="connsiteY43" fmla="*/ 335665 h 3750197"/>
              <a:gd name="connsiteX44" fmla="*/ 10017889 w 12199717"/>
              <a:gd name="connsiteY44" fmla="*/ 329878 h 3750197"/>
              <a:gd name="connsiteX45" fmla="*/ 10046826 w 12199717"/>
              <a:gd name="connsiteY45" fmla="*/ 318303 h 3750197"/>
              <a:gd name="connsiteX46" fmla="*/ 10081550 w 12199717"/>
              <a:gd name="connsiteY46" fmla="*/ 312516 h 3750197"/>
              <a:gd name="connsiteX47" fmla="*/ 10098912 w 12199717"/>
              <a:gd name="connsiteY47" fmla="*/ 300941 h 3750197"/>
              <a:gd name="connsiteX48" fmla="*/ 10116274 w 12199717"/>
              <a:gd name="connsiteY48" fmla="*/ 295154 h 3750197"/>
              <a:gd name="connsiteX49" fmla="*/ 10174147 w 12199717"/>
              <a:gd name="connsiteY49" fmla="*/ 289367 h 3750197"/>
              <a:gd name="connsiteX50" fmla="*/ 10781818 w 12199717"/>
              <a:gd name="connsiteY50" fmla="*/ 277792 h 3750197"/>
              <a:gd name="connsiteX51" fmla="*/ 10984375 w 12199717"/>
              <a:gd name="connsiteY51" fmla="*/ 266217 h 3750197"/>
              <a:gd name="connsiteX52" fmla="*/ 11129059 w 12199717"/>
              <a:gd name="connsiteY52" fmla="*/ 260430 h 3750197"/>
              <a:gd name="connsiteX53" fmla="*/ 11308466 w 12199717"/>
              <a:gd name="connsiteY53" fmla="*/ 248855 h 3750197"/>
              <a:gd name="connsiteX54" fmla="*/ 11412638 w 12199717"/>
              <a:gd name="connsiteY54" fmla="*/ 243068 h 3750197"/>
              <a:gd name="connsiteX55" fmla="*/ 11603621 w 12199717"/>
              <a:gd name="connsiteY55" fmla="*/ 231493 h 3750197"/>
              <a:gd name="connsiteX56" fmla="*/ 11719367 w 12199717"/>
              <a:gd name="connsiteY56" fmla="*/ 225706 h 3750197"/>
              <a:gd name="connsiteX57" fmla="*/ 11979798 w 12199717"/>
              <a:gd name="connsiteY57" fmla="*/ 219919 h 3750197"/>
              <a:gd name="connsiteX58" fmla="*/ 12026097 w 12199717"/>
              <a:gd name="connsiteY58" fmla="*/ 214131 h 3750197"/>
              <a:gd name="connsiteX59" fmla="*/ 12130269 w 12199717"/>
              <a:gd name="connsiteY59" fmla="*/ 202557 h 3750197"/>
              <a:gd name="connsiteX60" fmla="*/ 12170780 w 12199717"/>
              <a:gd name="connsiteY60" fmla="*/ 190982 h 3750197"/>
              <a:gd name="connsiteX61" fmla="*/ 12193929 w 12199717"/>
              <a:gd name="connsiteY61" fmla="*/ 185195 h 3750197"/>
              <a:gd name="connsiteX62" fmla="*/ 12199717 w 12199717"/>
              <a:gd name="connsiteY62" fmla="*/ 3750197 h 3750197"/>
              <a:gd name="connsiteX63" fmla="*/ 0 w 12199717"/>
              <a:gd name="connsiteY63" fmla="*/ 3744410 h 3750197"/>
              <a:gd name="connsiteX64" fmla="*/ 0 w 12199717"/>
              <a:gd name="connsiteY64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1099595 w 12199717"/>
              <a:gd name="connsiteY5" fmla="*/ 86810 h 3750197"/>
              <a:gd name="connsiteX6" fmla="*/ 1406324 w 12199717"/>
              <a:gd name="connsiteY6" fmla="*/ 57873 h 3750197"/>
              <a:gd name="connsiteX7" fmla="*/ 2772137 w 12199717"/>
              <a:gd name="connsiteY7" fmla="*/ 0 h 3750197"/>
              <a:gd name="connsiteX8" fmla="*/ 2974694 w 12199717"/>
              <a:gd name="connsiteY8" fmla="*/ 11574 h 3750197"/>
              <a:gd name="connsiteX9" fmla="*/ 3269848 w 12199717"/>
              <a:gd name="connsiteY9" fmla="*/ 17362 h 3750197"/>
              <a:gd name="connsiteX10" fmla="*/ 3975904 w 12199717"/>
              <a:gd name="connsiteY10" fmla="*/ 23149 h 3750197"/>
              <a:gd name="connsiteX11" fmla="*/ 4109013 w 12199717"/>
              <a:gd name="connsiteY11" fmla="*/ 28936 h 3750197"/>
              <a:gd name="connsiteX12" fmla="*/ 4178461 w 12199717"/>
              <a:gd name="connsiteY12" fmla="*/ 34724 h 3750197"/>
              <a:gd name="connsiteX13" fmla="*/ 4508340 w 12199717"/>
              <a:gd name="connsiteY13" fmla="*/ 63660 h 3750197"/>
              <a:gd name="connsiteX14" fmla="*/ 4930816 w 12199717"/>
              <a:gd name="connsiteY14" fmla="*/ 127321 h 3750197"/>
              <a:gd name="connsiteX15" fmla="*/ 5029200 w 12199717"/>
              <a:gd name="connsiteY15" fmla="*/ 138896 h 3750197"/>
              <a:gd name="connsiteX16" fmla="*/ 5104436 w 12199717"/>
              <a:gd name="connsiteY16" fmla="*/ 156258 h 3750197"/>
              <a:gd name="connsiteX17" fmla="*/ 5144947 w 12199717"/>
              <a:gd name="connsiteY17" fmla="*/ 162045 h 3750197"/>
              <a:gd name="connsiteX18" fmla="*/ 5359079 w 12199717"/>
              <a:gd name="connsiteY18" fmla="*/ 190982 h 3750197"/>
              <a:gd name="connsiteX19" fmla="*/ 5451676 w 12199717"/>
              <a:gd name="connsiteY19" fmla="*/ 214131 h 3750197"/>
              <a:gd name="connsiteX20" fmla="*/ 5590572 w 12199717"/>
              <a:gd name="connsiteY20" fmla="*/ 237281 h 3750197"/>
              <a:gd name="connsiteX21" fmla="*/ 5654233 w 12199717"/>
              <a:gd name="connsiteY21" fmla="*/ 254643 h 3750197"/>
              <a:gd name="connsiteX22" fmla="*/ 5746831 w 12199717"/>
              <a:gd name="connsiteY22" fmla="*/ 277792 h 3750197"/>
              <a:gd name="connsiteX23" fmla="*/ 5810491 w 12199717"/>
              <a:gd name="connsiteY23" fmla="*/ 289367 h 3750197"/>
              <a:gd name="connsiteX24" fmla="*/ 5868365 w 12199717"/>
              <a:gd name="connsiteY24" fmla="*/ 300941 h 3750197"/>
              <a:gd name="connsiteX25" fmla="*/ 5955175 w 12199717"/>
              <a:gd name="connsiteY25" fmla="*/ 318303 h 3750197"/>
              <a:gd name="connsiteX26" fmla="*/ 6013048 w 12199717"/>
              <a:gd name="connsiteY26" fmla="*/ 335665 h 3750197"/>
              <a:gd name="connsiteX27" fmla="*/ 6117221 w 12199717"/>
              <a:gd name="connsiteY27" fmla="*/ 347240 h 3750197"/>
              <a:gd name="connsiteX28" fmla="*/ 6140370 w 12199717"/>
              <a:gd name="connsiteY28" fmla="*/ 353027 h 3750197"/>
              <a:gd name="connsiteX29" fmla="*/ 6279266 w 12199717"/>
              <a:gd name="connsiteY29" fmla="*/ 364602 h 3750197"/>
              <a:gd name="connsiteX30" fmla="*/ 6412375 w 12199717"/>
              <a:gd name="connsiteY30" fmla="*/ 370389 h 3750197"/>
              <a:gd name="connsiteX31" fmla="*/ 6585995 w 12199717"/>
              <a:gd name="connsiteY31" fmla="*/ 381964 h 3750197"/>
              <a:gd name="connsiteX32" fmla="*/ 6690167 w 12199717"/>
              <a:gd name="connsiteY32" fmla="*/ 387751 h 3750197"/>
              <a:gd name="connsiteX33" fmla="*/ 7275316 w 12199717"/>
              <a:gd name="connsiteY33" fmla="*/ 410901 h 3750197"/>
              <a:gd name="connsiteX34" fmla="*/ 8165940 w 12199717"/>
              <a:gd name="connsiteY34" fmla="*/ 428263 h 3750197"/>
              <a:gd name="connsiteX35" fmla="*/ 9427580 w 12199717"/>
              <a:gd name="connsiteY35" fmla="*/ 410901 h 3750197"/>
              <a:gd name="connsiteX36" fmla="*/ 9531752 w 12199717"/>
              <a:gd name="connsiteY36" fmla="*/ 399326 h 3750197"/>
              <a:gd name="connsiteX37" fmla="*/ 9647499 w 12199717"/>
              <a:gd name="connsiteY37" fmla="*/ 387751 h 3750197"/>
              <a:gd name="connsiteX38" fmla="*/ 9751671 w 12199717"/>
              <a:gd name="connsiteY38" fmla="*/ 376177 h 3750197"/>
              <a:gd name="connsiteX39" fmla="*/ 9878993 w 12199717"/>
              <a:gd name="connsiteY39" fmla="*/ 364602 h 3750197"/>
              <a:gd name="connsiteX40" fmla="*/ 9925291 w 12199717"/>
              <a:gd name="connsiteY40" fmla="*/ 353027 h 3750197"/>
              <a:gd name="connsiteX41" fmla="*/ 9948441 w 12199717"/>
              <a:gd name="connsiteY41" fmla="*/ 347240 h 3750197"/>
              <a:gd name="connsiteX42" fmla="*/ 9983165 w 12199717"/>
              <a:gd name="connsiteY42" fmla="*/ 335665 h 3750197"/>
              <a:gd name="connsiteX43" fmla="*/ 10017889 w 12199717"/>
              <a:gd name="connsiteY43" fmla="*/ 329878 h 3750197"/>
              <a:gd name="connsiteX44" fmla="*/ 10046826 w 12199717"/>
              <a:gd name="connsiteY44" fmla="*/ 318303 h 3750197"/>
              <a:gd name="connsiteX45" fmla="*/ 10081550 w 12199717"/>
              <a:gd name="connsiteY45" fmla="*/ 312516 h 3750197"/>
              <a:gd name="connsiteX46" fmla="*/ 10098912 w 12199717"/>
              <a:gd name="connsiteY46" fmla="*/ 300941 h 3750197"/>
              <a:gd name="connsiteX47" fmla="*/ 10116274 w 12199717"/>
              <a:gd name="connsiteY47" fmla="*/ 295154 h 3750197"/>
              <a:gd name="connsiteX48" fmla="*/ 10174147 w 12199717"/>
              <a:gd name="connsiteY48" fmla="*/ 289367 h 3750197"/>
              <a:gd name="connsiteX49" fmla="*/ 10781818 w 12199717"/>
              <a:gd name="connsiteY49" fmla="*/ 277792 h 3750197"/>
              <a:gd name="connsiteX50" fmla="*/ 10984375 w 12199717"/>
              <a:gd name="connsiteY50" fmla="*/ 266217 h 3750197"/>
              <a:gd name="connsiteX51" fmla="*/ 11129059 w 12199717"/>
              <a:gd name="connsiteY51" fmla="*/ 260430 h 3750197"/>
              <a:gd name="connsiteX52" fmla="*/ 11308466 w 12199717"/>
              <a:gd name="connsiteY52" fmla="*/ 248855 h 3750197"/>
              <a:gd name="connsiteX53" fmla="*/ 11412638 w 12199717"/>
              <a:gd name="connsiteY53" fmla="*/ 243068 h 3750197"/>
              <a:gd name="connsiteX54" fmla="*/ 11603621 w 12199717"/>
              <a:gd name="connsiteY54" fmla="*/ 231493 h 3750197"/>
              <a:gd name="connsiteX55" fmla="*/ 11719367 w 12199717"/>
              <a:gd name="connsiteY55" fmla="*/ 225706 h 3750197"/>
              <a:gd name="connsiteX56" fmla="*/ 11979798 w 12199717"/>
              <a:gd name="connsiteY56" fmla="*/ 219919 h 3750197"/>
              <a:gd name="connsiteX57" fmla="*/ 12026097 w 12199717"/>
              <a:gd name="connsiteY57" fmla="*/ 214131 h 3750197"/>
              <a:gd name="connsiteX58" fmla="*/ 12130269 w 12199717"/>
              <a:gd name="connsiteY58" fmla="*/ 202557 h 3750197"/>
              <a:gd name="connsiteX59" fmla="*/ 12170780 w 12199717"/>
              <a:gd name="connsiteY59" fmla="*/ 190982 h 3750197"/>
              <a:gd name="connsiteX60" fmla="*/ 12193929 w 12199717"/>
              <a:gd name="connsiteY60" fmla="*/ 185195 h 3750197"/>
              <a:gd name="connsiteX61" fmla="*/ 12199717 w 12199717"/>
              <a:gd name="connsiteY61" fmla="*/ 3750197 h 3750197"/>
              <a:gd name="connsiteX62" fmla="*/ 0 w 12199717"/>
              <a:gd name="connsiteY62" fmla="*/ 3744410 h 3750197"/>
              <a:gd name="connsiteX63" fmla="*/ 0 w 12199717"/>
              <a:gd name="connsiteY63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1099595 w 12199717"/>
              <a:gd name="connsiteY5" fmla="*/ 86810 h 3750197"/>
              <a:gd name="connsiteX6" fmla="*/ 2772137 w 12199717"/>
              <a:gd name="connsiteY6" fmla="*/ 0 h 3750197"/>
              <a:gd name="connsiteX7" fmla="*/ 2974694 w 12199717"/>
              <a:gd name="connsiteY7" fmla="*/ 11574 h 3750197"/>
              <a:gd name="connsiteX8" fmla="*/ 3269848 w 12199717"/>
              <a:gd name="connsiteY8" fmla="*/ 17362 h 3750197"/>
              <a:gd name="connsiteX9" fmla="*/ 3975904 w 12199717"/>
              <a:gd name="connsiteY9" fmla="*/ 23149 h 3750197"/>
              <a:gd name="connsiteX10" fmla="*/ 4109013 w 12199717"/>
              <a:gd name="connsiteY10" fmla="*/ 28936 h 3750197"/>
              <a:gd name="connsiteX11" fmla="*/ 4178461 w 12199717"/>
              <a:gd name="connsiteY11" fmla="*/ 34724 h 3750197"/>
              <a:gd name="connsiteX12" fmla="*/ 4508340 w 12199717"/>
              <a:gd name="connsiteY12" fmla="*/ 63660 h 3750197"/>
              <a:gd name="connsiteX13" fmla="*/ 4930816 w 12199717"/>
              <a:gd name="connsiteY13" fmla="*/ 127321 h 3750197"/>
              <a:gd name="connsiteX14" fmla="*/ 5029200 w 12199717"/>
              <a:gd name="connsiteY14" fmla="*/ 138896 h 3750197"/>
              <a:gd name="connsiteX15" fmla="*/ 5104436 w 12199717"/>
              <a:gd name="connsiteY15" fmla="*/ 156258 h 3750197"/>
              <a:gd name="connsiteX16" fmla="*/ 5144947 w 12199717"/>
              <a:gd name="connsiteY16" fmla="*/ 162045 h 3750197"/>
              <a:gd name="connsiteX17" fmla="*/ 5359079 w 12199717"/>
              <a:gd name="connsiteY17" fmla="*/ 190982 h 3750197"/>
              <a:gd name="connsiteX18" fmla="*/ 5451676 w 12199717"/>
              <a:gd name="connsiteY18" fmla="*/ 214131 h 3750197"/>
              <a:gd name="connsiteX19" fmla="*/ 5590572 w 12199717"/>
              <a:gd name="connsiteY19" fmla="*/ 237281 h 3750197"/>
              <a:gd name="connsiteX20" fmla="*/ 5654233 w 12199717"/>
              <a:gd name="connsiteY20" fmla="*/ 254643 h 3750197"/>
              <a:gd name="connsiteX21" fmla="*/ 5746831 w 12199717"/>
              <a:gd name="connsiteY21" fmla="*/ 277792 h 3750197"/>
              <a:gd name="connsiteX22" fmla="*/ 5810491 w 12199717"/>
              <a:gd name="connsiteY22" fmla="*/ 289367 h 3750197"/>
              <a:gd name="connsiteX23" fmla="*/ 5868365 w 12199717"/>
              <a:gd name="connsiteY23" fmla="*/ 300941 h 3750197"/>
              <a:gd name="connsiteX24" fmla="*/ 5955175 w 12199717"/>
              <a:gd name="connsiteY24" fmla="*/ 318303 h 3750197"/>
              <a:gd name="connsiteX25" fmla="*/ 6013048 w 12199717"/>
              <a:gd name="connsiteY25" fmla="*/ 335665 h 3750197"/>
              <a:gd name="connsiteX26" fmla="*/ 6117221 w 12199717"/>
              <a:gd name="connsiteY26" fmla="*/ 347240 h 3750197"/>
              <a:gd name="connsiteX27" fmla="*/ 6140370 w 12199717"/>
              <a:gd name="connsiteY27" fmla="*/ 353027 h 3750197"/>
              <a:gd name="connsiteX28" fmla="*/ 6279266 w 12199717"/>
              <a:gd name="connsiteY28" fmla="*/ 364602 h 3750197"/>
              <a:gd name="connsiteX29" fmla="*/ 6412375 w 12199717"/>
              <a:gd name="connsiteY29" fmla="*/ 370389 h 3750197"/>
              <a:gd name="connsiteX30" fmla="*/ 6585995 w 12199717"/>
              <a:gd name="connsiteY30" fmla="*/ 381964 h 3750197"/>
              <a:gd name="connsiteX31" fmla="*/ 6690167 w 12199717"/>
              <a:gd name="connsiteY31" fmla="*/ 387751 h 3750197"/>
              <a:gd name="connsiteX32" fmla="*/ 7275316 w 12199717"/>
              <a:gd name="connsiteY32" fmla="*/ 410901 h 3750197"/>
              <a:gd name="connsiteX33" fmla="*/ 8165940 w 12199717"/>
              <a:gd name="connsiteY33" fmla="*/ 428263 h 3750197"/>
              <a:gd name="connsiteX34" fmla="*/ 9427580 w 12199717"/>
              <a:gd name="connsiteY34" fmla="*/ 410901 h 3750197"/>
              <a:gd name="connsiteX35" fmla="*/ 9531752 w 12199717"/>
              <a:gd name="connsiteY35" fmla="*/ 399326 h 3750197"/>
              <a:gd name="connsiteX36" fmla="*/ 9647499 w 12199717"/>
              <a:gd name="connsiteY36" fmla="*/ 387751 h 3750197"/>
              <a:gd name="connsiteX37" fmla="*/ 9751671 w 12199717"/>
              <a:gd name="connsiteY37" fmla="*/ 376177 h 3750197"/>
              <a:gd name="connsiteX38" fmla="*/ 9878993 w 12199717"/>
              <a:gd name="connsiteY38" fmla="*/ 364602 h 3750197"/>
              <a:gd name="connsiteX39" fmla="*/ 9925291 w 12199717"/>
              <a:gd name="connsiteY39" fmla="*/ 353027 h 3750197"/>
              <a:gd name="connsiteX40" fmla="*/ 9948441 w 12199717"/>
              <a:gd name="connsiteY40" fmla="*/ 347240 h 3750197"/>
              <a:gd name="connsiteX41" fmla="*/ 9983165 w 12199717"/>
              <a:gd name="connsiteY41" fmla="*/ 335665 h 3750197"/>
              <a:gd name="connsiteX42" fmla="*/ 10017889 w 12199717"/>
              <a:gd name="connsiteY42" fmla="*/ 329878 h 3750197"/>
              <a:gd name="connsiteX43" fmla="*/ 10046826 w 12199717"/>
              <a:gd name="connsiteY43" fmla="*/ 318303 h 3750197"/>
              <a:gd name="connsiteX44" fmla="*/ 10081550 w 12199717"/>
              <a:gd name="connsiteY44" fmla="*/ 312516 h 3750197"/>
              <a:gd name="connsiteX45" fmla="*/ 10098912 w 12199717"/>
              <a:gd name="connsiteY45" fmla="*/ 300941 h 3750197"/>
              <a:gd name="connsiteX46" fmla="*/ 10116274 w 12199717"/>
              <a:gd name="connsiteY46" fmla="*/ 295154 h 3750197"/>
              <a:gd name="connsiteX47" fmla="*/ 10174147 w 12199717"/>
              <a:gd name="connsiteY47" fmla="*/ 289367 h 3750197"/>
              <a:gd name="connsiteX48" fmla="*/ 10781818 w 12199717"/>
              <a:gd name="connsiteY48" fmla="*/ 277792 h 3750197"/>
              <a:gd name="connsiteX49" fmla="*/ 10984375 w 12199717"/>
              <a:gd name="connsiteY49" fmla="*/ 266217 h 3750197"/>
              <a:gd name="connsiteX50" fmla="*/ 11129059 w 12199717"/>
              <a:gd name="connsiteY50" fmla="*/ 260430 h 3750197"/>
              <a:gd name="connsiteX51" fmla="*/ 11308466 w 12199717"/>
              <a:gd name="connsiteY51" fmla="*/ 248855 h 3750197"/>
              <a:gd name="connsiteX52" fmla="*/ 11412638 w 12199717"/>
              <a:gd name="connsiteY52" fmla="*/ 243068 h 3750197"/>
              <a:gd name="connsiteX53" fmla="*/ 11603621 w 12199717"/>
              <a:gd name="connsiteY53" fmla="*/ 231493 h 3750197"/>
              <a:gd name="connsiteX54" fmla="*/ 11719367 w 12199717"/>
              <a:gd name="connsiteY54" fmla="*/ 225706 h 3750197"/>
              <a:gd name="connsiteX55" fmla="*/ 11979798 w 12199717"/>
              <a:gd name="connsiteY55" fmla="*/ 219919 h 3750197"/>
              <a:gd name="connsiteX56" fmla="*/ 12026097 w 12199717"/>
              <a:gd name="connsiteY56" fmla="*/ 214131 h 3750197"/>
              <a:gd name="connsiteX57" fmla="*/ 12130269 w 12199717"/>
              <a:gd name="connsiteY57" fmla="*/ 202557 h 3750197"/>
              <a:gd name="connsiteX58" fmla="*/ 12170780 w 12199717"/>
              <a:gd name="connsiteY58" fmla="*/ 190982 h 3750197"/>
              <a:gd name="connsiteX59" fmla="*/ 12193929 w 12199717"/>
              <a:gd name="connsiteY59" fmla="*/ 185195 h 3750197"/>
              <a:gd name="connsiteX60" fmla="*/ 12199717 w 12199717"/>
              <a:gd name="connsiteY60" fmla="*/ 3750197 h 3750197"/>
              <a:gd name="connsiteX61" fmla="*/ 0 w 12199717"/>
              <a:gd name="connsiteY61" fmla="*/ 3744410 h 3750197"/>
              <a:gd name="connsiteX62" fmla="*/ 0 w 12199717"/>
              <a:gd name="connsiteY62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2772137 w 12199717"/>
              <a:gd name="connsiteY5" fmla="*/ 0 h 3750197"/>
              <a:gd name="connsiteX6" fmla="*/ 2974694 w 12199717"/>
              <a:gd name="connsiteY6" fmla="*/ 11574 h 3750197"/>
              <a:gd name="connsiteX7" fmla="*/ 3269848 w 12199717"/>
              <a:gd name="connsiteY7" fmla="*/ 17362 h 3750197"/>
              <a:gd name="connsiteX8" fmla="*/ 3975904 w 12199717"/>
              <a:gd name="connsiteY8" fmla="*/ 23149 h 3750197"/>
              <a:gd name="connsiteX9" fmla="*/ 4109013 w 12199717"/>
              <a:gd name="connsiteY9" fmla="*/ 28936 h 3750197"/>
              <a:gd name="connsiteX10" fmla="*/ 4178461 w 12199717"/>
              <a:gd name="connsiteY10" fmla="*/ 34724 h 3750197"/>
              <a:gd name="connsiteX11" fmla="*/ 4508340 w 12199717"/>
              <a:gd name="connsiteY11" fmla="*/ 63660 h 3750197"/>
              <a:gd name="connsiteX12" fmla="*/ 4930816 w 12199717"/>
              <a:gd name="connsiteY12" fmla="*/ 127321 h 3750197"/>
              <a:gd name="connsiteX13" fmla="*/ 5029200 w 12199717"/>
              <a:gd name="connsiteY13" fmla="*/ 138896 h 3750197"/>
              <a:gd name="connsiteX14" fmla="*/ 5104436 w 12199717"/>
              <a:gd name="connsiteY14" fmla="*/ 156258 h 3750197"/>
              <a:gd name="connsiteX15" fmla="*/ 5144947 w 12199717"/>
              <a:gd name="connsiteY15" fmla="*/ 162045 h 3750197"/>
              <a:gd name="connsiteX16" fmla="*/ 5359079 w 12199717"/>
              <a:gd name="connsiteY16" fmla="*/ 190982 h 3750197"/>
              <a:gd name="connsiteX17" fmla="*/ 5451676 w 12199717"/>
              <a:gd name="connsiteY17" fmla="*/ 214131 h 3750197"/>
              <a:gd name="connsiteX18" fmla="*/ 5590572 w 12199717"/>
              <a:gd name="connsiteY18" fmla="*/ 237281 h 3750197"/>
              <a:gd name="connsiteX19" fmla="*/ 5654233 w 12199717"/>
              <a:gd name="connsiteY19" fmla="*/ 254643 h 3750197"/>
              <a:gd name="connsiteX20" fmla="*/ 5746831 w 12199717"/>
              <a:gd name="connsiteY20" fmla="*/ 277792 h 3750197"/>
              <a:gd name="connsiteX21" fmla="*/ 5810491 w 12199717"/>
              <a:gd name="connsiteY21" fmla="*/ 289367 h 3750197"/>
              <a:gd name="connsiteX22" fmla="*/ 5868365 w 12199717"/>
              <a:gd name="connsiteY22" fmla="*/ 300941 h 3750197"/>
              <a:gd name="connsiteX23" fmla="*/ 5955175 w 12199717"/>
              <a:gd name="connsiteY23" fmla="*/ 318303 h 3750197"/>
              <a:gd name="connsiteX24" fmla="*/ 6013048 w 12199717"/>
              <a:gd name="connsiteY24" fmla="*/ 335665 h 3750197"/>
              <a:gd name="connsiteX25" fmla="*/ 6117221 w 12199717"/>
              <a:gd name="connsiteY25" fmla="*/ 347240 h 3750197"/>
              <a:gd name="connsiteX26" fmla="*/ 6140370 w 12199717"/>
              <a:gd name="connsiteY26" fmla="*/ 353027 h 3750197"/>
              <a:gd name="connsiteX27" fmla="*/ 6279266 w 12199717"/>
              <a:gd name="connsiteY27" fmla="*/ 364602 h 3750197"/>
              <a:gd name="connsiteX28" fmla="*/ 6412375 w 12199717"/>
              <a:gd name="connsiteY28" fmla="*/ 370389 h 3750197"/>
              <a:gd name="connsiteX29" fmla="*/ 6585995 w 12199717"/>
              <a:gd name="connsiteY29" fmla="*/ 381964 h 3750197"/>
              <a:gd name="connsiteX30" fmla="*/ 6690167 w 12199717"/>
              <a:gd name="connsiteY30" fmla="*/ 387751 h 3750197"/>
              <a:gd name="connsiteX31" fmla="*/ 7275316 w 12199717"/>
              <a:gd name="connsiteY31" fmla="*/ 410901 h 3750197"/>
              <a:gd name="connsiteX32" fmla="*/ 8165940 w 12199717"/>
              <a:gd name="connsiteY32" fmla="*/ 428263 h 3750197"/>
              <a:gd name="connsiteX33" fmla="*/ 9427580 w 12199717"/>
              <a:gd name="connsiteY33" fmla="*/ 410901 h 3750197"/>
              <a:gd name="connsiteX34" fmla="*/ 9531752 w 12199717"/>
              <a:gd name="connsiteY34" fmla="*/ 399326 h 3750197"/>
              <a:gd name="connsiteX35" fmla="*/ 9647499 w 12199717"/>
              <a:gd name="connsiteY35" fmla="*/ 387751 h 3750197"/>
              <a:gd name="connsiteX36" fmla="*/ 9751671 w 12199717"/>
              <a:gd name="connsiteY36" fmla="*/ 376177 h 3750197"/>
              <a:gd name="connsiteX37" fmla="*/ 9878993 w 12199717"/>
              <a:gd name="connsiteY37" fmla="*/ 364602 h 3750197"/>
              <a:gd name="connsiteX38" fmla="*/ 9925291 w 12199717"/>
              <a:gd name="connsiteY38" fmla="*/ 353027 h 3750197"/>
              <a:gd name="connsiteX39" fmla="*/ 9948441 w 12199717"/>
              <a:gd name="connsiteY39" fmla="*/ 347240 h 3750197"/>
              <a:gd name="connsiteX40" fmla="*/ 9983165 w 12199717"/>
              <a:gd name="connsiteY40" fmla="*/ 335665 h 3750197"/>
              <a:gd name="connsiteX41" fmla="*/ 10017889 w 12199717"/>
              <a:gd name="connsiteY41" fmla="*/ 329878 h 3750197"/>
              <a:gd name="connsiteX42" fmla="*/ 10046826 w 12199717"/>
              <a:gd name="connsiteY42" fmla="*/ 318303 h 3750197"/>
              <a:gd name="connsiteX43" fmla="*/ 10081550 w 12199717"/>
              <a:gd name="connsiteY43" fmla="*/ 312516 h 3750197"/>
              <a:gd name="connsiteX44" fmla="*/ 10098912 w 12199717"/>
              <a:gd name="connsiteY44" fmla="*/ 300941 h 3750197"/>
              <a:gd name="connsiteX45" fmla="*/ 10116274 w 12199717"/>
              <a:gd name="connsiteY45" fmla="*/ 295154 h 3750197"/>
              <a:gd name="connsiteX46" fmla="*/ 10174147 w 12199717"/>
              <a:gd name="connsiteY46" fmla="*/ 289367 h 3750197"/>
              <a:gd name="connsiteX47" fmla="*/ 10781818 w 12199717"/>
              <a:gd name="connsiteY47" fmla="*/ 277792 h 3750197"/>
              <a:gd name="connsiteX48" fmla="*/ 10984375 w 12199717"/>
              <a:gd name="connsiteY48" fmla="*/ 266217 h 3750197"/>
              <a:gd name="connsiteX49" fmla="*/ 11129059 w 12199717"/>
              <a:gd name="connsiteY49" fmla="*/ 260430 h 3750197"/>
              <a:gd name="connsiteX50" fmla="*/ 11308466 w 12199717"/>
              <a:gd name="connsiteY50" fmla="*/ 248855 h 3750197"/>
              <a:gd name="connsiteX51" fmla="*/ 11412638 w 12199717"/>
              <a:gd name="connsiteY51" fmla="*/ 243068 h 3750197"/>
              <a:gd name="connsiteX52" fmla="*/ 11603621 w 12199717"/>
              <a:gd name="connsiteY52" fmla="*/ 231493 h 3750197"/>
              <a:gd name="connsiteX53" fmla="*/ 11719367 w 12199717"/>
              <a:gd name="connsiteY53" fmla="*/ 225706 h 3750197"/>
              <a:gd name="connsiteX54" fmla="*/ 11979798 w 12199717"/>
              <a:gd name="connsiteY54" fmla="*/ 219919 h 3750197"/>
              <a:gd name="connsiteX55" fmla="*/ 12026097 w 12199717"/>
              <a:gd name="connsiteY55" fmla="*/ 214131 h 3750197"/>
              <a:gd name="connsiteX56" fmla="*/ 12130269 w 12199717"/>
              <a:gd name="connsiteY56" fmla="*/ 202557 h 3750197"/>
              <a:gd name="connsiteX57" fmla="*/ 12170780 w 12199717"/>
              <a:gd name="connsiteY57" fmla="*/ 190982 h 3750197"/>
              <a:gd name="connsiteX58" fmla="*/ 12193929 w 12199717"/>
              <a:gd name="connsiteY58" fmla="*/ 185195 h 3750197"/>
              <a:gd name="connsiteX59" fmla="*/ 12199717 w 12199717"/>
              <a:gd name="connsiteY59" fmla="*/ 3750197 h 3750197"/>
              <a:gd name="connsiteX60" fmla="*/ 0 w 12199717"/>
              <a:gd name="connsiteY60" fmla="*/ 3744410 h 3750197"/>
              <a:gd name="connsiteX61" fmla="*/ 0 w 12199717"/>
              <a:gd name="connsiteY61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966486 w 12199717"/>
              <a:gd name="connsiteY3" fmla="*/ 104172 h 3750197"/>
              <a:gd name="connsiteX4" fmla="*/ 2772137 w 12199717"/>
              <a:gd name="connsiteY4" fmla="*/ 0 h 3750197"/>
              <a:gd name="connsiteX5" fmla="*/ 2974694 w 12199717"/>
              <a:gd name="connsiteY5" fmla="*/ 11574 h 3750197"/>
              <a:gd name="connsiteX6" fmla="*/ 3269848 w 12199717"/>
              <a:gd name="connsiteY6" fmla="*/ 17362 h 3750197"/>
              <a:gd name="connsiteX7" fmla="*/ 3975904 w 12199717"/>
              <a:gd name="connsiteY7" fmla="*/ 23149 h 3750197"/>
              <a:gd name="connsiteX8" fmla="*/ 4109013 w 12199717"/>
              <a:gd name="connsiteY8" fmla="*/ 28936 h 3750197"/>
              <a:gd name="connsiteX9" fmla="*/ 4178461 w 12199717"/>
              <a:gd name="connsiteY9" fmla="*/ 34724 h 3750197"/>
              <a:gd name="connsiteX10" fmla="*/ 4508340 w 12199717"/>
              <a:gd name="connsiteY10" fmla="*/ 63660 h 3750197"/>
              <a:gd name="connsiteX11" fmla="*/ 4930816 w 12199717"/>
              <a:gd name="connsiteY11" fmla="*/ 127321 h 3750197"/>
              <a:gd name="connsiteX12" fmla="*/ 5029200 w 12199717"/>
              <a:gd name="connsiteY12" fmla="*/ 138896 h 3750197"/>
              <a:gd name="connsiteX13" fmla="*/ 5104436 w 12199717"/>
              <a:gd name="connsiteY13" fmla="*/ 156258 h 3750197"/>
              <a:gd name="connsiteX14" fmla="*/ 5144947 w 12199717"/>
              <a:gd name="connsiteY14" fmla="*/ 162045 h 3750197"/>
              <a:gd name="connsiteX15" fmla="*/ 5359079 w 12199717"/>
              <a:gd name="connsiteY15" fmla="*/ 190982 h 3750197"/>
              <a:gd name="connsiteX16" fmla="*/ 5451676 w 12199717"/>
              <a:gd name="connsiteY16" fmla="*/ 214131 h 3750197"/>
              <a:gd name="connsiteX17" fmla="*/ 5590572 w 12199717"/>
              <a:gd name="connsiteY17" fmla="*/ 237281 h 3750197"/>
              <a:gd name="connsiteX18" fmla="*/ 5654233 w 12199717"/>
              <a:gd name="connsiteY18" fmla="*/ 254643 h 3750197"/>
              <a:gd name="connsiteX19" fmla="*/ 5746831 w 12199717"/>
              <a:gd name="connsiteY19" fmla="*/ 277792 h 3750197"/>
              <a:gd name="connsiteX20" fmla="*/ 5810491 w 12199717"/>
              <a:gd name="connsiteY20" fmla="*/ 289367 h 3750197"/>
              <a:gd name="connsiteX21" fmla="*/ 5868365 w 12199717"/>
              <a:gd name="connsiteY21" fmla="*/ 300941 h 3750197"/>
              <a:gd name="connsiteX22" fmla="*/ 5955175 w 12199717"/>
              <a:gd name="connsiteY22" fmla="*/ 318303 h 3750197"/>
              <a:gd name="connsiteX23" fmla="*/ 6013048 w 12199717"/>
              <a:gd name="connsiteY23" fmla="*/ 335665 h 3750197"/>
              <a:gd name="connsiteX24" fmla="*/ 6117221 w 12199717"/>
              <a:gd name="connsiteY24" fmla="*/ 347240 h 3750197"/>
              <a:gd name="connsiteX25" fmla="*/ 6140370 w 12199717"/>
              <a:gd name="connsiteY25" fmla="*/ 353027 h 3750197"/>
              <a:gd name="connsiteX26" fmla="*/ 6279266 w 12199717"/>
              <a:gd name="connsiteY26" fmla="*/ 364602 h 3750197"/>
              <a:gd name="connsiteX27" fmla="*/ 6412375 w 12199717"/>
              <a:gd name="connsiteY27" fmla="*/ 370389 h 3750197"/>
              <a:gd name="connsiteX28" fmla="*/ 6585995 w 12199717"/>
              <a:gd name="connsiteY28" fmla="*/ 381964 h 3750197"/>
              <a:gd name="connsiteX29" fmla="*/ 6690167 w 12199717"/>
              <a:gd name="connsiteY29" fmla="*/ 387751 h 3750197"/>
              <a:gd name="connsiteX30" fmla="*/ 7275316 w 12199717"/>
              <a:gd name="connsiteY30" fmla="*/ 410901 h 3750197"/>
              <a:gd name="connsiteX31" fmla="*/ 8165940 w 12199717"/>
              <a:gd name="connsiteY31" fmla="*/ 428263 h 3750197"/>
              <a:gd name="connsiteX32" fmla="*/ 9427580 w 12199717"/>
              <a:gd name="connsiteY32" fmla="*/ 410901 h 3750197"/>
              <a:gd name="connsiteX33" fmla="*/ 9531752 w 12199717"/>
              <a:gd name="connsiteY33" fmla="*/ 399326 h 3750197"/>
              <a:gd name="connsiteX34" fmla="*/ 9647499 w 12199717"/>
              <a:gd name="connsiteY34" fmla="*/ 387751 h 3750197"/>
              <a:gd name="connsiteX35" fmla="*/ 9751671 w 12199717"/>
              <a:gd name="connsiteY35" fmla="*/ 376177 h 3750197"/>
              <a:gd name="connsiteX36" fmla="*/ 9878993 w 12199717"/>
              <a:gd name="connsiteY36" fmla="*/ 364602 h 3750197"/>
              <a:gd name="connsiteX37" fmla="*/ 9925291 w 12199717"/>
              <a:gd name="connsiteY37" fmla="*/ 353027 h 3750197"/>
              <a:gd name="connsiteX38" fmla="*/ 9948441 w 12199717"/>
              <a:gd name="connsiteY38" fmla="*/ 347240 h 3750197"/>
              <a:gd name="connsiteX39" fmla="*/ 9983165 w 12199717"/>
              <a:gd name="connsiteY39" fmla="*/ 335665 h 3750197"/>
              <a:gd name="connsiteX40" fmla="*/ 10017889 w 12199717"/>
              <a:gd name="connsiteY40" fmla="*/ 329878 h 3750197"/>
              <a:gd name="connsiteX41" fmla="*/ 10046826 w 12199717"/>
              <a:gd name="connsiteY41" fmla="*/ 318303 h 3750197"/>
              <a:gd name="connsiteX42" fmla="*/ 10081550 w 12199717"/>
              <a:gd name="connsiteY42" fmla="*/ 312516 h 3750197"/>
              <a:gd name="connsiteX43" fmla="*/ 10098912 w 12199717"/>
              <a:gd name="connsiteY43" fmla="*/ 300941 h 3750197"/>
              <a:gd name="connsiteX44" fmla="*/ 10116274 w 12199717"/>
              <a:gd name="connsiteY44" fmla="*/ 295154 h 3750197"/>
              <a:gd name="connsiteX45" fmla="*/ 10174147 w 12199717"/>
              <a:gd name="connsiteY45" fmla="*/ 289367 h 3750197"/>
              <a:gd name="connsiteX46" fmla="*/ 10781818 w 12199717"/>
              <a:gd name="connsiteY46" fmla="*/ 277792 h 3750197"/>
              <a:gd name="connsiteX47" fmla="*/ 10984375 w 12199717"/>
              <a:gd name="connsiteY47" fmla="*/ 266217 h 3750197"/>
              <a:gd name="connsiteX48" fmla="*/ 11129059 w 12199717"/>
              <a:gd name="connsiteY48" fmla="*/ 260430 h 3750197"/>
              <a:gd name="connsiteX49" fmla="*/ 11308466 w 12199717"/>
              <a:gd name="connsiteY49" fmla="*/ 248855 h 3750197"/>
              <a:gd name="connsiteX50" fmla="*/ 11412638 w 12199717"/>
              <a:gd name="connsiteY50" fmla="*/ 243068 h 3750197"/>
              <a:gd name="connsiteX51" fmla="*/ 11603621 w 12199717"/>
              <a:gd name="connsiteY51" fmla="*/ 231493 h 3750197"/>
              <a:gd name="connsiteX52" fmla="*/ 11719367 w 12199717"/>
              <a:gd name="connsiteY52" fmla="*/ 225706 h 3750197"/>
              <a:gd name="connsiteX53" fmla="*/ 11979798 w 12199717"/>
              <a:gd name="connsiteY53" fmla="*/ 219919 h 3750197"/>
              <a:gd name="connsiteX54" fmla="*/ 12026097 w 12199717"/>
              <a:gd name="connsiteY54" fmla="*/ 214131 h 3750197"/>
              <a:gd name="connsiteX55" fmla="*/ 12130269 w 12199717"/>
              <a:gd name="connsiteY55" fmla="*/ 202557 h 3750197"/>
              <a:gd name="connsiteX56" fmla="*/ 12170780 w 12199717"/>
              <a:gd name="connsiteY56" fmla="*/ 190982 h 3750197"/>
              <a:gd name="connsiteX57" fmla="*/ 12193929 w 12199717"/>
              <a:gd name="connsiteY57" fmla="*/ 185195 h 3750197"/>
              <a:gd name="connsiteX58" fmla="*/ 12199717 w 12199717"/>
              <a:gd name="connsiteY58" fmla="*/ 3750197 h 3750197"/>
              <a:gd name="connsiteX59" fmla="*/ 0 w 12199717"/>
              <a:gd name="connsiteY59" fmla="*/ 3744410 h 3750197"/>
              <a:gd name="connsiteX60" fmla="*/ 0 w 12199717"/>
              <a:gd name="connsiteY60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2772137 w 12199717"/>
              <a:gd name="connsiteY3" fmla="*/ 0 h 3750197"/>
              <a:gd name="connsiteX4" fmla="*/ 2974694 w 12199717"/>
              <a:gd name="connsiteY4" fmla="*/ 11574 h 3750197"/>
              <a:gd name="connsiteX5" fmla="*/ 3269848 w 12199717"/>
              <a:gd name="connsiteY5" fmla="*/ 17362 h 3750197"/>
              <a:gd name="connsiteX6" fmla="*/ 3975904 w 12199717"/>
              <a:gd name="connsiteY6" fmla="*/ 23149 h 3750197"/>
              <a:gd name="connsiteX7" fmla="*/ 4109013 w 12199717"/>
              <a:gd name="connsiteY7" fmla="*/ 28936 h 3750197"/>
              <a:gd name="connsiteX8" fmla="*/ 4178461 w 12199717"/>
              <a:gd name="connsiteY8" fmla="*/ 34724 h 3750197"/>
              <a:gd name="connsiteX9" fmla="*/ 4508340 w 12199717"/>
              <a:gd name="connsiteY9" fmla="*/ 63660 h 3750197"/>
              <a:gd name="connsiteX10" fmla="*/ 4930816 w 12199717"/>
              <a:gd name="connsiteY10" fmla="*/ 127321 h 3750197"/>
              <a:gd name="connsiteX11" fmla="*/ 5029200 w 12199717"/>
              <a:gd name="connsiteY11" fmla="*/ 138896 h 3750197"/>
              <a:gd name="connsiteX12" fmla="*/ 5104436 w 12199717"/>
              <a:gd name="connsiteY12" fmla="*/ 156258 h 3750197"/>
              <a:gd name="connsiteX13" fmla="*/ 5144947 w 12199717"/>
              <a:gd name="connsiteY13" fmla="*/ 162045 h 3750197"/>
              <a:gd name="connsiteX14" fmla="*/ 5359079 w 12199717"/>
              <a:gd name="connsiteY14" fmla="*/ 190982 h 3750197"/>
              <a:gd name="connsiteX15" fmla="*/ 5451676 w 12199717"/>
              <a:gd name="connsiteY15" fmla="*/ 214131 h 3750197"/>
              <a:gd name="connsiteX16" fmla="*/ 5590572 w 12199717"/>
              <a:gd name="connsiteY16" fmla="*/ 237281 h 3750197"/>
              <a:gd name="connsiteX17" fmla="*/ 5654233 w 12199717"/>
              <a:gd name="connsiteY17" fmla="*/ 254643 h 3750197"/>
              <a:gd name="connsiteX18" fmla="*/ 5746831 w 12199717"/>
              <a:gd name="connsiteY18" fmla="*/ 277792 h 3750197"/>
              <a:gd name="connsiteX19" fmla="*/ 5810491 w 12199717"/>
              <a:gd name="connsiteY19" fmla="*/ 289367 h 3750197"/>
              <a:gd name="connsiteX20" fmla="*/ 5868365 w 12199717"/>
              <a:gd name="connsiteY20" fmla="*/ 300941 h 3750197"/>
              <a:gd name="connsiteX21" fmla="*/ 5955175 w 12199717"/>
              <a:gd name="connsiteY21" fmla="*/ 318303 h 3750197"/>
              <a:gd name="connsiteX22" fmla="*/ 6013048 w 12199717"/>
              <a:gd name="connsiteY22" fmla="*/ 335665 h 3750197"/>
              <a:gd name="connsiteX23" fmla="*/ 6117221 w 12199717"/>
              <a:gd name="connsiteY23" fmla="*/ 347240 h 3750197"/>
              <a:gd name="connsiteX24" fmla="*/ 6140370 w 12199717"/>
              <a:gd name="connsiteY24" fmla="*/ 353027 h 3750197"/>
              <a:gd name="connsiteX25" fmla="*/ 6279266 w 12199717"/>
              <a:gd name="connsiteY25" fmla="*/ 364602 h 3750197"/>
              <a:gd name="connsiteX26" fmla="*/ 6412375 w 12199717"/>
              <a:gd name="connsiteY26" fmla="*/ 370389 h 3750197"/>
              <a:gd name="connsiteX27" fmla="*/ 6585995 w 12199717"/>
              <a:gd name="connsiteY27" fmla="*/ 381964 h 3750197"/>
              <a:gd name="connsiteX28" fmla="*/ 6690167 w 12199717"/>
              <a:gd name="connsiteY28" fmla="*/ 387751 h 3750197"/>
              <a:gd name="connsiteX29" fmla="*/ 7275316 w 12199717"/>
              <a:gd name="connsiteY29" fmla="*/ 410901 h 3750197"/>
              <a:gd name="connsiteX30" fmla="*/ 8165940 w 12199717"/>
              <a:gd name="connsiteY30" fmla="*/ 428263 h 3750197"/>
              <a:gd name="connsiteX31" fmla="*/ 9427580 w 12199717"/>
              <a:gd name="connsiteY31" fmla="*/ 410901 h 3750197"/>
              <a:gd name="connsiteX32" fmla="*/ 9531752 w 12199717"/>
              <a:gd name="connsiteY32" fmla="*/ 399326 h 3750197"/>
              <a:gd name="connsiteX33" fmla="*/ 9647499 w 12199717"/>
              <a:gd name="connsiteY33" fmla="*/ 387751 h 3750197"/>
              <a:gd name="connsiteX34" fmla="*/ 9751671 w 12199717"/>
              <a:gd name="connsiteY34" fmla="*/ 376177 h 3750197"/>
              <a:gd name="connsiteX35" fmla="*/ 9878993 w 12199717"/>
              <a:gd name="connsiteY35" fmla="*/ 364602 h 3750197"/>
              <a:gd name="connsiteX36" fmla="*/ 9925291 w 12199717"/>
              <a:gd name="connsiteY36" fmla="*/ 353027 h 3750197"/>
              <a:gd name="connsiteX37" fmla="*/ 9948441 w 12199717"/>
              <a:gd name="connsiteY37" fmla="*/ 347240 h 3750197"/>
              <a:gd name="connsiteX38" fmla="*/ 9983165 w 12199717"/>
              <a:gd name="connsiteY38" fmla="*/ 335665 h 3750197"/>
              <a:gd name="connsiteX39" fmla="*/ 10017889 w 12199717"/>
              <a:gd name="connsiteY39" fmla="*/ 329878 h 3750197"/>
              <a:gd name="connsiteX40" fmla="*/ 10046826 w 12199717"/>
              <a:gd name="connsiteY40" fmla="*/ 318303 h 3750197"/>
              <a:gd name="connsiteX41" fmla="*/ 10081550 w 12199717"/>
              <a:gd name="connsiteY41" fmla="*/ 312516 h 3750197"/>
              <a:gd name="connsiteX42" fmla="*/ 10098912 w 12199717"/>
              <a:gd name="connsiteY42" fmla="*/ 300941 h 3750197"/>
              <a:gd name="connsiteX43" fmla="*/ 10116274 w 12199717"/>
              <a:gd name="connsiteY43" fmla="*/ 295154 h 3750197"/>
              <a:gd name="connsiteX44" fmla="*/ 10174147 w 12199717"/>
              <a:gd name="connsiteY44" fmla="*/ 289367 h 3750197"/>
              <a:gd name="connsiteX45" fmla="*/ 10781818 w 12199717"/>
              <a:gd name="connsiteY45" fmla="*/ 277792 h 3750197"/>
              <a:gd name="connsiteX46" fmla="*/ 10984375 w 12199717"/>
              <a:gd name="connsiteY46" fmla="*/ 266217 h 3750197"/>
              <a:gd name="connsiteX47" fmla="*/ 11129059 w 12199717"/>
              <a:gd name="connsiteY47" fmla="*/ 260430 h 3750197"/>
              <a:gd name="connsiteX48" fmla="*/ 11308466 w 12199717"/>
              <a:gd name="connsiteY48" fmla="*/ 248855 h 3750197"/>
              <a:gd name="connsiteX49" fmla="*/ 11412638 w 12199717"/>
              <a:gd name="connsiteY49" fmla="*/ 243068 h 3750197"/>
              <a:gd name="connsiteX50" fmla="*/ 11603621 w 12199717"/>
              <a:gd name="connsiteY50" fmla="*/ 231493 h 3750197"/>
              <a:gd name="connsiteX51" fmla="*/ 11719367 w 12199717"/>
              <a:gd name="connsiteY51" fmla="*/ 225706 h 3750197"/>
              <a:gd name="connsiteX52" fmla="*/ 11979798 w 12199717"/>
              <a:gd name="connsiteY52" fmla="*/ 219919 h 3750197"/>
              <a:gd name="connsiteX53" fmla="*/ 12026097 w 12199717"/>
              <a:gd name="connsiteY53" fmla="*/ 214131 h 3750197"/>
              <a:gd name="connsiteX54" fmla="*/ 12130269 w 12199717"/>
              <a:gd name="connsiteY54" fmla="*/ 202557 h 3750197"/>
              <a:gd name="connsiteX55" fmla="*/ 12170780 w 12199717"/>
              <a:gd name="connsiteY55" fmla="*/ 190982 h 3750197"/>
              <a:gd name="connsiteX56" fmla="*/ 12193929 w 12199717"/>
              <a:gd name="connsiteY56" fmla="*/ 185195 h 3750197"/>
              <a:gd name="connsiteX57" fmla="*/ 12199717 w 12199717"/>
              <a:gd name="connsiteY57" fmla="*/ 3750197 h 3750197"/>
              <a:gd name="connsiteX58" fmla="*/ 0 w 12199717"/>
              <a:gd name="connsiteY58" fmla="*/ 3744410 h 3750197"/>
              <a:gd name="connsiteX59" fmla="*/ 0 w 12199717"/>
              <a:gd name="connsiteY5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2772137 w 12199717"/>
              <a:gd name="connsiteY2" fmla="*/ 0 h 3750197"/>
              <a:gd name="connsiteX3" fmla="*/ 2974694 w 12199717"/>
              <a:gd name="connsiteY3" fmla="*/ 11574 h 3750197"/>
              <a:gd name="connsiteX4" fmla="*/ 3269848 w 12199717"/>
              <a:gd name="connsiteY4" fmla="*/ 17362 h 3750197"/>
              <a:gd name="connsiteX5" fmla="*/ 3975904 w 12199717"/>
              <a:gd name="connsiteY5" fmla="*/ 23149 h 3750197"/>
              <a:gd name="connsiteX6" fmla="*/ 4109013 w 12199717"/>
              <a:gd name="connsiteY6" fmla="*/ 28936 h 3750197"/>
              <a:gd name="connsiteX7" fmla="*/ 4178461 w 12199717"/>
              <a:gd name="connsiteY7" fmla="*/ 34724 h 3750197"/>
              <a:gd name="connsiteX8" fmla="*/ 4508340 w 12199717"/>
              <a:gd name="connsiteY8" fmla="*/ 63660 h 3750197"/>
              <a:gd name="connsiteX9" fmla="*/ 4930816 w 12199717"/>
              <a:gd name="connsiteY9" fmla="*/ 127321 h 3750197"/>
              <a:gd name="connsiteX10" fmla="*/ 5029200 w 12199717"/>
              <a:gd name="connsiteY10" fmla="*/ 138896 h 3750197"/>
              <a:gd name="connsiteX11" fmla="*/ 5104436 w 12199717"/>
              <a:gd name="connsiteY11" fmla="*/ 156258 h 3750197"/>
              <a:gd name="connsiteX12" fmla="*/ 5144947 w 12199717"/>
              <a:gd name="connsiteY12" fmla="*/ 162045 h 3750197"/>
              <a:gd name="connsiteX13" fmla="*/ 5359079 w 12199717"/>
              <a:gd name="connsiteY13" fmla="*/ 190982 h 3750197"/>
              <a:gd name="connsiteX14" fmla="*/ 5451676 w 12199717"/>
              <a:gd name="connsiteY14" fmla="*/ 214131 h 3750197"/>
              <a:gd name="connsiteX15" fmla="*/ 5590572 w 12199717"/>
              <a:gd name="connsiteY15" fmla="*/ 237281 h 3750197"/>
              <a:gd name="connsiteX16" fmla="*/ 5654233 w 12199717"/>
              <a:gd name="connsiteY16" fmla="*/ 254643 h 3750197"/>
              <a:gd name="connsiteX17" fmla="*/ 5746831 w 12199717"/>
              <a:gd name="connsiteY17" fmla="*/ 277792 h 3750197"/>
              <a:gd name="connsiteX18" fmla="*/ 5810491 w 12199717"/>
              <a:gd name="connsiteY18" fmla="*/ 289367 h 3750197"/>
              <a:gd name="connsiteX19" fmla="*/ 5868365 w 12199717"/>
              <a:gd name="connsiteY19" fmla="*/ 300941 h 3750197"/>
              <a:gd name="connsiteX20" fmla="*/ 5955175 w 12199717"/>
              <a:gd name="connsiteY20" fmla="*/ 318303 h 3750197"/>
              <a:gd name="connsiteX21" fmla="*/ 6013048 w 12199717"/>
              <a:gd name="connsiteY21" fmla="*/ 335665 h 3750197"/>
              <a:gd name="connsiteX22" fmla="*/ 6117221 w 12199717"/>
              <a:gd name="connsiteY22" fmla="*/ 347240 h 3750197"/>
              <a:gd name="connsiteX23" fmla="*/ 6140370 w 12199717"/>
              <a:gd name="connsiteY23" fmla="*/ 353027 h 3750197"/>
              <a:gd name="connsiteX24" fmla="*/ 6279266 w 12199717"/>
              <a:gd name="connsiteY24" fmla="*/ 364602 h 3750197"/>
              <a:gd name="connsiteX25" fmla="*/ 6412375 w 12199717"/>
              <a:gd name="connsiteY25" fmla="*/ 370389 h 3750197"/>
              <a:gd name="connsiteX26" fmla="*/ 6585995 w 12199717"/>
              <a:gd name="connsiteY26" fmla="*/ 381964 h 3750197"/>
              <a:gd name="connsiteX27" fmla="*/ 6690167 w 12199717"/>
              <a:gd name="connsiteY27" fmla="*/ 387751 h 3750197"/>
              <a:gd name="connsiteX28" fmla="*/ 7275316 w 12199717"/>
              <a:gd name="connsiteY28" fmla="*/ 410901 h 3750197"/>
              <a:gd name="connsiteX29" fmla="*/ 8165940 w 12199717"/>
              <a:gd name="connsiteY29" fmla="*/ 428263 h 3750197"/>
              <a:gd name="connsiteX30" fmla="*/ 9427580 w 12199717"/>
              <a:gd name="connsiteY30" fmla="*/ 410901 h 3750197"/>
              <a:gd name="connsiteX31" fmla="*/ 9531752 w 12199717"/>
              <a:gd name="connsiteY31" fmla="*/ 399326 h 3750197"/>
              <a:gd name="connsiteX32" fmla="*/ 9647499 w 12199717"/>
              <a:gd name="connsiteY32" fmla="*/ 387751 h 3750197"/>
              <a:gd name="connsiteX33" fmla="*/ 9751671 w 12199717"/>
              <a:gd name="connsiteY33" fmla="*/ 376177 h 3750197"/>
              <a:gd name="connsiteX34" fmla="*/ 9878993 w 12199717"/>
              <a:gd name="connsiteY34" fmla="*/ 364602 h 3750197"/>
              <a:gd name="connsiteX35" fmla="*/ 9925291 w 12199717"/>
              <a:gd name="connsiteY35" fmla="*/ 353027 h 3750197"/>
              <a:gd name="connsiteX36" fmla="*/ 9948441 w 12199717"/>
              <a:gd name="connsiteY36" fmla="*/ 347240 h 3750197"/>
              <a:gd name="connsiteX37" fmla="*/ 9983165 w 12199717"/>
              <a:gd name="connsiteY37" fmla="*/ 335665 h 3750197"/>
              <a:gd name="connsiteX38" fmla="*/ 10017889 w 12199717"/>
              <a:gd name="connsiteY38" fmla="*/ 329878 h 3750197"/>
              <a:gd name="connsiteX39" fmla="*/ 10046826 w 12199717"/>
              <a:gd name="connsiteY39" fmla="*/ 318303 h 3750197"/>
              <a:gd name="connsiteX40" fmla="*/ 10081550 w 12199717"/>
              <a:gd name="connsiteY40" fmla="*/ 312516 h 3750197"/>
              <a:gd name="connsiteX41" fmla="*/ 10098912 w 12199717"/>
              <a:gd name="connsiteY41" fmla="*/ 300941 h 3750197"/>
              <a:gd name="connsiteX42" fmla="*/ 10116274 w 12199717"/>
              <a:gd name="connsiteY42" fmla="*/ 295154 h 3750197"/>
              <a:gd name="connsiteX43" fmla="*/ 10174147 w 12199717"/>
              <a:gd name="connsiteY43" fmla="*/ 289367 h 3750197"/>
              <a:gd name="connsiteX44" fmla="*/ 10781818 w 12199717"/>
              <a:gd name="connsiteY44" fmla="*/ 277792 h 3750197"/>
              <a:gd name="connsiteX45" fmla="*/ 10984375 w 12199717"/>
              <a:gd name="connsiteY45" fmla="*/ 266217 h 3750197"/>
              <a:gd name="connsiteX46" fmla="*/ 11129059 w 12199717"/>
              <a:gd name="connsiteY46" fmla="*/ 260430 h 3750197"/>
              <a:gd name="connsiteX47" fmla="*/ 11308466 w 12199717"/>
              <a:gd name="connsiteY47" fmla="*/ 248855 h 3750197"/>
              <a:gd name="connsiteX48" fmla="*/ 11412638 w 12199717"/>
              <a:gd name="connsiteY48" fmla="*/ 243068 h 3750197"/>
              <a:gd name="connsiteX49" fmla="*/ 11603621 w 12199717"/>
              <a:gd name="connsiteY49" fmla="*/ 231493 h 3750197"/>
              <a:gd name="connsiteX50" fmla="*/ 11719367 w 12199717"/>
              <a:gd name="connsiteY50" fmla="*/ 225706 h 3750197"/>
              <a:gd name="connsiteX51" fmla="*/ 11979798 w 12199717"/>
              <a:gd name="connsiteY51" fmla="*/ 219919 h 3750197"/>
              <a:gd name="connsiteX52" fmla="*/ 12026097 w 12199717"/>
              <a:gd name="connsiteY52" fmla="*/ 214131 h 3750197"/>
              <a:gd name="connsiteX53" fmla="*/ 12130269 w 12199717"/>
              <a:gd name="connsiteY53" fmla="*/ 202557 h 3750197"/>
              <a:gd name="connsiteX54" fmla="*/ 12170780 w 12199717"/>
              <a:gd name="connsiteY54" fmla="*/ 190982 h 3750197"/>
              <a:gd name="connsiteX55" fmla="*/ 12193929 w 12199717"/>
              <a:gd name="connsiteY55" fmla="*/ 185195 h 3750197"/>
              <a:gd name="connsiteX56" fmla="*/ 12199717 w 12199717"/>
              <a:gd name="connsiteY56" fmla="*/ 3750197 h 3750197"/>
              <a:gd name="connsiteX57" fmla="*/ 0 w 12199717"/>
              <a:gd name="connsiteY57" fmla="*/ 3744410 h 3750197"/>
              <a:gd name="connsiteX58" fmla="*/ 0 w 12199717"/>
              <a:gd name="connsiteY58" fmla="*/ 231493 h 3750197"/>
              <a:gd name="connsiteX0" fmla="*/ 0 w 12199717"/>
              <a:gd name="connsiteY0" fmla="*/ 244406 h 3763110"/>
              <a:gd name="connsiteX1" fmla="*/ 0 w 12199717"/>
              <a:gd name="connsiteY1" fmla="*/ 244406 h 3763110"/>
              <a:gd name="connsiteX2" fmla="*/ 2772137 w 12199717"/>
              <a:gd name="connsiteY2" fmla="*/ 12913 h 3763110"/>
              <a:gd name="connsiteX3" fmla="*/ 3269848 w 12199717"/>
              <a:gd name="connsiteY3" fmla="*/ 30275 h 3763110"/>
              <a:gd name="connsiteX4" fmla="*/ 3975904 w 12199717"/>
              <a:gd name="connsiteY4" fmla="*/ 36062 h 3763110"/>
              <a:gd name="connsiteX5" fmla="*/ 4109013 w 12199717"/>
              <a:gd name="connsiteY5" fmla="*/ 41849 h 3763110"/>
              <a:gd name="connsiteX6" fmla="*/ 4178461 w 12199717"/>
              <a:gd name="connsiteY6" fmla="*/ 47637 h 3763110"/>
              <a:gd name="connsiteX7" fmla="*/ 4508340 w 12199717"/>
              <a:gd name="connsiteY7" fmla="*/ 76573 h 3763110"/>
              <a:gd name="connsiteX8" fmla="*/ 4930816 w 12199717"/>
              <a:gd name="connsiteY8" fmla="*/ 140234 h 3763110"/>
              <a:gd name="connsiteX9" fmla="*/ 5029200 w 12199717"/>
              <a:gd name="connsiteY9" fmla="*/ 151809 h 3763110"/>
              <a:gd name="connsiteX10" fmla="*/ 5104436 w 12199717"/>
              <a:gd name="connsiteY10" fmla="*/ 169171 h 3763110"/>
              <a:gd name="connsiteX11" fmla="*/ 5144947 w 12199717"/>
              <a:gd name="connsiteY11" fmla="*/ 174958 h 3763110"/>
              <a:gd name="connsiteX12" fmla="*/ 5359079 w 12199717"/>
              <a:gd name="connsiteY12" fmla="*/ 203895 h 3763110"/>
              <a:gd name="connsiteX13" fmla="*/ 5451676 w 12199717"/>
              <a:gd name="connsiteY13" fmla="*/ 227044 h 3763110"/>
              <a:gd name="connsiteX14" fmla="*/ 5590572 w 12199717"/>
              <a:gd name="connsiteY14" fmla="*/ 250194 h 3763110"/>
              <a:gd name="connsiteX15" fmla="*/ 5654233 w 12199717"/>
              <a:gd name="connsiteY15" fmla="*/ 267556 h 3763110"/>
              <a:gd name="connsiteX16" fmla="*/ 5746831 w 12199717"/>
              <a:gd name="connsiteY16" fmla="*/ 290705 h 3763110"/>
              <a:gd name="connsiteX17" fmla="*/ 5810491 w 12199717"/>
              <a:gd name="connsiteY17" fmla="*/ 302280 h 3763110"/>
              <a:gd name="connsiteX18" fmla="*/ 5868365 w 12199717"/>
              <a:gd name="connsiteY18" fmla="*/ 313854 h 3763110"/>
              <a:gd name="connsiteX19" fmla="*/ 5955175 w 12199717"/>
              <a:gd name="connsiteY19" fmla="*/ 331216 h 3763110"/>
              <a:gd name="connsiteX20" fmla="*/ 6013048 w 12199717"/>
              <a:gd name="connsiteY20" fmla="*/ 348578 h 3763110"/>
              <a:gd name="connsiteX21" fmla="*/ 6117221 w 12199717"/>
              <a:gd name="connsiteY21" fmla="*/ 360153 h 3763110"/>
              <a:gd name="connsiteX22" fmla="*/ 6140370 w 12199717"/>
              <a:gd name="connsiteY22" fmla="*/ 365940 h 3763110"/>
              <a:gd name="connsiteX23" fmla="*/ 6279266 w 12199717"/>
              <a:gd name="connsiteY23" fmla="*/ 377515 h 3763110"/>
              <a:gd name="connsiteX24" fmla="*/ 6412375 w 12199717"/>
              <a:gd name="connsiteY24" fmla="*/ 383302 h 3763110"/>
              <a:gd name="connsiteX25" fmla="*/ 6585995 w 12199717"/>
              <a:gd name="connsiteY25" fmla="*/ 394877 h 3763110"/>
              <a:gd name="connsiteX26" fmla="*/ 6690167 w 12199717"/>
              <a:gd name="connsiteY26" fmla="*/ 400664 h 3763110"/>
              <a:gd name="connsiteX27" fmla="*/ 7275316 w 12199717"/>
              <a:gd name="connsiteY27" fmla="*/ 423814 h 3763110"/>
              <a:gd name="connsiteX28" fmla="*/ 8165940 w 12199717"/>
              <a:gd name="connsiteY28" fmla="*/ 441176 h 3763110"/>
              <a:gd name="connsiteX29" fmla="*/ 9427580 w 12199717"/>
              <a:gd name="connsiteY29" fmla="*/ 423814 h 3763110"/>
              <a:gd name="connsiteX30" fmla="*/ 9531752 w 12199717"/>
              <a:gd name="connsiteY30" fmla="*/ 412239 h 3763110"/>
              <a:gd name="connsiteX31" fmla="*/ 9647499 w 12199717"/>
              <a:gd name="connsiteY31" fmla="*/ 400664 h 3763110"/>
              <a:gd name="connsiteX32" fmla="*/ 9751671 w 12199717"/>
              <a:gd name="connsiteY32" fmla="*/ 389090 h 3763110"/>
              <a:gd name="connsiteX33" fmla="*/ 9878993 w 12199717"/>
              <a:gd name="connsiteY33" fmla="*/ 377515 h 3763110"/>
              <a:gd name="connsiteX34" fmla="*/ 9925291 w 12199717"/>
              <a:gd name="connsiteY34" fmla="*/ 365940 h 3763110"/>
              <a:gd name="connsiteX35" fmla="*/ 9948441 w 12199717"/>
              <a:gd name="connsiteY35" fmla="*/ 360153 h 3763110"/>
              <a:gd name="connsiteX36" fmla="*/ 9983165 w 12199717"/>
              <a:gd name="connsiteY36" fmla="*/ 348578 h 3763110"/>
              <a:gd name="connsiteX37" fmla="*/ 10017889 w 12199717"/>
              <a:gd name="connsiteY37" fmla="*/ 342791 h 3763110"/>
              <a:gd name="connsiteX38" fmla="*/ 10046826 w 12199717"/>
              <a:gd name="connsiteY38" fmla="*/ 331216 h 3763110"/>
              <a:gd name="connsiteX39" fmla="*/ 10081550 w 12199717"/>
              <a:gd name="connsiteY39" fmla="*/ 325429 h 3763110"/>
              <a:gd name="connsiteX40" fmla="*/ 10098912 w 12199717"/>
              <a:gd name="connsiteY40" fmla="*/ 313854 h 3763110"/>
              <a:gd name="connsiteX41" fmla="*/ 10116274 w 12199717"/>
              <a:gd name="connsiteY41" fmla="*/ 308067 h 3763110"/>
              <a:gd name="connsiteX42" fmla="*/ 10174147 w 12199717"/>
              <a:gd name="connsiteY42" fmla="*/ 302280 h 3763110"/>
              <a:gd name="connsiteX43" fmla="*/ 10781818 w 12199717"/>
              <a:gd name="connsiteY43" fmla="*/ 290705 h 3763110"/>
              <a:gd name="connsiteX44" fmla="*/ 10984375 w 12199717"/>
              <a:gd name="connsiteY44" fmla="*/ 279130 h 3763110"/>
              <a:gd name="connsiteX45" fmla="*/ 11129059 w 12199717"/>
              <a:gd name="connsiteY45" fmla="*/ 273343 h 3763110"/>
              <a:gd name="connsiteX46" fmla="*/ 11308466 w 12199717"/>
              <a:gd name="connsiteY46" fmla="*/ 261768 h 3763110"/>
              <a:gd name="connsiteX47" fmla="*/ 11412638 w 12199717"/>
              <a:gd name="connsiteY47" fmla="*/ 255981 h 3763110"/>
              <a:gd name="connsiteX48" fmla="*/ 11603621 w 12199717"/>
              <a:gd name="connsiteY48" fmla="*/ 244406 h 3763110"/>
              <a:gd name="connsiteX49" fmla="*/ 11719367 w 12199717"/>
              <a:gd name="connsiteY49" fmla="*/ 238619 h 3763110"/>
              <a:gd name="connsiteX50" fmla="*/ 11979798 w 12199717"/>
              <a:gd name="connsiteY50" fmla="*/ 232832 h 3763110"/>
              <a:gd name="connsiteX51" fmla="*/ 12026097 w 12199717"/>
              <a:gd name="connsiteY51" fmla="*/ 227044 h 3763110"/>
              <a:gd name="connsiteX52" fmla="*/ 12130269 w 12199717"/>
              <a:gd name="connsiteY52" fmla="*/ 215470 h 3763110"/>
              <a:gd name="connsiteX53" fmla="*/ 12170780 w 12199717"/>
              <a:gd name="connsiteY53" fmla="*/ 203895 h 3763110"/>
              <a:gd name="connsiteX54" fmla="*/ 12193929 w 12199717"/>
              <a:gd name="connsiteY54" fmla="*/ 198108 h 3763110"/>
              <a:gd name="connsiteX55" fmla="*/ 12199717 w 12199717"/>
              <a:gd name="connsiteY55" fmla="*/ 3763110 h 3763110"/>
              <a:gd name="connsiteX56" fmla="*/ 0 w 12199717"/>
              <a:gd name="connsiteY56" fmla="*/ 3757323 h 3763110"/>
              <a:gd name="connsiteX57" fmla="*/ 0 w 12199717"/>
              <a:gd name="connsiteY57" fmla="*/ 244406 h 3763110"/>
              <a:gd name="connsiteX0" fmla="*/ 0 w 12199717"/>
              <a:gd name="connsiteY0" fmla="*/ 243210 h 3761914"/>
              <a:gd name="connsiteX1" fmla="*/ 0 w 12199717"/>
              <a:gd name="connsiteY1" fmla="*/ 243210 h 3761914"/>
              <a:gd name="connsiteX2" fmla="*/ 2772137 w 12199717"/>
              <a:gd name="connsiteY2" fmla="*/ 11717 h 3761914"/>
              <a:gd name="connsiteX3" fmla="*/ 3975904 w 12199717"/>
              <a:gd name="connsiteY3" fmla="*/ 34866 h 3761914"/>
              <a:gd name="connsiteX4" fmla="*/ 4109013 w 12199717"/>
              <a:gd name="connsiteY4" fmla="*/ 40653 h 3761914"/>
              <a:gd name="connsiteX5" fmla="*/ 4178461 w 12199717"/>
              <a:gd name="connsiteY5" fmla="*/ 46441 h 3761914"/>
              <a:gd name="connsiteX6" fmla="*/ 4508340 w 12199717"/>
              <a:gd name="connsiteY6" fmla="*/ 75377 h 3761914"/>
              <a:gd name="connsiteX7" fmla="*/ 4930816 w 12199717"/>
              <a:gd name="connsiteY7" fmla="*/ 139038 h 3761914"/>
              <a:gd name="connsiteX8" fmla="*/ 5029200 w 12199717"/>
              <a:gd name="connsiteY8" fmla="*/ 150613 h 3761914"/>
              <a:gd name="connsiteX9" fmla="*/ 5104436 w 12199717"/>
              <a:gd name="connsiteY9" fmla="*/ 167975 h 3761914"/>
              <a:gd name="connsiteX10" fmla="*/ 5144947 w 12199717"/>
              <a:gd name="connsiteY10" fmla="*/ 173762 h 3761914"/>
              <a:gd name="connsiteX11" fmla="*/ 5359079 w 12199717"/>
              <a:gd name="connsiteY11" fmla="*/ 202699 h 3761914"/>
              <a:gd name="connsiteX12" fmla="*/ 5451676 w 12199717"/>
              <a:gd name="connsiteY12" fmla="*/ 225848 h 3761914"/>
              <a:gd name="connsiteX13" fmla="*/ 5590572 w 12199717"/>
              <a:gd name="connsiteY13" fmla="*/ 248998 h 3761914"/>
              <a:gd name="connsiteX14" fmla="*/ 5654233 w 12199717"/>
              <a:gd name="connsiteY14" fmla="*/ 266360 h 3761914"/>
              <a:gd name="connsiteX15" fmla="*/ 5746831 w 12199717"/>
              <a:gd name="connsiteY15" fmla="*/ 289509 h 3761914"/>
              <a:gd name="connsiteX16" fmla="*/ 5810491 w 12199717"/>
              <a:gd name="connsiteY16" fmla="*/ 301084 h 3761914"/>
              <a:gd name="connsiteX17" fmla="*/ 5868365 w 12199717"/>
              <a:gd name="connsiteY17" fmla="*/ 312658 h 3761914"/>
              <a:gd name="connsiteX18" fmla="*/ 5955175 w 12199717"/>
              <a:gd name="connsiteY18" fmla="*/ 330020 h 3761914"/>
              <a:gd name="connsiteX19" fmla="*/ 6013048 w 12199717"/>
              <a:gd name="connsiteY19" fmla="*/ 347382 h 3761914"/>
              <a:gd name="connsiteX20" fmla="*/ 6117221 w 12199717"/>
              <a:gd name="connsiteY20" fmla="*/ 358957 h 3761914"/>
              <a:gd name="connsiteX21" fmla="*/ 6140370 w 12199717"/>
              <a:gd name="connsiteY21" fmla="*/ 364744 h 3761914"/>
              <a:gd name="connsiteX22" fmla="*/ 6279266 w 12199717"/>
              <a:gd name="connsiteY22" fmla="*/ 376319 h 3761914"/>
              <a:gd name="connsiteX23" fmla="*/ 6412375 w 12199717"/>
              <a:gd name="connsiteY23" fmla="*/ 382106 h 3761914"/>
              <a:gd name="connsiteX24" fmla="*/ 6585995 w 12199717"/>
              <a:gd name="connsiteY24" fmla="*/ 393681 h 3761914"/>
              <a:gd name="connsiteX25" fmla="*/ 6690167 w 12199717"/>
              <a:gd name="connsiteY25" fmla="*/ 399468 h 3761914"/>
              <a:gd name="connsiteX26" fmla="*/ 7275316 w 12199717"/>
              <a:gd name="connsiteY26" fmla="*/ 422618 h 3761914"/>
              <a:gd name="connsiteX27" fmla="*/ 8165940 w 12199717"/>
              <a:gd name="connsiteY27" fmla="*/ 439980 h 3761914"/>
              <a:gd name="connsiteX28" fmla="*/ 9427580 w 12199717"/>
              <a:gd name="connsiteY28" fmla="*/ 422618 h 3761914"/>
              <a:gd name="connsiteX29" fmla="*/ 9531752 w 12199717"/>
              <a:gd name="connsiteY29" fmla="*/ 411043 h 3761914"/>
              <a:gd name="connsiteX30" fmla="*/ 9647499 w 12199717"/>
              <a:gd name="connsiteY30" fmla="*/ 399468 h 3761914"/>
              <a:gd name="connsiteX31" fmla="*/ 9751671 w 12199717"/>
              <a:gd name="connsiteY31" fmla="*/ 387894 h 3761914"/>
              <a:gd name="connsiteX32" fmla="*/ 9878993 w 12199717"/>
              <a:gd name="connsiteY32" fmla="*/ 376319 h 3761914"/>
              <a:gd name="connsiteX33" fmla="*/ 9925291 w 12199717"/>
              <a:gd name="connsiteY33" fmla="*/ 364744 h 3761914"/>
              <a:gd name="connsiteX34" fmla="*/ 9948441 w 12199717"/>
              <a:gd name="connsiteY34" fmla="*/ 358957 h 3761914"/>
              <a:gd name="connsiteX35" fmla="*/ 9983165 w 12199717"/>
              <a:gd name="connsiteY35" fmla="*/ 347382 h 3761914"/>
              <a:gd name="connsiteX36" fmla="*/ 10017889 w 12199717"/>
              <a:gd name="connsiteY36" fmla="*/ 341595 h 3761914"/>
              <a:gd name="connsiteX37" fmla="*/ 10046826 w 12199717"/>
              <a:gd name="connsiteY37" fmla="*/ 330020 h 3761914"/>
              <a:gd name="connsiteX38" fmla="*/ 10081550 w 12199717"/>
              <a:gd name="connsiteY38" fmla="*/ 324233 h 3761914"/>
              <a:gd name="connsiteX39" fmla="*/ 10098912 w 12199717"/>
              <a:gd name="connsiteY39" fmla="*/ 312658 h 3761914"/>
              <a:gd name="connsiteX40" fmla="*/ 10116274 w 12199717"/>
              <a:gd name="connsiteY40" fmla="*/ 306871 h 3761914"/>
              <a:gd name="connsiteX41" fmla="*/ 10174147 w 12199717"/>
              <a:gd name="connsiteY41" fmla="*/ 301084 h 3761914"/>
              <a:gd name="connsiteX42" fmla="*/ 10781818 w 12199717"/>
              <a:gd name="connsiteY42" fmla="*/ 289509 h 3761914"/>
              <a:gd name="connsiteX43" fmla="*/ 10984375 w 12199717"/>
              <a:gd name="connsiteY43" fmla="*/ 277934 h 3761914"/>
              <a:gd name="connsiteX44" fmla="*/ 11129059 w 12199717"/>
              <a:gd name="connsiteY44" fmla="*/ 272147 h 3761914"/>
              <a:gd name="connsiteX45" fmla="*/ 11308466 w 12199717"/>
              <a:gd name="connsiteY45" fmla="*/ 260572 h 3761914"/>
              <a:gd name="connsiteX46" fmla="*/ 11412638 w 12199717"/>
              <a:gd name="connsiteY46" fmla="*/ 254785 h 3761914"/>
              <a:gd name="connsiteX47" fmla="*/ 11603621 w 12199717"/>
              <a:gd name="connsiteY47" fmla="*/ 243210 h 3761914"/>
              <a:gd name="connsiteX48" fmla="*/ 11719367 w 12199717"/>
              <a:gd name="connsiteY48" fmla="*/ 237423 h 3761914"/>
              <a:gd name="connsiteX49" fmla="*/ 11979798 w 12199717"/>
              <a:gd name="connsiteY49" fmla="*/ 231636 h 3761914"/>
              <a:gd name="connsiteX50" fmla="*/ 12026097 w 12199717"/>
              <a:gd name="connsiteY50" fmla="*/ 225848 h 3761914"/>
              <a:gd name="connsiteX51" fmla="*/ 12130269 w 12199717"/>
              <a:gd name="connsiteY51" fmla="*/ 214274 h 3761914"/>
              <a:gd name="connsiteX52" fmla="*/ 12170780 w 12199717"/>
              <a:gd name="connsiteY52" fmla="*/ 202699 h 3761914"/>
              <a:gd name="connsiteX53" fmla="*/ 12193929 w 12199717"/>
              <a:gd name="connsiteY53" fmla="*/ 196912 h 3761914"/>
              <a:gd name="connsiteX54" fmla="*/ 12199717 w 12199717"/>
              <a:gd name="connsiteY54" fmla="*/ 3761914 h 3761914"/>
              <a:gd name="connsiteX55" fmla="*/ 0 w 12199717"/>
              <a:gd name="connsiteY55" fmla="*/ 3756127 h 3761914"/>
              <a:gd name="connsiteX56" fmla="*/ 0 w 12199717"/>
              <a:gd name="connsiteY56" fmla="*/ 243210 h 3761914"/>
              <a:gd name="connsiteX0" fmla="*/ 0 w 12199717"/>
              <a:gd name="connsiteY0" fmla="*/ 482026 h 4000730"/>
              <a:gd name="connsiteX1" fmla="*/ 0 w 12199717"/>
              <a:gd name="connsiteY1" fmla="*/ 482026 h 4000730"/>
              <a:gd name="connsiteX2" fmla="*/ 2749615 w 12199717"/>
              <a:gd name="connsiteY2" fmla="*/ 2789 h 4000730"/>
              <a:gd name="connsiteX3" fmla="*/ 3975904 w 12199717"/>
              <a:gd name="connsiteY3" fmla="*/ 273682 h 4000730"/>
              <a:gd name="connsiteX4" fmla="*/ 4109013 w 12199717"/>
              <a:gd name="connsiteY4" fmla="*/ 279469 h 4000730"/>
              <a:gd name="connsiteX5" fmla="*/ 4178461 w 12199717"/>
              <a:gd name="connsiteY5" fmla="*/ 285257 h 4000730"/>
              <a:gd name="connsiteX6" fmla="*/ 4508340 w 12199717"/>
              <a:gd name="connsiteY6" fmla="*/ 314193 h 4000730"/>
              <a:gd name="connsiteX7" fmla="*/ 4930816 w 12199717"/>
              <a:gd name="connsiteY7" fmla="*/ 377854 h 4000730"/>
              <a:gd name="connsiteX8" fmla="*/ 5029200 w 12199717"/>
              <a:gd name="connsiteY8" fmla="*/ 389429 h 4000730"/>
              <a:gd name="connsiteX9" fmla="*/ 5104436 w 12199717"/>
              <a:gd name="connsiteY9" fmla="*/ 406791 h 4000730"/>
              <a:gd name="connsiteX10" fmla="*/ 5144947 w 12199717"/>
              <a:gd name="connsiteY10" fmla="*/ 412578 h 4000730"/>
              <a:gd name="connsiteX11" fmla="*/ 5359079 w 12199717"/>
              <a:gd name="connsiteY11" fmla="*/ 441515 h 4000730"/>
              <a:gd name="connsiteX12" fmla="*/ 5451676 w 12199717"/>
              <a:gd name="connsiteY12" fmla="*/ 464664 h 4000730"/>
              <a:gd name="connsiteX13" fmla="*/ 5590572 w 12199717"/>
              <a:gd name="connsiteY13" fmla="*/ 487814 h 4000730"/>
              <a:gd name="connsiteX14" fmla="*/ 5654233 w 12199717"/>
              <a:gd name="connsiteY14" fmla="*/ 505176 h 4000730"/>
              <a:gd name="connsiteX15" fmla="*/ 5746831 w 12199717"/>
              <a:gd name="connsiteY15" fmla="*/ 528325 h 4000730"/>
              <a:gd name="connsiteX16" fmla="*/ 5810491 w 12199717"/>
              <a:gd name="connsiteY16" fmla="*/ 539900 h 4000730"/>
              <a:gd name="connsiteX17" fmla="*/ 5868365 w 12199717"/>
              <a:gd name="connsiteY17" fmla="*/ 551474 h 4000730"/>
              <a:gd name="connsiteX18" fmla="*/ 5955175 w 12199717"/>
              <a:gd name="connsiteY18" fmla="*/ 568836 h 4000730"/>
              <a:gd name="connsiteX19" fmla="*/ 6013048 w 12199717"/>
              <a:gd name="connsiteY19" fmla="*/ 586198 h 4000730"/>
              <a:gd name="connsiteX20" fmla="*/ 6117221 w 12199717"/>
              <a:gd name="connsiteY20" fmla="*/ 597773 h 4000730"/>
              <a:gd name="connsiteX21" fmla="*/ 6140370 w 12199717"/>
              <a:gd name="connsiteY21" fmla="*/ 603560 h 4000730"/>
              <a:gd name="connsiteX22" fmla="*/ 6279266 w 12199717"/>
              <a:gd name="connsiteY22" fmla="*/ 615135 h 4000730"/>
              <a:gd name="connsiteX23" fmla="*/ 6412375 w 12199717"/>
              <a:gd name="connsiteY23" fmla="*/ 620922 h 4000730"/>
              <a:gd name="connsiteX24" fmla="*/ 6585995 w 12199717"/>
              <a:gd name="connsiteY24" fmla="*/ 632497 h 4000730"/>
              <a:gd name="connsiteX25" fmla="*/ 6690167 w 12199717"/>
              <a:gd name="connsiteY25" fmla="*/ 638284 h 4000730"/>
              <a:gd name="connsiteX26" fmla="*/ 7275316 w 12199717"/>
              <a:gd name="connsiteY26" fmla="*/ 661434 h 4000730"/>
              <a:gd name="connsiteX27" fmla="*/ 8165940 w 12199717"/>
              <a:gd name="connsiteY27" fmla="*/ 678796 h 4000730"/>
              <a:gd name="connsiteX28" fmla="*/ 9427580 w 12199717"/>
              <a:gd name="connsiteY28" fmla="*/ 661434 h 4000730"/>
              <a:gd name="connsiteX29" fmla="*/ 9531752 w 12199717"/>
              <a:gd name="connsiteY29" fmla="*/ 649859 h 4000730"/>
              <a:gd name="connsiteX30" fmla="*/ 9647499 w 12199717"/>
              <a:gd name="connsiteY30" fmla="*/ 638284 h 4000730"/>
              <a:gd name="connsiteX31" fmla="*/ 9751671 w 12199717"/>
              <a:gd name="connsiteY31" fmla="*/ 626710 h 4000730"/>
              <a:gd name="connsiteX32" fmla="*/ 9878993 w 12199717"/>
              <a:gd name="connsiteY32" fmla="*/ 615135 h 4000730"/>
              <a:gd name="connsiteX33" fmla="*/ 9925291 w 12199717"/>
              <a:gd name="connsiteY33" fmla="*/ 603560 h 4000730"/>
              <a:gd name="connsiteX34" fmla="*/ 9948441 w 12199717"/>
              <a:gd name="connsiteY34" fmla="*/ 597773 h 4000730"/>
              <a:gd name="connsiteX35" fmla="*/ 9983165 w 12199717"/>
              <a:gd name="connsiteY35" fmla="*/ 586198 h 4000730"/>
              <a:gd name="connsiteX36" fmla="*/ 10017889 w 12199717"/>
              <a:gd name="connsiteY36" fmla="*/ 580411 h 4000730"/>
              <a:gd name="connsiteX37" fmla="*/ 10046826 w 12199717"/>
              <a:gd name="connsiteY37" fmla="*/ 568836 h 4000730"/>
              <a:gd name="connsiteX38" fmla="*/ 10081550 w 12199717"/>
              <a:gd name="connsiteY38" fmla="*/ 563049 h 4000730"/>
              <a:gd name="connsiteX39" fmla="*/ 10098912 w 12199717"/>
              <a:gd name="connsiteY39" fmla="*/ 551474 h 4000730"/>
              <a:gd name="connsiteX40" fmla="*/ 10116274 w 12199717"/>
              <a:gd name="connsiteY40" fmla="*/ 545687 h 4000730"/>
              <a:gd name="connsiteX41" fmla="*/ 10174147 w 12199717"/>
              <a:gd name="connsiteY41" fmla="*/ 539900 h 4000730"/>
              <a:gd name="connsiteX42" fmla="*/ 10781818 w 12199717"/>
              <a:gd name="connsiteY42" fmla="*/ 528325 h 4000730"/>
              <a:gd name="connsiteX43" fmla="*/ 10984375 w 12199717"/>
              <a:gd name="connsiteY43" fmla="*/ 516750 h 4000730"/>
              <a:gd name="connsiteX44" fmla="*/ 11129059 w 12199717"/>
              <a:gd name="connsiteY44" fmla="*/ 510963 h 4000730"/>
              <a:gd name="connsiteX45" fmla="*/ 11308466 w 12199717"/>
              <a:gd name="connsiteY45" fmla="*/ 499388 h 4000730"/>
              <a:gd name="connsiteX46" fmla="*/ 11412638 w 12199717"/>
              <a:gd name="connsiteY46" fmla="*/ 493601 h 4000730"/>
              <a:gd name="connsiteX47" fmla="*/ 11603621 w 12199717"/>
              <a:gd name="connsiteY47" fmla="*/ 482026 h 4000730"/>
              <a:gd name="connsiteX48" fmla="*/ 11719367 w 12199717"/>
              <a:gd name="connsiteY48" fmla="*/ 476239 h 4000730"/>
              <a:gd name="connsiteX49" fmla="*/ 11979798 w 12199717"/>
              <a:gd name="connsiteY49" fmla="*/ 470452 h 4000730"/>
              <a:gd name="connsiteX50" fmla="*/ 12026097 w 12199717"/>
              <a:gd name="connsiteY50" fmla="*/ 464664 h 4000730"/>
              <a:gd name="connsiteX51" fmla="*/ 12130269 w 12199717"/>
              <a:gd name="connsiteY51" fmla="*/ 453090 h 4000730"/>
              <a:gd name="connsiteX52" fmla="*/ 12170780 w 12199717"/>
              <a:gd name="connsiteY52" fmla="*/ 441515 h 4000730"/>
              <a:gd name="connsiteX53" fmla="*/ 12193929 w 12199717"/>
              <a:gd name="connsiteY53" fmla="*/ 435728 h 4000730"/>
              <a:gd name="connsiteX54" fmla="*/ 12199717 w 12199717"/>
              <a:gd name="connsiteY54" fmla="*/ 4000730 h 4000730"/>
              <a:gd name="connsiteX55" fmla="*/ 0 w 12199717"/>
              <a:gd name="connsiteY55" fmla="*/ 3994943 h 4000730"/>
              <a:gd name="connsiteX56" fmla="*/ 0 w 12199717"/>
              <a:gd name="connsiteY56" fmla="*/ 482026 h 4000730"/>
              <a:gd name="connsiteX0" fmla="*/ 0 w 12199717"/>
              <a:gd name="connsiteY0" fmla="*/ 482026 h 4000730"/>
              <a:gd name="connsiteX1" fmla="*/ 0 w 12199717"/>
              <a:gd name="connsiteY1" fmla="*/ 482026 h 4000730"/>
              <a:gd name="connsiteX2" fmla="*/ 2749615 w 12199717"/>
              <a:gd name="connsiteY2" fmla="*/ 2789 h 4000730"/>
              <a:gd name="connsiteX3" fmla="*/ 3975904 w 12199717"/>
              <a:gd name="connsiteY3" fmla="*/ 273682 h 4000730"/>
              <a:gd name="connsiteX4" fmla="*/ 4109013 w 12199717"/>
              <a:gd name="connsiteY4" fmla="*/ 279469 h 4000730"/>
              <a:gd name="connsiteX5" fmla="*/ 4178461 w 12199717"/>
              <a:gd name="connsiteY5" fmla="*/ 285257 h 4000730"/>
              <a:gd name="connsiteX6" fmla="*/ 4508340 w 12199717"/>
              <a:gd name="connsiteY6" fmla="*/ 314193 h 4000730"/>
              <a:gd name="connsiteX7" fmla="*/ 4930816 w 12199717"/>
              <a:gd name="connsiteY7" fmla="*/ 377854 h 4000730"/>
              <a:gd name="connsiteX8" fmla="*/ 5029200 w 12199717"/>
              <a:gd name="connsiteY8" fmla="*/ 389429 h 4000730"/>
              <a:gd name="connsiteX9" fmla="*/ 5104436 w 12199717"/>
              <a:gd name="connsiteY9" fmla="*/ 406791 h 4000730"/>
              <a:gd name="connsiteX10" fmla="*/ 5144947 w 12199717"/>
              <a:gd name="connsiteY10" fmla="*/ 412578 h 4000730"/>
              <a:gd name="connsiteX11" fmla="*/ 5359079 w 12199717"/>
              <a:gd name="connsiteY11" fmla="*/ 441515 h 4000730"/>
              <a:gd name="connsiteX12" fmla="*/ 5451676 w 12199717"/>
              <a:gd name="connsiteY12" fmla="*/ 464664 h 4000730"/>
              <a:gd name="connsiteX13" fmla="*/ 5590572 w 12199717"/>
              <a:gd name="connsiteY13" fmla="*/ 487814 h 4000730"/>
              <a:gd name="connsiteX14" fmla="*/ 5654233 w 12199717"/>
              <a:gd name="connsiteY14" fmla="*/ 505176 h 4000730"/>
              <a:gd name="connsiteX15" fmla="*/ 5746831 w 12199717"/>
              <a:gd name="connsiteY15" fmla="*/ 528325 h 4000730"/>
              <a:gd name="connsiteX16" fmla="*/ 5810491 w 12199717"/>
              <a:gd name="connsiteY16" fmla="*/ 539900 h 4000730"/>
              <a:gd name="connsiteX17" fmla="*/ 5868365 w 12199717"/>
              <a:gd name="connsiteY17" fmla="*/ 551474 h 4000730"/>
              <a:gd name="connsiteX18" fmla="*/ 5955175 w 12199717"/>
              <a:gd name="connsiteY18" fmla="*/ 568836 h 4000730"/>
              <a:gd name="connsiteX19" fmla="*/ 6013048 w 12199717"/>
              <a:gd name="connsiteY19" fmla="*/ 586198 h 4000730"/>
              <a:gd name="connsiteX20" fmla="*/ 6117221 w 12199717"/>
              <a:gd name="connsiteY20" fmla="*/ 597773 h 4000730"/>
              <a:gd name="connsiteX21" fmla="*/ 6140370 w 12199717"/>
              <a:gd name="connsiteY21" fmla="*/ 603560 h 4000730"/>
              <a:gd name="connsiteX22" fmla="*/ 6279266 w 12199717"/>
              <a:gd name="connsiteY22" fmla="*/ 615135 h 4000730"/>
              <a:gd name="connsiteX23" fmla="*/ 6412375 w 12199717"/>
              <a:gd name="connsiteY23" fmla="*/ 620922 h 4000730"/>
              <a:gd name="connsiteX24" fmla="*/ 6585995 w 12199717"/>
              <a:gd name="connsiteY24" fmla="*/ 632497 h 4000730"/>
              <a:gd name="connsiteX25" fmla="*/ 6690167 w 12199717"/>
              <a:gd name="connsiteY25" fmla="*/ 638284 h 4000730"/>
              <a:gd name="connsiteX26" fmla="*/ 7275316 w 12199717"/>
              <a:gd name="connsiteY26" fmla="*/ 661434 h 4000730"/>
              <a:gd name="connsiteX27" fmla="*/ 8165940 w 12199717"/>
              <a:gd name="connsiteY27" fmla="*/ 678796 h 4000730"/>
              <a:gd name="connsiteX28" fmla="*/ 9427580 w 12199717"/>
              <a:gd name="connsiteY28" fmla="*/ 661434 h 4000730"/>
              <a:gd name="connsiteX29" fmla="*/ 9531752 w 12199717"/>
              <a:gd name="connsiteY29" fmla="*/ 649859 h 4000730"/>
              <a:gd name="connsiteX30" fmla="*/ 9647499 w 12199717"/>
              <a:gd name="connsiteY30" fmla="*/ 638284 h 4000730"/>
              <a:gd name="connsiteX31" fmla="*/ 9751671 w 12199717"/>
              <a:gd name="connsiteY31" fmla="*/ 626710 h 4000730"/>
              <a:gd name="connsiteX32" fmla="*/ 9878993 w 12199717"/>
              <a:gd name="connsiteY32" fmla="*/ 615135 h 4000730"/>
              <a:gd name="connsiteX33" fmla="*/ 9925291 w 12199717"/>
              <a:gd name="connsiteY33" fmla="*/ 603560 h 4000730"/>
              <a:gd name="connsiteX34" fmla="*/ 9948441 w 12199717"/>
              <a:gd name="connsiteY34" fmla="*/ 597773 h 4000730"/>
              <a:gd name="connsiteX35" fmla="*/ 9983165 w 12199717"/>
              <a:gd name="connsiteY35" fmla="*/ 586198 h 4000730"/>
              <a:gd name="connsiteX36" fmla="*/ 10017889 w 12199717"/>
              <a:gd name="connsiteY36" fmla="*/ 580411 h 4000730"/>
              <a:gd name="connsiteX37" fmla="*/ 10046826 w 12199717"/>
              <a:gd name="connsiteY37" fmla="*/ 568836 h 4000730"/>
              <a:gd name="connsiteX38" fmla="*/ 10081550 w 12199717"/>
              <a:gd name="connsiteY38" fmla="*/ 563049 h 4000730"/>
              <a:gd name="connsiteX39" fmla="*/ 10098912 w 12199717"/>
              <a:gd name="connsiteY39" fmla="*/ 551474 h 4000730"/>
              <a:gd name="connsiteX40" fmla="*/ 10116274 w 12199717"/>
              <a:gd name="connsiteY40" fmla="*/ 545687 h 4000730"/>
              <a:gd name="connsiteX41" fmla="*/ 10174147 w 12199717"/>
              <a:gd name="connsiteY41" fmla="*/ 539900 h 4000730"/>
              <a:gd name="connsiteX42" fmla="*/ 10781818 w 12199717"/>
              <a:gd name="connsiteY42" fmla="*/ 528325 h 4000730"/>
              <a:gd name="connsiteX43" fmla="*/ 10984375 w 12199717"/>
              <a:gd name="connsiteY43" fmla="*/ 516750 h 4000730"/>
              <a:gd name="connsiteX44" fmla="*/ 11129059 w 12199717"/>
              <a:gd name="connsiteY44" fmla="*/ 510963 h 4000730"/>
              <a:gd name="connsiteX45" fmla="*/ 11308466 w 12199717"/>
              <a:gd name="connsiteY45" fmla="*/ 499388 h 4000730"/>
              <a:gd name="connsiteX46" fmla="*/ 11412638 w 12199717"/>
              <a:gd name="connsiteY46" fmla="*/ 493601 h 4000730"/>
              <a:gd name="connsiteX47" fmla="*/ 11603621 w 12199717"/>
              <a:gd name="connsiteY47" fmla="*/ 482026 h 4000730"/>
              <a:gd name="connsiteX48" fmla="*/ 11719367 w 12199717"/>
              <a:gd name="connsiteY48" fmla="*/ 476239 h 4000730"/>
              <a:gd name="connsiteX49" fmla="*/ 11979798 w 12199717"/>
              <a:gd name="connsiteY49" fmla="*/ 470452 h 4000730"/>
              <a:gd name="connsiteX50" fmla="*/ 12026097 w 12199717"/>
              <a:gd name="connsiteY50" fmla="*/ 464664 h 4000730"/>
              <a:gd name="connsiteX51" fmla="*/ 12130269 w 12199717"/>
              <a:gd name="connsiteY51" fmla="*/ 453090 h 4000730"/>
              <a:gd name="connsiteX52" fmla="*/ 12170780 w 12199717"/>
              <a:gd name="connsiteY52" fmla="*/ 441515 h 4000730"/>
              <a:gd name="connsiteX53" fmla="*/ 12193929 w 12199717"/>
              <a:gd name="connsiteY53" fmla="*/ 435728 h 4000730"/>
              <a:gd name="connsiteX54" fmla="*/ 12199717 w 12199717"/>
              <a:gd name="connsiteY54" fmla="*/ 4000730 h 4000730"/>
              <a:gd name="connsiteX55" fmla="*/ 0 w 12199717"/>
              <a:gd name="connsiteY55" fmla="*/ 3994943 h 4000730"/>
              <a:gd name="connsiteX56" fmla="*/ 0 w 12199717"/>
              <a:gd name="connsiteY56" fmla="*/ 482026 h 4000730"/>
              <a:gd name="connsiteX0" fmla="*/ 0 w 12199717"/>
              <a:gd name="connsiteY0" fmla="*/ 482215 h 4000919"/>
              <a:gd name="connsiteX1" fmla="*/ 0 w 12199717"/>
              <a:gd name="connsiteY1" fmla="*/ 482215 h 4000919"/>
              <a:gd name="connsiteX2" fmla="*/ 2749615 w 12199717"/>
              <a:gd name="connsiteY2" fmla="*/ 2978 h 4000919"/>
              <a:gd name="connsiteX3" fmla="*/ 4109013 w 12199717"/>
              <a:gd name="connsiteY3" fmla="*/ 279658 h 4000919"/>
              <a:gd name="connsiteX4" fmla="*/ 4178461 w 12199717"/>
              <a:gd name="connsiteY4" fmla="*/ 285446 h 4000919"/>
              <a:gd name="connsiteX5" fmla="*/ 4508340 w 12199717"/>
              <a:gd name="connsiteY5" fmla="*/ 314382 h 4000919"/>
              <a:gd name="connsiteX6" fmla="*/ 4930816 w 12199717"/>
              <a:gd name="connsiteY6" fmla="*/ 378043 h 4000919"/>
              <a:gd name="connsiteX7" fmla="*/ 5029200 w 12199717"/>
              <a:gd name="connsiteY7" fmla="*/ 389618 h 4000919"/>
              <a:gd name="connsiteX8" fmla="*/ 5104436 w 12199717"/>
              <a:gd name="connsiteY8" fmla="*/ 406980 h 4000919"/>
              <a:gd name="connsiteX9" fmla="*/ 5144947 w 12199717"/>
              <a:gd name="connsiteY9" fmla="*/ 412767 h 4000919"/>
              <a:gd name="connsiteX10" fmla="*/ 5359079 w 12199717"/>
              <a:gd name="connsiteY10" fmla="*/ 441704 h 4000919"/>
              <a:gd name="connsiteX11" fmla="*/ 5451676 w 12199717"/>
              <a:gd name="connsiteY11" fmla="*/ 464853 h 4000919"/>
              <a:gd name="connsiteX12" fmla="*/ 5590572 w 12199717"/>
              <a:gd name="connsiteY12" fmla="*/ 488003 h 4000919"/>
              <a:gd name="connsiteX13" fmla="*/ 5654233 w 12199717"/>
              <a:gd name="connsiteY13" fmla="*/ 505365 h 4000919"/>
              <a:gd name="connsiteX14" fmla="*/ 5746831 w 12199717"/>
              <a:gd name="connsiteY14" fmla="*/ 528514 h 4000919"/>
              <a:gd name="connsiteX15" fmla="*/ 5810491 w 12199717"/>
              <a:gd name="connsiteY15" fmla="*/ 540089 h 4000919"/>
              <a:gd name="connsiteX16" fmla="*/ 5868365 w 12199717"/>
              <a:gd name="connsiteY16" fmla="*/ 551663 h 4000919"/>
              <a:gd name="connsiteX17" fmla="*/ 5955175 w 12199717"/>
              <a:gd name="connsiteY17" fmla="*/ 569025 h 4000919"/>
              <a:gd name="connsiteX18" fmla="*/ 6013048 w 12199717"/>
              <a:gd name="connsiteY18" fmla="*/ 586387 h 4000919"/>
              <a:gd name="connsiteX19" fmla="*/ 6117221 w 12199717"/>
              <a:gd name="connsiteY19" fmla="*/ 597962 h 4000919"/>
              <a:gd name="connsiteX20" fmla="*/ 6140370 w 12199717"/>
              <a:gd name="connsiteY20" fmla="*/ 603749 h 4000919"/>
              <a:gd name="connsiteX21" fmla="*/ 6279266 w 12199717"/>
              <a:gd name="connsiteY21" fmla="*/ 615324 h 4000919"/>
              <a:gd name="connsiteX22" fmla="*/ 6412375 w 12199717"/>
              <a:gd name="connsiteY22" fmla="*/ 621111 h 4000919"/>
              <a:gd name="connsiteX23" fmla="*/ 6585995 w 12199717"/>
              <a:gd name="connsiteY23" fmla="*/ 632686 h 4000919"/>
              <a:gd name="connsiteX24" fmla="*/ 6690167 w 12199717"/>
              <a:gd name="connsiteY24" fmla="*/ 638473 h 4000919"/>
              <a:gd name="connsiteX25" fmla="*/ 7275316 w 12199717"/>
              <a:gd name="connsiteY25" fmla="*/ 661623 h 4000919"/>
              <a:gd name="connsiteX26" fmla="*/ 8165940 w 12199717"/>
              <a:gd name="connsiteY26" fmla="*/ 678985 h 4000919"/>
              <a:gd name="connsiteX27" fmla="*/ 9427580 w 12199717"/>
              <a:gd name="connsiteY27" fmla="*/ 661623 h 4000919"/>
              <a:gd name="connsiteX28" fmla="*/ 9531752 w 12199717"/>
              <a:gd name="connsiteY28" fmla="*/ 650048 h 4000919"/>
              <a:gd name="connsiteX29" fmla="*/ 9647499 w 12199717"/>
              <a:gd name="connsiteY29" fmla="*/ 638473 h 4000919"/>
              <a:gd name="connsiteX30" fmla="*/ 9751671 w 12199717"/>
              <a:gd name="connsiteY30" fmla="*/ 626899 h 4000919"/>
              <a:gd name="connsiteX31" fmla="*/ 9878993 w 12199717"/>
              <a:gd name="connsiteY31" fmla="*/ 615324 h 4000919"/>
              <a:gd name="connsiteX32" fmla="*/ 9925291 w 12199717"/>
              <a:gd name="connsiteY32" fmla="*/ 603749 h 4000919"/>
              <a:gd name="connsiteX33" fmla="*/ 9948441 w 12199717"/>
              <a:gd name="connsiteY33" fmla="*/ 597962 h 4000919"/>
              <a:gd name="connsiteX34" fmla="*/ 9983165 w 12199717"/>
              <a:gd name="connsiteY34" fmla="*/ 586387 h 4000919"/>
              <a:gd name="connsiteX35" fmla="*/ 10017889 w 12199717"/>
              <a:gd name="connsiteY35" fmla="*/ 580600 h 4000919"/>
              <a:gd name="connsiteX36" fmla="*/ 10046826 w 12199717"/>
              <a:gd name="connsiteY36" fmla="*/ 569025 h 4000919"/>
              <a:gd name="connsiteX37" fmla="*/ 10081550 w 12199717"/>
              <a:gd name="connsiteY37" fmla="*/ 563238 h 4000919"/>
              <a:gd name="connsiteX38" fmla="*/ 10098912 w 12199717"/>
              <a:gd name="connsiteY38" fmla="*/ 551663 h 4000919"/>
              <a:gd name="connsiteX39" fmla="*/ 10116274 w 12199717"/>
              <a:gd name="connsiteY39" fmla="*/ 545876 h 4000919"/>
              <a:gd name="connsiteX40" fmla="*/ 10174147 w 12199717"/>
              <a:gd name="connsiteY40" fmla="*/ 540089 h 4000919"/>
              <a:gd name="connsiteX41" fmla="*/ 10781818 w 12199717"/>
              <a:gd name="connsiteY41" fmla="*/ 528514 h 4000919"/>
              <a:gd name="connsiteX42" fmla="*/ 10984375 w 12199717"/>
              <a:gd name="connsiteY42" fmla="*/ 516939 h 4000919"/>
              <a:gd name="connsiteX43" fmla="*/ 11129059 w 12199717"/>
              <a:gd name="connsiteY43" fmla="*/ 511152 h 4000919"/>
              <a:gd name="connsiteX44" fmla="*/ 11308466 w 12199717"/>
              <a:gd name="connsiteY44" fmla="*/ 499577 h 4000919"/>
              <a:gd name="connsiteX45" fmla="*/ 11412638 w 12199717"/>
              <a:gd name="connsiteY45" fmla="*/ 493790 h 4000919"/>
              <a:gd name="connsiteX46" fmla="*/ 11603621 w 12199717"/>
              <a:gd name="connsiteY46" fmla="*/ 482215 h 4000919"/>
              <a:gd name="connsiteX47" fmla="*/ 11719367 w 12199717"/>
              <a:gd name="connsiteY47" fmla="*/ 476428 h 4000919"/>
              <a:gd name="connsiteX48" fmla="*/ 11979798 w 12199717"/>
              <a:gd name="connsiteY48" fmla="*/ 470641 h 4000919"/>
              <a:gd name="connsiteX49" fmla="*/ 12026097 w 12199717"/>
              <a:gd name="connsiteY49" fmla="*/ 464853 h 4000919"/>
              <a:gd name="connsiteX50" fmla="*/ 12130269 w 12199717"/>
              <a:gd name="connsiteY50" fmla="*/ 453279 h 4000919"/>
              <a:gd name="connsiteX51" fmla="*/ 12170780 w 12199717"/>
              <a:gd name="connsiteY51" fmla="*/ 441704 h 4000919"/>
              <a:gd name="connsiteX52" fmla="*/ 12193929 w 12199717"/>
              <a:gd name="connsiteY52" fmla="*/ 435917 h 4000919"/>
              <a:gd name="connsiteX53" fmla="*/ 12199717 w 12199717"/>
              <a:gd name="connsiteY53" fmla="*/ 4000919 h 4000919"/>
              <a:gd name="connsiteX54" fmla="*/ 0 w 12199717"/>
              <a:gd name="connsiteY54" fmla="*/ 3995132 h 4000919"/>
              <a:gd name="connsiteX55" fmla="*/ 0 w 12199717"/>
              <a:gd name="connsiteY55" fmla="*/ 482215 h 4000919"/>
              <a:gd name="connsiteX0" fmla="*/ 67567 w 12199717"/>
              <a:gd name="connsiteY0" fmla="*/ 1009234 h 4000919"/>
              <a:gd name="connsiteX1" fmla="*/ 0 w 12199717"/>
              <a:gd name="connsiteY1" fmla="*/ 482215 h 4000919"/>
              <a:gd name="connsiteX2" fmla="*/ 2749615 w 12199717"/>
              <a:gd name="connsiteY2" fmla="*/ 2978 h 4000919"/>
              <a:gd name="connsiteX3" fmla="*/ 4109013 w 12199717"/>
              <a:gd name="connsiteY3" fmla="*/ 279658 h 4000919"/>
              <a:gd name="connsiteX4" fmla="*/ 4178461 w 12199717"/>
              <a:gd name="connsiteY4" fmla="*/ 285446 h 4000919"/>
              <a:gd name="connsiteX5" fmla="*/ 4508340 w 12199717"/>
              <a:gd name="connsiteY5" fmla="*/ 314382 h 4000919"/>
              <a:gd name="connsiteX6" fmla="*/ 4930816 w 12199717"/>
              <a:gd name="connsiteY6" fmla="*/ 378043 h 4000919"/>
              <a:gd name="connsiteX7" fmla="*/ 5029200 w 12199717"/>
              <a:gd name="connsiteY7" fmla="*/ 389618 h 4000919"/>
              <a:gd name="connsiteX8" fmla="*/ 5104436 w 12199717"/>
              <a:gd name="connsiteY8" fmla="*/ 406980 h 4000919"/>
              <a:gd name="connsiteX9" fmla="*/ 5144947 w 12199717"/>
              <a:gd name="connsiteY9" fmla="*/ 412767 h 4000919"/>
              <a:gd name="connsiteX10" fmla="*/ 5359079 w 12199717"/>
              <a:gd name="connsiteY10" fmla="*/ 441704 h 4000919"/>
              <a:gd name="connsiteX11" fmla="*/ 5451676 w 12199717"/>
              <a:gd name="connsiteY11" fmla="*/ 464853 h 4000919"/>
              <a:gd name="connsiteX12" fmla="*/ 5590572 w 12199717"/>
              <a:gd name="connsiteY12" fmla="*/ 488003 h 4000919"/>
              <a:gd name="connsiteX13" fmla="*/ 5654233 w 12199717"/>
              <a:gd name="connsiteY13" fmla="*/ 505365 h 4000919"/>
              <a:gd name="connsiteX14" fmla="*/ 5746831 w 12199717"/>
              <a:gd name="connsiteY14" fmla="*/ 528514 h 4000919"/>
              <a:gd name="connsiteX15" fmla="*/ 5810491 w 12199717"/>
              <a:gd name="connsiteY15" fmla="*/ 540089 h 4000919"/>
              <a:gd name="connsiteX16" fmla="*/ 5868365 w 12199717"/>
              <a:gd name="connsiteY16" fmla="*/ 551663 h 4000919"/>
              <a:gd name="connsiteX17" fmla="*/ 5955175 w 12199717"/>
              <a:gd name="connsiteY17" fmla="*/ 569025 h 4000919"/>
              <a:gd name="connsiteX18" fmla="*/ 6013048 w 12199717"/>
              <a:gd name="connsiteY18" fmla="*/ 586387 h 4000919"/>
              <a:gd name="connsiteX19" fmla="*/ 6117221 w 12199717"/>
              <a:gd name="connsiteY19" fmla="*/ 597962 h 4000919"/>
              <a:gd name="connsiteX20" fmla="*/ 6140370 w 12199717"/>
              <a:gd name="connsiteY20" fmla="*/ 603749 h 4000919"/>
              <a:gd name="connsiteX21" fmla="*/ 6279266 w 12199717"/>
              <a:gd name="connsiteY21" fmla="*/ 615324 h 4000919"/>
              <a:gd name="connsiteX22" fmla="*/ 6412375 w 12199717"/>
              <a:gd name="connsiteY22" fmla="*/ 621111 h 4000919"/>
              <a:gd name="connsiteX23" fmla="*/ 6585995 w 12199717"/>
              <a:gd name="connsiteY23" fmla="*/ 632686 h 4000919"/>
              <a:gd name="connsiteX24" fmla="*/ 6690167 w 12199717"/>
              <a:gd name="connsiteY24" fmla="*/ 638473 h 4000919"/>
              <a:gd name="connsiteX25" fmla="*/ 7275316 w 12199717"/>
              <a:gd name="connsiteY25" fmla="*/ 661623 h 4000919"/>
              <a:gd name="connsiteX26" fmla="*/ 8165940 w 12199717"/>
              <a:gd name="connsiteY26" fmla="*/ 678985 h 4000919"/>
              <a:gd name="connsiteX27" fmla="*/ 9427580 w 12199717"/>
              <a:gd name="connsiteY27" fmla="*/ 661623 h 4000919"/>
              <a:gd name="connsiteX28" fmla="*/ 9531752 w 12199717"/>
              <a:gd name="connsiteY28" fmla="*/ 650048 h 4000919"/>
              <a:gd name="connsiteX29" fmla="*/ 9647499 w 12199717"/>
              <a:gd name="connsiteY29" fmla="*/ 638473 h 4000919"/>
              <a:gd name="connsiteX30" fmla="*/ 9751671 w 12199717"/>
              <a:gd name="connsiteY30" fmla="*/ 626899 h 4000919"/>
              <a:gd name="connsiteX31" fmla="*/ 9878993 w 12199717"/>
              <a:gd name="connsiteY31" fmla="*/ 615324 h 4000919"/>
              <a:gd name="connsiteX32" fmla="*/ 9925291 w 12199717"/>
              <a:gd name="connsiteY32" fmla="*/ 603749 h 4000919"/>
              <a:gd name="connsiteX33" fmla="*/ 9948441 w 12199717"/>
              <a:gd name="connsiteY33" fmla="*/ 597962 h 4000919"/>
              <a:gd name="connsiteX34" fmla="*/ 9983165 w 12199717"/>
              <a:gd name="connsiteY34" fmla="*/ 586387 h 4000919"/>
              <a:gd name="connsiteX35" fmla="*/ 10017889 w 12199717"/>
              <a:gd name="connsiteY35" fmla="*/ 580600 h 4000919"/>
              <a:gd name="connsiteX36" fmla="*/ 10046826 w 12199717"/>
              <a:gd name="connsiteY36" fmla="*/ 569025 h 4000919"/>
              <a:gd name="connsiteX37" fmla="*/ 10081550 w 12199717"/>
              <a:gd name="connsiteY37" fmla="*/ 563238 h 4000919"/>
              <a:gd name="connsiteX38" fmla="*/ 10098912 w 12199717"/>
              <a:gd name="connsiteY38" fmla="*/ 551663 h 4000919"/>
              <a:gd name="connsiteX39" fmla="*/ 10116274 w 12199717"/>
              <a:gd name="connsiteY39" fmla="*/ 545876 h 4000919"/>
              <a:gd name="connsiteX40" fmla="*/ 10174147 w 12199717"/>
              <a:gd name="connsiteY40" fmla="*/ 540089 h 4000919"/>
              <a:gd name="connsiteX41" fmla="*/ 10781818 w 12199717"/>
              <a:gd name="connsiteY41" fmla="*/ 528514 h 4000919"/>
              <a:gd name="connsiteX42" fmla="*/ 10984375 w 12199717"/>
              <a:gd name="connsiteY42" fmla="*/ 516939 h 4000919"/>
              <a:gd name="connsiteX43" fmla="*/ 11129059 w 12199717"/>
              <a:gd name="connsiteY43" fmla="*/ 511152 h 4000919"/>
              <a:gd name="connsiteX44" fmla="*/ 11308466 w 12199717"/>
              <a:gd name="connsiteY44" fmla="*/ 499577 h 4000919"/>
              <a:gd name="connsiteX45" fmla="*/ 11412638 w 12199717"/>
              <a:gd name="connsiteY45" fmla="*/ 493790 h 4000919"/>
              <a:gd name="connsiteX46" fmla="*/ 11603621 w 12199717"/>
              <a:gd name="connsiteY46" fmla="*/ 482215 h 4000919"/>
              <a:gd name="connsiteX47" fmla="*/ 11719367 w 12199717"/>
              <a:gd name="connsiteY47" fmla="*/ 476428 h 4000919"/>
              <a:gd name="connsiteX48" fmla="*/ 11979798 w 12199717"/>
              <a:gd name="connsiteY48" fmla="*/ 470641 h 4000919"/>
              <a:gd name="connsiteX49" fmla="*/ 12026097 w 12199717"/>
              <a:gd name="connsiteY49" fmla="*/ 464853 h 4000919"/>
              <a:gd name="connsiteX50" fmla="*/ 12130269 w 12199717"/>
              <a:gd name="connsiteY50" fmla="*/ 453279 h 4000919"/>
              <a:gd name="connsiteX51" fmla="*/ 12170780 w 12199717"/>
              <a:gd name="connsiteY51" fmla="*/ 441704 h 4000919"/>
              <a:gd name="connsiteX52" fmla="*/ 12193929 w 12199717"/>
              <a:gd name="connsiteY52" fmla="*/ 435917 h 4000919"/>
              <a:gd name="connsiteX53" fmla="*/ 12199717 w 12199717"/>
              <a:gd name="connsiteY53" fmla="*/ 4000919 h 4000919"/>
              <a:gd name="connsiteX54" fmla="*/ 0 w 12199717"/>
              <a:gd name="connsiteY54" fmla="*/ 3995132 h 4000919"/>
              <a:gd name="connsiteX55" fmla="*/ 67567 w 12199717"/>
              <a:gd name="connsiteY55" fmla="*/ 1009234 h 4000919"/>
              <a:gd name="connsiteX0" fmla="*/ 1014395 w 13214112"/>
              <a:gd name="connsiteY0" fmla="*/ 3995132 h 4000919"/>
              <a:gd name="connsiteX1" fmla="*/ 1014395 w 13214112"/>
              <a:gd name="connsiteY1" fmla="*/ 482215 h 4000919"/>
              <a:gd name="connsiteX2" fmla="*/ 3764010 w 13214112"/>
              <a:gd name="connsiteY2" fmla="*/ 2978 h 4000919"/>
              <a:gd name="connsiteX3" fmla="*/ 5123408 w 13214112"/>
              <a:gd name="connsiteY3" fmla="*/ 279658 h 4000919"/>
              <a:gd name="connsiteX4" fmla="*/ 5192856 w 13214112"/>
              <a:gd name="connsiteY4" fmla="*/ 285446 h 4000919"/>
              <a:gd name="connsiteX5" fmla="*/ 5522735 w 13214112"/>
              <a:gd name="connsiteY5" fmla="*/ 314382 h 4000919"/>
              <a:gd name="connsiteX6" fmla="*/ 5945211 w 13214112"/>
              <a:gd name="connsiteY6" fmla="*/ 378043 h 4000919"/>
              <a:gd name="connsiteX7" fmla="*/ 6043595 w 13214112"/>
              <a:gd name="connsiteY7" fmla="*/ 389618 h 4000919"/>
              <a:gd name="connsiteX8" fmla="*/ 6118831 w 13214112"/>
              <a:gd name="connsiteY8" fmla="*/ 406980 h 4000919"/>
              <a:gd name="connsiteX9" fmla="*/ 6159342 w 13214112"/>
              <a:gd name="connsiteY9" fmla="*/ 412767 h 4000919"/>
              <a:gd name="connsiteX10" fmla="*/ 6373474 w 13214112"/>
              <a:gd name="connsiteY10" fmla="*/ 441704 h 4000919"/>
              <a:gd name="connsiteX11" fmla="*/ 6466071 w 13214112"/>
              <a:gd name="connsiteY11" fmla="*/ 464853 h 4000919"/>
              <a:gd name="connsiteX12" fmla="*/ 6604967 w 13214112"/>
              <a:gd name="connsiteY12" fmla="*/ 488003 h 4000919"/>
              <a:gd name="connsiteX13" fmla="*/ 6668628 w 13214112"/>
              <a:gd name="connsiteY13" fmla="*/ 505365 h 4000919"/>
              <a:gd name="connsiteX14" fmla="*/ 6761226 w 13214112"/>
              <a:gd name="connsiteY14" fmla="*/ 528514 h 4000919"/>
              <a:gd name="connsiteX15" fmla="*/ 6824886 w 13214112"/>
              <a:gd name="connsiteY15" fmla="*/ 540089 h 4000919"/>
              <a:gd name="connsiteX16" fmla="*/ 6882760 w 13214112"/>
              <a:gd name="connsiteY16" fmla="*/ 551663 h 4000919"/>
              <a:gd name="connsiteX17" fmla="*/ 6969570 w 13214112"/>
              <a:gd name="connsiteY17" fmla="*/ 569025 h 4000919"/>
              <a:gd name="connsiteX18" fmla="*/ 7027443 w 13214112"/>
              <a:gd name="connsiteY18" fmla="*/ 586387 h 4000919"/>
              <a:gd name="connsiteX19" fmla="*/ 7131616 w 13214112"/>
              <a:gd name="connsiteY19" fmla="*/ 597962 h 4000919"/>
              <a:gd name="connsiteX20" fmla="*/ 7154765 w 13214112"/>
              <a:gd name="connsiteY20" fmla="*/ 603749 h 4000919"/>
              <a:gd name="connsiteX21" fmla="*/ 7293661 w 13214112"/>
              <a:gd name="connsiteY21" fmla="*/ 615324 h 4000919"/>
              <a:gd name="connsiteX22" fmla="*/ 7426770 w 13214112"/>
              <a:gd name="connsiteY22" fmla="*/ 621111 h 4000919"/>
              <a:gd name="connsiteX23" fmla="*/ 7600390 w 13214112"/>
              <a:gd name="connsiteY23" fmla="*/ 632686 h 4000919"/>
              <a:gd name="connsiteX24" fmla="*/ 7704562 w 13214112"/>
              <a:gd name="connsiteY24" fmla="*/ 638473 h 4000919"/>
              <a:gd name="connsiteX25" fmla="*/ 8289711 w 13214112"/>
              <a:gd name="connsiteY25" fmla="*/ 661623 h 4000919"/>
              <a:gd name="connsiteX26" fmla="*/ 9180335 w 13214112"/>
              <a:gd name="connsiteY26" fmla="*/ 678985 h 4000919"/>
              <a:gd name="connsiteX27" fmla="*/ 10441975 w 13214112"/>
              <a:gd name="connsiteY27" fmla="*/ 661623 h 4000919"/>
              <a:gd name="connsiteX28" fmla="*/ 10546147 w 13214112"/>
              <a:gd name="connsiteY28" fmla="*/ 650048 h 4000919"/>
              <a:gd name="connsiteX29" fmla="*/ 10661894 w 13214112"/>
              <a:gd name="connsiteY29" fmla="*/ 638473 h 4000919"/>
              <a:gd name="connsiteX30" fmla="*/ 10766066 w 13214112"/>
              <a:gd name="connsiteY30" fmla="*/ 626899 h 4000919"/>
              <a:gd name="connsiteX31" fmla="*/ 10893388 w 13214112"/>
              <a:gd name="connsiteY31" fmla="*/ 615324 h 4000919"/>
              <a:gd name="connsiteX32" fmla="*/ 10939686 w 13214112"/>
              <a:gd name="connsiteY32" fmla="*/ 603749 h 4000919"/>
              <a:gd name="connsiteX33" fmla="*/ 10962836 w 13214112"/>
              <a:gd name="connsiteY33" fmla="*/ 597962 h 4000919"/>
              <a:gd name="connsiteX34" fmla="*/ 10997560 w 13214112"/>
              <a:gd name="connsiteY34" fmla="*/ 586387 h 4000919"/>
              <a:gd name="connsiteX35" fmla="*/ 11032284 w 13214112"/>
              <a:gd name="connsiteY35" fmla="*/ 580600 h 4000919"/>
              <a:gd name="connsiteX36" fmla="*/ 11061221 w 13214112"/>
              <a:gd name="connsiteY36" fmla="*/ 569025 h 4000919"/>
              <a:gd name="connsiteX37" fmla="*/ 11095945 w 13214112"/>
              <a:gd name="connsiteY37" fmla="*/ 563238 h 4000919"/>
              <a:gd name="connsiteX38" fmla="*/ 11113307 w 13214112"/>
              <a:gd name="connsiteY38" fmla="*/ 551663 h 4000919"/>
              <a:gd name="connsiteX39" fmla="*/ 11130669 w 13214112"/>
              <a:gd name="connsiteY39" fmla="*/ 545876 h 4000919"/>
              <a:gd name="connsiteX40" fmla="*/ 11188542 w 13214112"/>
              <a:gd name="connsiteY40" fmla="*/ 540089 h 4000919"/>
              <a:gd name="connsiteX41" fmla="*/ 11796213 w 13214112"/>
              <a:gd name="connsiteY41" fmla="*/ 528514 h 4000919"/>
              <a:gd name="connsiteX42" fmla="*/ 11998770 w 13214112"/>
              <a:gd name="connsiteY42" fmla="*/ 516939 h 4000919"/>
              <a:gd name="connsiteX43" fmla="*/ 12143454 w 13214112"/>
              <a:gd name="connsiteY43" fmla="*/ 511152 h 4000919"/>
              <a:gd name="connsiteX44" fmla="*/ 12322861 w 13214112"/>
              <a:gd name="connsiteY44" fmla="*/ 499577 h 4000919"/>
              <a:gd name="connsiteX45" fmla="*/ 12427033 w 13214112"/>
              <a:gd name="connsiteY45" fmla="*/ 493790 h 4000919"/>
              <a:gd name="connsiteX46" fmla="*/ 12618016 w 13214112"/>
              <a:gd name="connsiteY46" fmla="*/ 482215 h 4000919"/>
              <a:gd name="connsiteX47" fmla="*/ 12733762 w 13214112"/>
              <a:gd name="connsiteY47" fmla="*/ 476428 h 4000919"/>
              <a:gd name="connsiteX48" fmla="*/ 12994193 w 13214112"/>
              <a:gd name="connsiteY48" fmla="*/ 470641 h 4000919"/>
              <a:gd name="connsiteX49" fmla="*/ 13040492 w 13214112"/>
              <a:gd name="connsiteY49" fmla="*/ 464853 h 4000919"/>
              <a:gd name="connsiteX50" fmla="*/ 13144664 w 13214112"/>
              <a:gd name="connsiteY50" fmla="*/ 453279 h 4000919"/>
              <a:gd name="connsiteX51" fmla="*/ 13185175 w 13214112"/>
              <a:gd name="connsiteY51" fmla="*/ 441704 h 4000919"/>
              <a:gd name="connsiteX52" fmla="*/ 13208324 w 13214112"/>
              <a:gd name="connsiteY52" fmla="*/ 435917 h 4000919"/>
              <a:gd name="connsiteX53" fmla="*/ 13214112 w 13214112"/>
              <a:gd name="connsiteY53" fmla="*/ 4000919 h 4000919"/>
              <a:gd name="connsiteX54" fmla="*/ 1014395 w 13214112"/>
              <a:gd name="connsiteY54" fmla="*/ 3995132 h 4000919"/>
              <a:gd name="connsiteX0" fmla="*/ 1014395 w 13214112"/>
              <a:gd name="connsiteY0" fmla="*/ 3995132 h 4000919"/>
              <a:gd name="connsiteX1" fmla="*/ 1014395 w 13214112"/>
              <a:gd name="connsiteY1" fmla="*/ 306542 h 4000919"/>
              <a:gd name="connsiteX2" fmla="*/ 3764010 w 13214112"/>
              <a:gd name="connsiteY2" fmla="*/ 2978 h 4000919"/>
              <a:gd name="connsiteX3" fmla="*/ 5123408 w 13214112"/>
              <a:gd name="connsiteY3" fmla="*/ 279658 h 4000919"/>
              <a:gd name="connsiteX4" fmla="*/ 5192856 w 13214112"/>
              <a:gd name="connsiteY4" fmla="*/ 285446 h 4000919"/>
              <a:gd name="connsiteX5" fmla="*/ 5522735 w 13214112"/>
              <a:gd name="connsiteY5" fmla="*/ 314382 h 4000919"/>
              <a:gd name="connsiteX6" fmla="*/ 5945211 w 13214112"/>
              <a:gd name="connsiteY6" fmla="*/ 378043 h 4000919"/>
              <a:gd name="connsiteX7" fmla="*/ 6043595 w 13214112"/>
              <a:gd name="connsiteY7" fmla="*/ 389618 h 4000919"/>
              <a:gd name="connsiteX8" fmla="*/ 6118831 w 13214112"/>
              <a:gd name="connsiteY8" fmla="*/ 406980 h 4000919"/>
              <a:gd name="connsiteX9" fmla="*/ 6159342 w 13214112"/>
              <a:gd name="connsiteY9" fmla="*/ 412767 h 4000919"/>
              <a:gd name="connsiteX10" fmla="*/ 6373474 w 13214112"/>
              <a:gd name="connsiteY10" fmla="*/ 441704 h 4000919"/>
              <a:gd name="connsiteX11" fmla="*/ 6466071 w 13214112"/>
              <a:gd name="connsiteY11" fmla="*/ 464853 h 4000919"/>
              <a:gd name="connsiteX12" fmla="*/ 6604967 w 13214112"/>
              <a:gd name="connsiteY12" fmla="*/ 488003 h 4000919"/>
              <a:gd name="connsiteX13" fmla="*/ 6668628 w 13214112"/>
              <a:gd name="connsiteY13" fmla="*/ 505365 h 4000919"/>
              <a:gd name="connsiteX14" fmla="*/ 6761226 w 13214112"/>
              <a:gd name="connsiteY14" fmla="*/ 528514 h 4000919"/>
              <a:gd name="connsiteX15" fmla="*/ 6824886 w 13214112"/>
              <a:gd name="connsiteY15" fmla="*/ 540089 h 4000919"/>
              <a:gd name="connsiteX16" fmla="*/ 6882760 w 13214112"/>
              <a:gd name="connsiteY16" fmla="*/ 551663 h 4000919"/>
              <a:gd name="connsiteX17" fmla="*/ 6969570 w 13214112"/>
              <a:gd name="connsiteY17" fmla="*/ 569025 h 4000919"/>
              <a:gd name="connsiteX18" fmla="*/ 7027443 w 13214112"/>
              <a:gd name="connsiteY18" fmla="*/ 586387 h 4000919"/>
              <a:gd name="connsiteX19" fmla="*/ 7131616 w 13214112"/>
              <a:gd name="connsiteY19" fmla="*/ 597962 h 4000919"/>
              <a:gd name="connsiteX20" fmla="*/ 7154765 w 13214112"/>
              <a:gd name="connsiteY20" fmla="*/ 603749 h 4000919"/>
              <a:gd name="connsiteX21" fmla="*/ 7293661 w 13214112"/>
              <a:gd name="connsiteY21" fmla="*/ 615324 h 4000919"/>
              <a:gd name="connsiteX22" fmla="*/ 7426770 w 13214112"/>
              <a:gd name="connsiteY22" fmla="*/ 621111 h 4000919"/>
              <a:gd name="connsiteX23" fmla="*/ 7600390 w 13214112"/>
              <a:gd name="connsiteY23" fmla="*/ 632686 h 4000919"/>
              <a:gd name="connsiteX24" fmla="*/ 7704562 w 13214112"/>
              <a:gd name="connsiteY24" fmla="*/ 638473 h 4000919"/>
              <a:gd name="connsiteX25" fmla="*/ 8289711 w 13214112"/>
              <a:gd name="connsiteY25" fmla="*/ 661623 h 4000919"/>
              <a:gd name="connsiteX26" fmla="*/ 9180335 w 13214112"/>
              <a:gd name="connsiteY26" fmla="*/ 678985 h 4000919"/>
              <a:gd name="connsiteX27" fmla="*/ 10441975 w 13214112"/>
              <a:gd name="connsiteY27" fmla="*/ 661623 h 4000919"/>
              <a:gd name="connsiteX28" fmla="*/ 10546147 w 13214112"/>
              <a:gd name="connsiteY28" fmla="*/ 650048 h 4000919"/>
              <a:gd name="connsiteX29" fmla="*/ 10661894 w 13214112"/>
              <a:gd name="connsiteY29" fmla="*/ 638473 h 4000919"/>
              <a:gd name="connsiteX30" fmla="*/ 10766066 w 13214112"/>
              <a:gd name="connsiteY30" fmla="*/ 626899 h 4000919"/>
              <a:gd name="connsiteX31" fmla="*/ 10893388 w 13214112"/>
              <a:gd name="connsiteY31" fmla="*/ 615324 h 4000919"/>
              <a:gd name="connsiteX32" fmla="*/ 10939686 w 13214112"/>
              <a:gd name="connsiteY32" fmla="*/ 603749 h 4000919"/>
              <a:gd name="connsiteX33" fmla="*/ 10962836 w 13214112"/>
              <a:gd name="connsiteY33" fmla="*/ 597962 h 4000919"/>
              <a:gd name="connsiteX34" fmla="*/ 10997560 w 13214112"/>
              <a:gd name="connsiteY34" fmla="*/ 586387 h 4000919"/>
              <a:gd name="connsiteX35" fmla="*/ 11032284 w 13214112"/>
              <a:gd name="connsiteY35" fmla="*/ 580600 h 4000919"/>
              <a:gd name="connsiteX36" fmla="*/ 11061221 w 13214112"/>
              <a:gd name="connsiteY36" fmla="*/ 569025 h 4000919"/>
              <a:gd name="connsiteX37" fmla="*/ 11095945 w 13214112"/>
              <a:gd name="connsiteY37" fmla="*/ 563238 h 4000919"/>
              <a:gd name="connsiteX38" fmla="*/ 11113307 w 13214112"/>
              <a:gd name="connsiteY38" fmla="*/ 551663 h 4000919"/>
              <a:gd name="connsiteX39" fmla="*/ 11130669 w 13214112"/>
              <a:gd name="connsiteY39" fmla="*/ 545876 h 4000919"/>
              <a:gd name="connsiteX40" fmla="*/ 11188542 w 13214112"/>
              <a:gd name="connsiteY40" fmla="*/ 540089 h 4000919"/>
              <a:gd name="connsiteX41" fmla="*/ 11796213 w 13214112"/>
              <a:gd name="connsiteY41" fmla="*/ 528514 h 4000919"/>
              <a:gd name="connsiteX42" fmla="*/ 11998770 w 13214112"/>
              <a:gd name="connsiteY42" fmla="*/ 516939 h 4000919"/>
              <a:gd name="connsiteX43" fmla="*/ 12143454 w 13214112"/>
              <a:gd name="connsiteY43" fmla="*/ 511152 h 4000919"/>
              <a:gd name="connsiteX44" fmla="*/ 12322861 w 13214112"/>
              <a:gd name="connsiteY44" fmla="*/ 499577 h 4000919"/>
              <a:gd name="connsiteX45" fmla="*/ 12427033 w 13214112"/>
              <a:gd name="connsiteY45" fmla="*/ 493790 h 4000919"/>
              <a:gd name="connsiteX46" fmla="*/ 12618016 w 13214112"/>
              <a:gd name="connsiteY46" fmla="*/ 482215 h 4000919"/>
              <a:gd name="connsiteX47" fmla="*/ 12733762 w 13214112"/>
              <a:gd name="connsiteY47" fmla="*/ 476428 h 4000919"/>
              <a:gd name="connsiteX48" fmla="*/ 12994193 w 13214112"/>
              <a:gd name="connsiteY48" fmla="*/ 470641 h 4000919"/>
              <a:gd name="connsiteX49" fmla="*/ 13040492 w 13214112"/>
              <a:gd name="connsiteY49" fmla="*/ 464853 h 4000919"/>
              <a:gd name="connsiteX50" fmla="*/ 13144664 w 13214112"/>
              <a:gd name="connsiteY50" fmla="*/ 453279 h 4000919"/>
              <a:gd name="connsiteX51" fmla="*/ 13185175 w 13214112"/>
              <a:gd name="connsiteY51" fmla="*/ 441704 h 4000919"/>
              <a:gd name="connsiteX52" fmla="*/ 13208324 w 13214112"/>
              <a:gd name="connsiteY52" fmla="*/ 435917 h 4000919"/>
              <a:gd name="connsiteX53" fmla="*/ 13214112 w 13214112"/>
              <a:gd name="connsiteY53" fmla="*/ 4000919 h 4000919"/>
              <a:gd name="connsiteX54" fmla="*/ 1014395 w 13214112"/>
              <a:gd name="connsiteY54" fmla="*/ 3995132 h 4000919"/>
              <a:gd name="connsiteX0" fmla="*/ 901422 w 13101139"/>
              <a:gd name="connsiteY0" fmla="*/ 3995132 h 4000919"/>
              <a:gd name="connsiteX1" fmla="*/ 901422 w 13101139"/>
              <a:gd name="connsiteY1" fmla="*/ 306542 h 4000919"/>
              <a:gd name="connsiteX2" fmla="*/ 3651037 w 13101139"/>
              <a:gd name="connsiteY2" fmla="*/ 2978 h 4000919"/>
              <a:gd name="connsiteX3" fmla="*/ 5010435 w 13101139"/>
              <a:gd name="connsiteY3" fmla="*/ 279658 h 4000919"/>
              <a:gd name="connsiteX4" fmla="*/ 5079883 w 13101139"/>
              <a:gd name="connsiteY4" fmla="*/ 285446 h 4000919"/>
              <a:gd name="connsiteX5" fmla="*/ 5409762 w 13101139"/>
              <a:gd name="connsiteY5" fmla="*/ 314382 h 4000919"/>
              <a:gd name="connsiteX6" fmla="*/ 5832238 w 13101139"/>
              <a:gd name="connsiteY6" fmla="*/ 378043 h 4000919"/>
              <a:gd name="connsiteX7" fmla="*/ 5930622 w 13101139"/>
              <a:gd name="connsiteY7" fmla="*/ 389618 h 4000919"/>
              <a:gd name="connsiteX8" fmla="*/ 6005858 w 13101139"/>
              <a:gd name="connsiteY8" fmla="*/ 406980 h 4000919"/>
              <a:gd name="connsiteX9" fmla="*/ 6046369 w 13101139"/>
              <a:gd name="connsiteY9" fmla="*/ 412767 h 4000919"/>
              <a:gd name="connsiteX10" fmla="*/ 6260501 w 13101139"/>
              <a:gd name="connsiteY10" fmla="*/ 441704 h 4000919"/>
              <a:gd name="connsiteX11" fmla="*/ 6353098 w 13101139"/>
              <a:gd name="connsiteY11" fmla="*/ 464853 h 4000919"/>
              <a:gd name="connsiteX12" fmla="*/ 6491994 w 13101139"/>
              <a:gd name="connsiteY12" fmla="*/ 488003 h 4000919"/>
              <a:gd name="connsiteX13" fmla="*/ 6555655 w 13101139"/>
              <a:gd name="connsiteY13" fmla="*/ 505365 h 4000919"/>
              <a:gd name="connsiteX14" fmla="*/ 6648253 w 13101139"/>
              <a:gd name="connsiteY14" fmla="*/ 528514 h 4000919"/>
              <a:gd name="connsiteX15" fmla="*/ 6711913 w 13101139"/>
              <a:gd name="connsiteY15" fmla="*/ 540089 h 4000919"/>
              <a:gd name="connsiteX16" fmla="*/ 6769787 w 13101139"/>
              <a:gd name="connsiteY16" fmla="*/ 551663 h 4000919"/>
              <a:gd name="connsiteX17" fmla="*/ 6856597 w 13101139"/>
              <a:gd name="connsiteY17" fmla="*/ 569025 h 4000919"/>
              <a:gd name="connsiteX18" fmla="*/ 6914470 w 13101139"/>
              <a:gd name="connsiteY18" fmla="*/ 586387 h 4000919"/>
              <a:gd name="connsiteX19" fmla="*/ 7018643 w 13101139"/>
              <a:gd name="connsiteY19" fmla="*/ 597962 h 4000919"/>
              <a:gd name="connsiteX20" fmla="*/ 7041792 w 13101139"/>
              <a:gd name="connsiteY20" fmla="*/ 603749 h 4000919"/>
              <a:gd name="connsiteX21" fmla="*/ 7180688 w 13101139"/>
              <a:gd name="connsiteY21" fmla="*/ 615324 h 4000919"/>
              <a:gd name="connsiteX22" fmla="*/ 7313797 w 13101139"/>
              <a:gd name="connsiteY22" fmla="*/ 621111 h 4000919"/>
              <a:gd name="connsiteX23" fmla="*/ 7487417 w 13101139"/>
              <a:gd name="connsiteY23" fmla="*/ 632686 h 4000919"/>
              <a:gd name="connsiteX24" fmla="*/ 7591589 w 13101139"/>
              <a:gd name="connsiteY24" fmla="*/ 638473 h 4000919"/>
              <a:gd name="connsiteX25" fmla="*/ 8176738 w 13101139"/>
              <a:gd name="connsiteY25" fmla="*/ 661623 h 4000919"/>
              <a:gd name="connsiteX26" fmla="*/ 9067362 w 13101139"/>
              <a:gd name="connsiteY26" fmla="*/ 678985 h 4000919"/>
              <a:gd name="connsiteX27" fmla="*/ 10329002 w 13101139"/>
              <a:gd name="connsiteY27" fmla="*/ 661623 h 4000919"/>
              <a:gd name="connsiteX28" fmla="*/ 10433174 w 13101139"/>
              <a:gd name="connsiteY28" fmla="*/ 650048 h 4000919"/>
              <a:gd name="connsiteX29" fmla="*/ 10548921 w 13101139"/>
              <a:gd name="connsiteY29" fmla="*/ 638473 h 4000919"/>
              <a:gd name="connsiteX30" fmla="*/ 10653093 w 13101139"/>
              <a:gd name="connsiteY30" fmla="*/ 626899 h 4000919"/>
              <a:gd name="connsiteX31" fmla="*/ 10780415 w 13101139"/>
              <a:gd name="connsiteY31" fmla="*/ 615324 h 4000919"/>
              <a:gd name="connsiteX32" fmla="*/ 10826713 w 13101139"/>
              <a:gd name="connsiteY32" fmla="*/ 603749 h 4000919"/>
              <a:gd name="connsiteX33" fmla="*/ 10849863 w 13101139"/>
              <a:gd name="connsiteY33" fmla="*/ 597962 h 4000919"/>
              <a:gd name="connsiteX34" fmla="*/ 10884587 w 13101139"/>
              <a:gd name="connsiteY34" fmla="*/ 586387 h 4000919"/>
              <a:gd name="connsiteX35" fmla="*/ 10919311 w 13101139"/>
              <a:gd name="connsiteY35" fmla="*/ 580600 h 4000919"/>
              <a:gd name="connsiteX36" fmla="*/ 10948248 w 13101139"/>
              <a:gd name="connsiteY36" fmla="*/ 569025 h 4000919"/>
              <a:gd name="connsiteX37" fmla="*/ 10982972 w 13101139"/>
              <a:gd name="connsiteY37" fmla="*/ 563238 h 4000919"/>
              <a:gd name="connsiteX38" fmla="*/ 11000334 w 13101139"/>
              <a:gd name="connsiteY38" fmla="*/ 551663 h 4000919"/>
              <a:gd name="connsiteX39" fmla="*/ 11017696 w 13101139"/>
              <a:gd name="connsiteY39" fmla="*/ 545876 h 4000919"/>
              <a:gd name="connsiteX40" fmla="*/ 11075569 w 13101139"/>
              <a:gd name="connsiteY40" fmla="*/ 540089 h 4000919"/>
              <a:gd name="connsiteX41" fmla="*/ 11683240 w 13101139"/>
              <a:gd name="connsiteY41" fmla="*/ 528514 h 4000919"/>
              <a:gd name="connsiteX42" fmla="*/ 11885797 w 13101139"/>
              <a:gd name="connsiteY42" fmla="*/ 516939 h 4000919"/>
              <a:gd name="connsiteX43" fmla="*/ 12030481 w 13101139"/>
              <a:gd name="connsiteY43" fmla="*/ 511152 h 4000919"/>
              <a:gd name="connsiteX44" fmla="*/ 12209888 w 13101139"/>
              <a:gd name="connsiteY44" fmla="*/ 499577 h 4000919"/>
              <a:gd name="connsiteX45" fmla="*/ 12314060 w 13101139"/>
              <a:gd name="connsiteY45" fmla="*/ 493790 h 4000919"/>
              <a:gd name="connsiteX46" fmla="*/ 12505043 w 13101139"/>
              <a:gd name="connsiteY46" fmla="*/ 482215 h 4000919"/>
              <a:gd name="connsiteX47" fmla="*/ 12620789 w 13101139"/>
              <a:gd name="connsiteY47" fmla="*/ 476428 h 4000919"/>
              <a:gd name="connsiteX48" fmla="*/ 12881220 w 13101139"/>
              <a:gd name="connsiteY48" fmla="*/ 470641 h 4000919"/>
              <a:gd name="connsiteX49" fmla="*/ 12927519 w 13101139"/>
              <a:gd name="connsiteY49" fmla="*/ 464853 h 4000919"/>
              <a:gd name="connsiteX50" fmla="*/ 13031691 w 13101139"/>
              <a:gd name="connsiteY50" fmla="*/ 453279 h 4000919"/>
              <a:gd name="connsiteX51" fmla="*/ 13072202 w 13101139"/>
              <a:gd name="connsiteY51" fmla="*/ 441704 h 4000919"/>
              <a:gd name="connsiteX52" fmla="*/ 13095351 w 13101139"/>
              <a:gd name="connsiteY52" fmla="*/ 435917 h 4000919"/>
              <a:gd name="connsiteX53" fmla="*/ 13101139 w 13101139"/>
              <a:gd name="connsiteY53" fmla="*/ 4000919 h 4000919"/>
              <a:gd name="connsiteX54" fmla="*/ 901422 w 13101139"/>
              <a:gd name="connsiteY54" fmla="*/ 3995132 h 4000919"/>
              <a:gd name="connsiteX0" fmla="*/ 901422 w 13101139"/>
              <a:gd name="connsiteY0" fmla="*/ 3999636 h 4000919"/>
              <a:gd name="connsiteX1" fmla="*/ 901422 w 13101139"/>
              <a:gd name="connsiteY1" fmla="*/ 306542 h 4000919"/>
              <a:gd name="connsiteX2" fmla="*/ 3651037 w 13101139"/>
              <a:gd name="connsiteY2" fmla="*/ 2978 h 4000919"/>
              <a:gd name="connsiteX3" fmla="*/ 5010435 w 13101139"/>
              <a:gd name="connsiteY3" fmla="*/ 279658 h 4000919"/>
              <a:gd name="connsiteX4" fmla="*/ 5079883 w 13101139"/>
              <a:gd name="connsiteY4" fmla="*/ 285446 h 4000919"/>
              <a:gd name="connsiteX5" fmla="*/ 5409762 w 13101139"/>
              <a:gd name="connsiteY5" fmla="*/ 314382 h 4000919"/>
              <a:gd name="connsiteX6" fmla="*/ 5832238 w 13101139"/>
              <a:gd name="connsiteY6" fmla="*/ 378043 h 4000919"/>
              <a:gd name="connsiteX7" fmla="*/ 5930622 w 13101139"/>
              <a:gd name="connsiteY7" fmla="*/ 389618 h 4000919"/>
              <a:gd name="connsiteX8" fmla="*/ 6005858 w 13101139"/>
              <a:gd name="connsiteY8" fmla="*/ 406980 h 4000919"/>
              <a:gd name="connsiteX9" fmla="*/ 6046369 w 13101139"/>
              <a:gd name="connsiteY9" fmla="*/ 412767 h 4000919"/>
              <a:gd name="connsiteX10" fmla="*/ 6260501 w 13101139"/>
              <a:gd name="connsiteY10" fmla="*/ 441704 h 4000919"/>
              <a:gd name="connsiteX11" fmla="*/ 6353098 w 13101139"/>
              <a:gd name="connsiteY11" fmla="*/ 464853 h 4000919"/>
              <a:gd name="connsiteX12" fmla="*/ 6491994 w 13101139"/>
              <a:gd name="connsiteY12" fmla="*/ 488003 h 4000919"/>
              <a:gd name="connsiteX13" fmla="*/ 6555655 w 13101139"/>
              <a:gd name="connsiteY13" fmla="*/ 505365 h 4000919"/>
              <a:gd name="connsiteX14" fmla="*/ 6648253 w 13101139"/>
              <a:gd name="connsiteY14" fmla="*/ 528514 h 4000919"/>
              <a:gd name="connsiteX15" fmla="*/ 6711913 w 13101139"/>
              <a:gd name="connsiteY15" fmla="*/ 540089 h 4000919"/>
              <a:gd name="connsiteX16" fmla="*/ 6769787 w 13101139"/>
              <a:gd name="connsiteY16" fmla="*/ 551663 h 4000919"/>
              <a:gd name="connsiteX17" fmla="*/ 6856597 w 13101139"/>
              <a:gd name="connsiteY17" fmla="*/ 569025 h 4000919"/>
              <a:gd name="connsiteX18" fmla="*/ 6914470 w 13101139"/>
              <a:gd name="connsiteY18" fmla="*/ 586387 h 4000919"/>
              <a:gd name="connsiteX19" fmla="*/ 7018643 w 13101139"/>
              <a:gd name="connsiteY19" fmla="*/ 597962 h 4000919"/>
              <a:gd name="connsiteX20" fmla="*/ 7041792 w 13101139"/>
              <a:gd name="connsiteY20" fmla="*/ 603749 h 4000919"/>
              <a:gd name="connsiteX21" fmla="*/ 7180688 w 13101139"/>
              <a:gd name="connsiteY21" fmla="*/ 615324 h 4000919"/>
              <a:gd name="connsiteX22" fmla="*/ 7313797 w 13101139"/>
              <a:gd name="connsiteY22" fmla="*/ 621111 h 4000919"/>
              <a:gd name="connsiteX23" fmla="*/ 7487417 w 13101139"/>
              <a:gd name="connsiteY23" fmla="*/ 632686 h 4000919"/>
              <a:gd name="connsiteX24" fmla="*/ 7591589 w 13101139"/>
              <a:gd name="connsiteY24" fmla="*/ 638473 h 4000919"/>
              <a:gd name="connsiteX25" fmla="*/ 8176738 w 13101139"/>
              <a:gd name="connsiteY25" fmla="*/ 661623 h 4000919"/>
              <a:gd name="connsiteX26" fmla="*/ 9067362 w 13101139"/>
              <a:gd name="connsiteY26" fmla="*/ 678985 h 4000919"/>
              <a:gd name="connsiteX27" fmla="*/ 10329002 w 13101139"/>
              <a:gd name="connsiteY27" fmla="*/ 661623 h 4000919"/>
              <a:gd name="connsiteX28" fmla="*/ 10433174 w 13101139"/>
              <a:gd name="connsiteY28" fmla="*/ 650048 h 4000919"/>
              <a:gd name="connsiteX29" fmla="*/ 10548921 w 13101139"/>
              <a:gd name="connsiteY29" fmla="*/ 638473 h 4000919"/>
              <a:gd name="connsiteX30" fmla="*/ 10653093 w 13101139"/>
              <a:gd name="connsiteY30" fmla="*/ 626899 h 4000919"/>
              <a:gd name="connsiteX31" fmla="*/ 10780415 w 13101139"/>
              <a:gd name="connsiteY31" fmla="*/ 615324 h 4000919"/>
              <a:gd name="connsiteX32" fmla="*/ 10826713 w 13101139"/>
              <a:gd name="connsiteY32" fmla="*/ 603749 h 4000919"/>
              <a:gd name="connsiteX33" fmla="*/ 10849863 w 13101139"/>
              <a:gd name="connsiteY33" fmla="*/ 597962 h 4000919"/>
              <a:gd name="connsiteX34" fmla="*/ 10884587 w 13101139"/>
              <a:gd name="connsiteY34" fmla="*/ 586387 h 4000919"/>
              <a:gd name="connsiteX35" fmla="*/ 10919311 w 13101139"/>
              <a:gd name="connsiteY35" fmla="*/ 580600 h 4000919"/>
              <a:gd name="connsiteX36" fmla="*/ 10948248 w 13101139"/>
              <a:gd name="connsiteY36" fmla="*/ 569025 h 4000919"/>
              <a:gd name="connsiteX37" fmla="*/ 10982972 w 13101139"/>
              <a:gd name="connsiteY37" fmla="*/ 563238 h 4000919"/>
              <a:gd name="connsiteX38" fmla="*/ 11000334 w 13101139"/>
              <a:gd name="connsiteY38" fmla="*/ 551663 h 4000919"/>
              <a:gd name="connsiteX39" fmla="*/ 11017696 w 13101139"/>
              <a:gd name="connsiteY39" fmla="*/ 545876 h 4000919"/>
              <a:gd name="connsiteX40" fmla="*/ 11075569 w 13101139"/>
              <a:gd name="connsiteY40" fmla="*/ 540089 h 4000919"/>
              <a:gd name="connsiteX41" fmla="*/ 11683240 w 13101139"/>
              <a:gd name="connsiteY41" fmla="*/ 528514 h 4000919"/>
              <a:gd name="connsiteX42" fmla="*/ 11885797 w 13101139"/>
              <a:gd name="connsiteY42" fmla="*/ 516939 h 4000919"/>
              <a:gd name="connsiteX43" fmla="*/ 12030481 w 13101139"/>
              <a:gd name="connsiteY43" fmla="*/ 511152 h 4000919"/>
              <a:gd name="connsiteX44" fmla="*/ 12209888 w 13101139"/>
              <a:gd name="connsiteY44" fmla="*/ 499577 h 4000919"/>
              <a:gd name="connsiteX45" fmla="*/ 12314060 w 13101139"/>
              <a:gd name="connsiteY45" fmla="*/ 493790 h 4000919"/>
              <a:gd name="connsiteX46" fmla="*/ 12505043 w 13101139"/>
              <a:gd name="connsiteY46" fmla="*/ 482215 h 4000919"/>
              <a:gd name="connsiteX47" fmla="*/ 12620789 w 13101139"/>
              <a:gd name="connsiteY47" fmla="*/ 476428 h 4000919"/>
              <a:gd name="connsiteX48" fmla="*/ 12881220 w 13101139"/>
              <a:gd name="connsiteY48" fmla="*/ 470641 h 4000919"/>
              <a:gd name="connsiteX49" fmla="*/ 12927519 w 13101139"/>
              <a:gd name="connsiteY49" fmla="*/ 464853 h 4000919"/>
              <a:gd name="connsiteX50" fmla="*/ 13031691 w 13101139"/>
              <a:gd name="connsiteY50" fmla="*/ 453279 h 4000919"/>
              <a:gd name="connsiteX51" fmla="*/ 13072202 w 13101139"/>
              <a:gd name="connsiteY51" fmla="*/ 441704 h 4000919"/>
              <a:gd name="connsiteX52" fmla="*/ 13095351 w 13101139"/>
              <a:gd name="connsiteY52" fmla="*/ 435917 h 4000919"/>
              <a:gd name="connsiteX53" fmla="*/ 13101139 w 13101139"/>
              <a:gd name="connsiteY53" fmla="*/ 4000919 h 4000919"/>
              <a:gd name="connsiteX54" fmla="*/ 901422 w 13101139"/>
              <a:gd name="connsiteY54" fmla="*/ 3999636 h 4000919"/>
              <a:gd name="connsiteX0" fmla="*/ 0 w 12199717"/>
              <a:gd name="connsiteY0" fmla="*/ 3999636 h 4000919"/>
              <a:gd name="connsiteX1" fmla="*/ 0 w 12199717"/>
              <a:gd name="connsiteY1" fmla="*/ 306542 h 4000919"/>
              <a:gd name="connsiteX2" fmla="*/ 2749615 w 12199717"/>
              <a:gd name="connsiteY2" fmla="*/ 2978 h 4000919"/>
              <a:gd name="connsiteX3" fmla="*/ 4109013 w 12199717"/>
              <a:gd name="connsiteY3" fmla="*/ 279658 h 4000919"/>
              <a:gd name="connsiteX4" fmla="*/ 4178461 w 12199717"/>
              <a:gd name="connsiteY4" fmla="*/ 285446 h 4000919"/>
              <a:gd name="connsiteX5" fmla="*/ 4508340 w 12199717"/>
              <a:gd name="connsiteY5" fmla="*/ 314382 h 4000919"/>
              <a:gd name="connsiteX6" fmla="*/ 4930816 w 12199717"/>
              <a:gd name="connsiteY6" fmla="*/ 378043 h 4000919"/>
              <a:gd name="connsiteX7" fmla="*/ 5029200 w 12199717"/>
              <a:gd name="connsiteY7" fmla="*/ 389618 h 4000919"/>
              <a:gd name="connsiteX8" fmla="*/ 5104436 w 12199717"/>
              <a:gd name="connsiteY8" fmla="*/ 406980 h 4000919"/>
              <a:gd name="connsiteX9" fmla="*/ 5144947 w 12199717"/>
              <a:gd name="connsiteY9" fmla="*/ 412767 h 4000919"/>
              <a:gd name="connsiteX10" fmla="*/ 5359079 w 12199717"/>
              <a:gd name="connsiteY10" fmla="*/ 441704 h 4000919"/>
              <a:gd name="connsiteX11" fmla="*/ 5451676 w 12199717"/>
              <a:gd name="connsiteY11" fmla="*/ 464853 h 4000919"/>
              <a:gd name="connsiteX12" fmla="*/ 5590572 w 12199717"/>
              <a:gd name="connsiteY12" fmla="*/ 488003 h 4000919"/>
              <a:gd name="connsiteX13" fmla="*/ 5654233 w 12199717"/>
              <a:gd name="connsiteY13" fmla="*/ 505365 h 4000919"/>
              <a:gd name="connsiteX14" fmla="*/ 5746831 w 12199717"/>
              <a:gd name="connsiteY14" fmla="*/ 528514 h 4000919"/>
              <a:gd name="connsiteX15" fmla="*/ 5810491 w 12199717"/>
              <a:gd name="connsiteY15" fmla="*/ 540089 h 4000919"/>
              <a:gd name="connsiteX16" fmla="*/ 5868365 w 12199717"/>
              <a:gd name="connsiteY16" fmla="*/ 551663 h 4000919"/>
              <a:gd name="connsiteX17" fmla="*/ 5955175 w 12199717"/>
              <a:gd name="connsiteY17" fmla="*/ 569025 h 4000919"/>
              <a:gd name="connsiteX18" fmla="*/ 6013048 w 12199717"/>
              <a:gd name="connsiteY18" fmla="*/ 586387 h 4000919"/>
              <a:gd name="connsiteX19" fmla="*/ 6117221 w 12199717"/>
              <a:gd name="connsiteY19" fmla="*/ 597962 h 4000919"/>
              <a:gd name="connsiteX20" fmla="*/ 6140370 w 12199717"/>
              <a:gd name="connsiteY20" fmla="*/ 603749 h 4000919"/>
              <a:gd name="connsiteX21" fmla="*/ 6279266 w 12199717"/>
              <a:gd name="connsiteY21" fmla="*/ 615324 h 4000919"/>
              <a:gd name="connsiteX22" fmla="*/ 6412375 w 12199717"/>
              <a:gd name="connsiteY22" fmla="*/ 621111 h 4000919"/>
              <a:gd name="connsiteX23" fmla="*/ 6585995 w 12199717"/>
              <a:gd name="connsiteY23" fmla="*/ 632686 h 4000919"/>
              <a:gd name="connsiteX24" fmla="*/ 6690167 w 12199717"/>
              <a:gd name="connsiteY24" fmla="*/ 638473 h 4000919"/>
              <a:gd name="connsiteX25" fmla="*/ 7275316 w 12199717"/>
              <a:gd name="connsiteY25" fmla="*/ 661623 h 4000919"/>
              <a:gd name="connsiteX26" fmla="*/ 8165940 w 12199717"/>
              <a:gd name="connsiteY26" fmla="*/ 678985 h 4000919"/>
              <a:gd name="connsiteX27" fmla="*/ 9427580 w 12199717"/>
              <a:gd name="connsiteY27" fmla="*/ 661623 h 4000919"/>
              <a:gd name="connsiteX28" fmla="*/ 9531752 w 12199717"/>
              <a:gd name="connsiteY28" fmla="*/ 650048 h 4000919"/>
              <a:gd name="connsiteX29" fmla="*/ 9647499 w 12199717"/>
              <a:gd name="connsiteY29" fmla="*/ 638473 h 4000919"/>
              <a:gd name="connsiteX30" fmla="*/ 9751671 w 12199717"/>
              <a:gd name="connsiteY30" fmla="*/ 626899 h 4000919"/>
              <a:gd name="connsiteX31" fmla="*/ 9878993 w 12199717"/>
              <a:gd name="connsiteY31" fmla="*/ 615324 h 4000919"/>
              <a:gd name="connsiteX32" fmla="*/ 9925291 w 12199717"/>
              <a:gd name="connsiteY32" fmla="*/ 603749 h 4000919"/>
              <a:gd name="connsiteX33" fmla="*/ 9948441 w 12199717"/>
              <a:gd name="connsiteY33" fmla="*/ 597962 h 4000919"/>
              <a:gd name="connsiteX34" fmla="*/ 9983165 w 12199717"/>
              <a:gd name="connsiteY34" fmla="*/ 586387 h 4000919"/>
              <a:gd name="connsiteX35" fmla="*/ 10017889 w 12199717"/>
              <a:gd name="connsiteY35" fmla="*/ 580600 h 4000919"/>
              <a:gd name="connsiteX36" fmla="*/ 10046826 w 12199717"/>
              <a:gd name="connsiteY36" fmla="*/ 569025 h 4000919"/>
              <a:gd name="connsiteX37" fmla="*/ 10081550 w 12199717"/>
              <a:gd name="connsiteY37" fmla="*/ 563238 h 4000919"/>
              <a:gd name="connsiteX38" fmla="*/ 10098912 w 12199717"/>
              <a:gd name="connsiteY38" fmla="*/ 551663 h 4000919"/>
              <a:gd name="connsiteX39" fmla="*/ 10116274 w 12199717"/>
              <a:gd name="connsiteY39" fmla="*/ 545876 h 4000919"/>
              <a:gd name="connsiteX40" fmla="*/ 10174147 w 12199717"/>
              <a:gd name="connsiteY40" fmla="*/ 540089 h 4000919"/>
              <a:gd name="connsiteX41" fmla="*/ 10781818 w 12199717"/>
              <a:gd name="connsiteY41" fmla="*/ 528514 h 4000919"/>
              <a:gd name="connsiteX42" fmla="*/ 10984375 w 12199717"/>
              <a:gd name="connsiteY42" fmla="*/ 516939 h 4000919"/>
              <a:gd name="connsiteX43" fmla="*/ 11129059 w 12199717"/>
              <a:gd name="connsiteY43" fmla="*/ 511152 h 4000919"/>
              <a:gd name="connsiteX44" fmla="*/ 11308466 w 12199717"/>
              <a:gd name="connsiteY44" fmla="*/ 499577 h 4000919"/>
              <a:gd name="connsiteX45" fmla="*/ 11412638 w 12199717"/>
              <a:gd name="connsiteY45" fmla="*/ 493790 h 4000919"/>
              <a:gd name="connsiteX46" fmla="*/ 11603621 w 12199717"/>
              <a:gd name="connsiteY46" fmla="*/ 482215 h 4000919"/>
              <a:gd name="connsiteX47" fmla="*/ 11719367 w 12199717"/>
              <a:gd name="connsiteY47" fmla="*/ 476428 h 4000919"/>
              <a:gd name="connsiteX48" fmla="*/ 11979798 w 12199717"/>
              <a:gd name="connsiteY48" fmla="*/ 470641 h 4000919"/>
              <a:gd name="connsiteX49" fmla="*/ 12026097 w 12199717"/>
              <a:gd name="connsiteY49" fmla="*/ 464853 h 4000919"/>
              <a:gd name="connsiteX50" fmla="*/ 12130269 w 12199717"/>
              <a:gd name="connsiteY50" fmla="*/ 453279 h 4000919"/>
              <a:gd name="connsiteX51" fmla="*/ 12170780 w 12199717"/>
              <a:gd name="connsiteY51" fmla="*/ 441704 h 4000919"/>
              <a:gd name="connsiteX52" fmla="*/ 12193929 w 12199717"/>
              <a:gd name="connsiteY52" fmla="*/ 435917 h 4000919"/>
              <a:gd name="connsiteX53" fmla="*/ 12199717 w 12199717"/>
              <a:gd name="connsiteY53" fmla="*/ 4000919 h 4000919"/>
              <a:gd name="connsiteX54" fmla="*/ 0 w 12199717"/>
              <a:gd name="connsiteY54" fmla="*/ 3999636 h 4000919"/>
              <a:gd name="connsiteX0" fmla="*/ 0 w 12199717"/>
              <a:gd name="connsiteY0" fmla="*/ 3996698 h 3997981"/>
              <a:gd name="connsiteX1" fmla="*/ 0 w 12199717"/>
              <a:gd name="connsiteY1" fmla="*/ 303604 h 3997981"/>
              <a:gd name="connsiteX2" fmla="*/ 2749615 w 12199717"/>
              <a:gd name="connsiteY2" fmla="*/ 40 h 3997981"/>
              <a:gd name="connsiteX3" fmla="*/ 4178461 w 12199717"/>
              <a:gd name="connsiteY3" fmla="*/ 282508 h 3997981"/>
              <a:gd name="connsiteX4" fmla="*/ 4508340 w 12199717"/>
              <a:gd name="connsiteY4" fmla="*/ 311444 h 3997981"/>
              <a:gd name="connsiteX5" fmla="*/ 4930816 w 12199717"/>
              <a:gd name="connsiteY5" fmla="*/ 375105 h 3997981"/>
              <a:gd name="connsiteX6" fmla="*/ 5029200 w 12199717"/>
              <a:gd name="connsiteY6" fmla="*/ 386680 h 3997981"/>
              <a:gd name="connsiteX7" fmla="*/ 5104436 w 12199717"/>
              <a:gd name="connsiteY7" fmla="*/ 404042 h 3997981"/>
              <a:gd name="connsiteX8" fmla="*/ 5144947 w 12199717"/>
              <a:gd name="connsiteY8" fmla="*/ 409829 h 3997981"/>
              <a:gd name="connsiteX9" fmla="*/ 5359079 w 12199717"/>
              <a:gd name="connsiteY9" fmla="*/ 438766 h 3997981"/>
              <a:gd name="connsiteX10" fmla="*/ 5451676 w 12199717"/>
              <a:gd name="connsiteY10" fmla="*/ 461915 h 3997981"/>
              <a:gd name="connsiteX11" fmla="*/ 5590572 w 12199717"/>
              <a:gd name="connsiteY11" fmla="*/ 485065 h 3997981"/>
              <a:gd name="connsiteX12" fmla="*/ 5654233 w 12199717"/>
              <a:gd name="connsiteY12" fmla="*/ 502427 h 3997981"/>
              <a:gd name="connsiteX13" fmla="*/ 5746831 w 12199717"/>
              <a:gd name="connsiteY13" fmla="*/ 525576 h 3997981"/>
              <a:gd name="connsiteX14" fmla="*/ 5810491 w 12199717"/>
              <a:gd name="connsiteY14" fmla="*/ 537151 h 3997981"/>
              <a:gd name="connsiteX15" fmla="*/ 5868365 w 12199717"/>
              <a:gd name="connsiteY15" fmla="*/ 548725 h 3997981"/>
              <a:gd name="connsiteX16" fmla="*/ 5955175 w 12199717"/>
              <a:gd name="connsiteY16" fmla="*/ 566087 h 3997981"/>
              <a:gd name="connsiteX17" fmla="*/ 6013048 w 12199717"/>
              <a:gd name="connsiteY17" fmla="*/ 583449 h 3997981"/>
              <a:gd name="connsiteX18" fmla="*/ 6117221 w 12199717"/>
              <a:gd name="connsiteY18" fmla="*/ 595024 h 3997981"/>
              <a:gd name="connsiteX19" fmla="*/ 6140370 w 12199717"/>
              <a:gd name="connsiteY19" fmla="*/ 600811 h 3997981"/>
              <a:gd name="connsiteX20" fmla="*/ 6279266 w 12199717"/>
              <a:gd name="connsiteY20" fmla="*/ 612386 h 3997981"/>
              <a:gd name="connsiteX21" fmla="*/ 6412375 w 12199717"/>
              <a:gd name="connsiteY21" fmla="*/ 618173 h 3997981"/>
              <a:gd name="connsiteX22" fmla="*/ 6585995 w 12199717"/>
              <a:gd name="connsiteY22" fmla="*/ 629748 h 3997981"/>
              <a:gd name="connsiteX23" fmla="*/ 6690167 w 12199717"/>
              <a:gd name="connsiteY23" fmla="*/ 635535 h 3997981"/>
              <a:gd name="connsiteX24" fmla="*/ 7275316 w 12199717"/>
              <a:gd name="connsiteY24" fmla="*/ 658685 h 3997981"/>
              <a:gd name="connsiteX25" fmla="*/ 8165940 w 12199717"/>
              <a:gd name="connsiteY25" fmla="*/ 676047 h 3997981"/>
              <a:gd name="connsiteX26" fmla="*/ 9427580 w 12199717"/>
              <a:gd name="connsiteY26" fmla="*/ 658685 h 3997981"/>
              <a:gd name="connsiteX27" fmla="*/ 9531752 w 12199717"/>
              <a:gd name="connsiteY27" fmla="*/ 647110 h 3997981"/>
              <a:gd name="connsiteX28" fmla="*/ 9647499 w 12199717"/>
              <a:gd name="connsiteY28" fmla="*/ 635535 h 3997981"/>
              <a:gd name="connsiteX29" fmla="*/ 9751671 w 12199717"/>
              <a:gd name="connsiteY29" fmla="*/ 623961 h 3997981"/>
              <a:gd name="connsiteX30" fmla="*/ 9878993 w 12199717"/>
              <a:gd name="connsiteY30" fmla="*/ 612386 h 3997981"/>
              <a:gd name="connsiteX31" fmla="*/ 9925291 w 12199717"/>
              <a:gd name="connsiteY31" fmla="*/ 600811 h 3997981"/>
              <a:gd name="connsiteX32" fmla="*/ 9948441 w 12199717"/>
              <a:gd name="connsiteY32" fmla="*/ 595024 h 3997981"/>
              <a:gd name="connsiteX33" fmla="*/ 9983165 w 12199717"/>
              <a:gd name="connsiteY33" fmla="*/ 583449 h 3997981"/>
              <a:gd name="connsiteX34" fmla="*/ 10017889 w 12199717"/>
              <a:gd name="connsiteY34" fmla="*/ 577662 h 3997981"/>
              <a:gd name="connsiteX35" fmla="*/ 10046826 w 12199717"/>
              <a:gd name="connsiteY35" fmla="*/ 566087 h 3997981"/>
              <a:gd name="connsiteX36" fmla="*/ 10081550 w 12199717"/>
              <a:gd name="connsiteY36" fmla="*/ 560300 h 3997981"/>
              <a:gd name="connsiteX37" fmla="*/ 10098912 w 12199717"/>
              <a:gd name="connsiteY37" fmla="*/ 548725 h 3997981"/>
              <a:gd name="connsiteX38" fmla="*/ 10116274 w 12199717"/>
              <a:gd name="connsiteY38" fmla="*/ 542938 h 3997981"/>
              <a:gd name="connsiteX39" fmla="*/ 10174147 w 12199717"/>
              <a:gd name="connsiteY39" fmla="*/ 537151 h 3997981"/>
              <a:gd name="connsiteX40" fmla="*/ 10781818 w 12199717"/>
              <a:gd name="connsiteY40" fmla="*/ 525576 h 3997981"/>
              <a:gd name="connsiteX41" fmla="*/ 10984375 w 12199717"/>
              <a:gd name="connsiteY41" fmla="*/ 514001 h 3997981"/>
              <a:gd name="connsiteX42" fmla="*/ 11129059 w 12199717"/>
              <a:gd name="connsiteY42" fmla="*/ 508214 h 3997981"/>
              <a:gd name="connsiteX43" fmla="*/ 11308466 w 12199717"/>
              <a:gd name="connsiteY43" fmla="*/ 496639 h 3997981"/>
              <a:gd name="connsiteX44" fmla="*/ 11412638 w 12199717"/>
              <a:gd name="connsiteY44" fmla="*/ 490852 h 3997981"/>
              <a:gd name="connsiteX45" fmla="*/ 11603621 w 12199717"/>
              <a:gd name="connsiteY45" fmla="*/ 479277 h 3997981"/>
              <a:gd name="connsiteX46" fmla="*/ 11719367 w 12199717"/>
              <a:gd name="connsiteY46" fmla="*/ 473490 h 3997981"/>
              <a:gd name="connsiteX47" fmla="*/ 11979798 w 12199717"/>
              <a:gd name="connsiteY47" fmla="*/ 467703 h 3997981"/>
              <a:gd name="connsiteX48" fmla="*/ 12026097 w 12199717"/>
              <a:gd name="connsiteY48" fmla="*/ 461915 h 3997981"/>
              <a:gd name="connsiteX49" fmla="*/ 12130269 w 12199717"/>
              <a:gd name="connsiteY49" fmla="*/ 450341 h 3997981"/>
              <a:gd name="connsiteX50" fmla="*/ 12170780 w 12199717"/>
              <a:gd name="connsiteY50" fmla="*/ 438766 h 3997981"/>
              <a:gd name="connsiteX51" fmla="*/ 12193929 w 12199717"/>
              <a:gd name="connsiteY51" fmla="*/ 432979 h 3997981"/>
              <a:gd name="connsiteX52" fmla="*/ 12199717 w 12199717"/>
              <a:gd name="connsiteY52" fmla="*/ 3997981 h 3997981"/>
              <a:gd name="connsiteX53" fmla="*/ 0 w 12199717"/>
              <a:gd name="connsiteY53" fmla="*/ 3996698 h 399798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4508340 w 12199717"/>
              <a:gd name="connsiteY3" fmla="*/ 311404 h 3997941"/>
              <a:gd name="connsiteX4" fmla="*/ 4930816 w 12199717"/>
              <a:gd name="connsiteY4" fmla="*/ 375065 h 3997941"/>
              <a:gd name="connsiteX5" fmla="*/ 5029200 w 12199717"/>
              <a:gd name="connsiteY5" fmla="*/ 386640 h 3997941"/>
              <a:gd name="connsiteX6" fmla="*/ 5104436 w 12199717"/>
              <a:gd name="connsiteY6" fmla="*/ 404002 h 3997941"/>
              <a:gd name="connsiteX7" fmla="*/ 5144947 w 12199717"/>
              <a:gd name="connsiteY7" fmla="*/ 409789 h 3997941"/>
              <a:gd name="connsiteX8" fmla="*/ 5359079 w 12199717"/>
              <a:gd name="connsiteY8" fmla="*/ 438726 h 3997941"/>
              <a:gd name="connsiteX9" fmla="*/ 5451676 w 12199717"/>
              <a:gd name="connsiteY9" fmla="*/ 461875 h 3997941"/>
              <a:gd name="connsiteX10" fmla="*/ 5590572 w 12199717"/>
              <a:gd name="connsiteY10" fmla="*/ 485025 h 3997941"/>
              <a:gd name="connsiteX11" fmla="*/ 5654233 w 12199717"/>
              <a:gd name="connsiteY11" fmla="*/ 502387 h 3997941"/>
              <a:gd name="connsiteX12" fmla="*/ 5746831 w 12199717"/>
              <a:gd name="connsiteY12" fmla="*/ 525536 h 3997941"/>
              <a:gd name="connsiteX13" fmla="*/ 5810491 w 12199717"/>
              <a:gd name="connsiteY13" fmla="*/ 537111 h 3997941"/>
              <a:gd name="connsiteX14" fmla="*/ 5868365 w 12199717"/>
              <a:gd name="connsiteY14" fmla="*/ 548685 h 3997941"/>
              <a:gd name="connsiteX15" fmla="*/ 5955175 w 12199717"/>
              <a:gd name="connsiteY15" fmla="*/ 566047 h 3997941"/>
              <a:gd name="connsiteX16" fmla="*/ 6013048 w 12199717"/>
              <a:gd name="connsiteY16" fmla="*/ 583409 h 3997941"/>
              <a:gd name="connsiteX17" fmla="*/ 6117221 w 12199717"/>
              <a:gd name="connsiteY17" fmla="*/ 594984 h 3997941"/>
              <a:gd name="connsiteX18" fmla="*/ 6140370 w 12199717"/>
              <a:gd name="connsiteY18" fmla="*/ 600771 h 3997941"/>
              <a:gd name="connsiteX19" fmla="*/ 6279266 w 12199717"/>
              <a:gd name="connsiteY19" fmla="*/ 612346 h 3997941"/>
              <a:gd name="connsiteX20" fmla="*/ 6412375 w 12199717"/>
              <a:gd name="connsiteY20" fmla="*/ 618133 h 3997941"/>
              <a:gd name="connsiteX21" fmla="*/ 6585995 w 12199717"/>
              <a:gd name="connsiteY21" fmla="*/ 629708 h 3997941"/>
              <a:gd name="connsiteX22" fmla="*/ 6690167 w 12199717"/>
              <a:gd name="connsiteY22" fmla="*/ 635495 h 3997941"/>
              <a:gd name="connsiteX23" fmla="*/ 7275316 w 12199717"/>
              <a:gd name="connsiteY23" fmla="*/ 658645 h 3997941"/>
              <a:gd name="connsiteX24" fmla="*/ 8165940 w 12199717"/>
              <a:gd name="connsiteY24" fmla="*/ 676007 h 3997941"/>
              <a:gd name="connsiteX25" fmla="*/ 9427580 w 12199717"/>
              <a:gd name="connsiteY25" fmla="*/ 658645 h 3997941"/>
              <a:gd name="connsiteX26" fmla="*/ 9531752 w 12199717"/>
              <a:gd name="connsiteY26" fmla="*/ 647070 h 3997941"/>
              <a:gd name="connsiteX27" fmla="*/ 9647499 w 12199717"/>
              <a:gd name="connsiteY27" fmla="*/ 635495 h 3997941"/>
              <a:gd name="connsiteX28" fmla="*/ 9751671 w 12199717"/>
              <a:gd name="connsiteY28" fmla="*/ 623921 h 3997941"/>
              <a:gd name="connsiteX29" fmla="*/ 9878993 w 12199717"/>
              <a:gd name="connsiteY29" fmla="*/ 612346 h 3997941"/>
              <a:gd name="connsiteX30" fmla="*/ 9925291 w 12199717"/>
              <a:gd name="connsiteY30" fmla="*/ 600771 h 3997941"/>
              <a:gd name="connsiteX31" fmla="*/ 9948441 w 12199717"/>
              <a:gd name="connsiteY31" fmla="*/ 594984 h 3997941"/>
              <a:gd name="connsiteX32" fmla="*/ 9983165 w 12199717"/>
              <a:gd name="connsiteY32" fmla="*/ 583409 h 3997941"/>
              <a:gd name="connsiteX33" fmla="*/ 10017889 w 12199717"/>
              <a:gd name="connsiteY33" fmla="*/ 577622 h 3997941"/>
              <a:gd name="connsiteX34" fmla="*/ 10046826 w 12199717"/>
              <a:gd name="connsiteY34" fmla="*/ 566047 h 3997941"/>
              <a:gd name="connsiteX35" fmla="*/ 10081550 w 12199717"/>
              <a:gd name="connsiteY35" fmla="*/ 560260 h 3997941"/>
              <a:gd name="connsiteX36" fmla="*/ 10098912 w 12199717"/>
              <a:gd name="connsiteY36" fmla="*/ 548685 h 3997941"/>
              <a:gd name="connsiteX37" fmla="*/ 10116274 w 12199717"/>
              <a:gd name="connsiteY37" fmla="*/ 542898 h 3997941"/>
              <a:gd name="connsiteX38" fmla="*/ 10174147 w 12199717"/>
              <a:gd name="connsiteY38" fmla="*/ 537111 h 3997941"/>
              <a:gd name="connsiteX39" fmla="*/ 10781818 w 12199717"/>
              <a:gd name="connsiteY39" fmla="*/ 525536 h 3997941"/>
              <a:gd name="connsiteX40" fmla="*/ 10984375 w 12199717"/>
              <a:gd name="connsiteY40" fmla="*/ 513961 h 3997941"/>
              <a:gd name="connsiteX41" fmla="*/ 11129059 w 12199717"/>
              <a:gd name="connsiteY41" fmla="*/ 508174 h 3997941"/>
              <a:gd name="connsiteX42" fmla="*/ 11308466 w 12199717"/>
              <a:gd name="connsiteY42" fmla="*/ 496599 h 3997941"/>
              <a:gd name="connsiteX43" fmla="*/ 11412638 w 12199717"/>
              <a:gd name="connsiteY43" fmla="*/ 490812 h 3997941"/>
              <a:gd name="connsiteX44" fmla="*/ 11603621 w 12199717"/>
              <a:gd name="connsiteY44" fmla="*/ 479237 h 3997941"/>
              <a:gd name="connsiteX45" fmla="*/ 11719367 w 12199717"/>
              <a:gd name="connsiteY45" fmla="*/ 473450 h 3997941"/>
              <a:gd name="connsiteX46" fmla="*/ 11979798 w 12199717"/>
              <a:gd name="connsiteY46" fmla="*/ 467663 h 3997941"/>
              <a:gd name="connsiteX47" fmla="*/ 12026097 w 12199717"/>
              <a:gd name="connsiteY47" fmla="*/ 461875 h 3997941"/>
              <a:gd name="connsiteX48" fmla="*/ 12130269 w 12199717"/>
              <a:gd name="connsiteY48" fmla="*/ 450301 h 3997941"/>
              <a:gd name="connsiteX49" fmla="*/ 12170780 w 12199717"/>
              <a:gd name="connsiteY49" fmla="*/ 438726 h 3997941"/>
              <a:gd name="connsiteX50" fmla="*/ 12193929 w 12199717"/>
              <a:gd name="connsiteY50" fmla="*/ 432939 h 3997941"/>
              <a:gd name="connsiteX51" fmla="*/ 12199717 w 12199717"/>
              <a:gd name="connsiteY51" fmla="*/ 3997941 h 3997941"/>
              <a:gd name="connsiteX52" fmla="*/ 0 w 12199717"/>
              <a:gd name="connsiteY52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4930816 w 12199717"/>
              <a:gd name="connsiteY3" fmla="*/ 375065 h 3997941"/>
              <a:gd name="connsiteX4" fmla="*/ 5029200 w 12199717"/>
              <a:gd name="connsiteY4" fmla="*/ 386640 h 3997941"/>
              <a:gd name="connsiteX5" fmla="*/ 5104436 w 12199717"/>
              <a:gd name="connsiteY5" fmla="*/ 404002 h 3997941"/>
              <a:gd name="connsiteX6" fmla="*/ 5144947 w 12199717"/>
              <a:gd name="connsiteY6" fmla="*/ 409789 h 3997941"/>
              <a:gd name="connsiteX7" fmla="*/ 5359079 w 12199717"/>
              <a:gd name="connsiteY7" fmla="*/ 438726 h 3997941"/>
              <a:gd name="connsiteX8" fmla="*/ 5451676 w 12199717"/>
              <a:gd name="connsiteY8" fmla="*/ 461875 h 3997941"/>
              <a:gd name="connsiteX9" fmla="*/ 5590572 w 12199717"/>
              <a:gd name="connsiteY9" fmla="*/ 485025 h 3997941"/>
              <a:gd name="connsiteX10" fmla="*/ 5654233 w 12199717"/>
              <a:gd name="connsiteY10" fmla="*/ 502387 h 3997941"/>
              <a:gd name="connsiteX11" fmla="*/ 5746831 w 12199717"/>
              <a:gd name="connsiteY11" fmla="*/ 525536 h 3997941"/>
              <a:gd name="connsiteX12" fmla="*/ 5810491 w 12199717"/>
              <a:gd name="connsiteY12" fmla="*/ 537111 h 3997941"/>
              <a:gd name="connsiteX13" fmla="*/ 5868365 w 12199717"/>
              <a:gd name="connsiteY13" fmla="*/ 548685 h 3997941"/>
              <a:gd name="connsiteX14" fmla="*/ 5955175 w 12199717"/>
              <a:gd name="connsiteY14" fmla="*/ 566047 h 3997941"/>
              <a:gd name="connsiteX15" fmla="*/ 6013048 w 12199717"/>
              <a:gd name="connsiteY15" fmla="*/ 583409 h 3997941"/>
              <a:gd name="connsiteX16" fmla="*/ 6117221 w 12199717"/>
              <a:gd name="connsiteY16" fmla="*/ 594984 h 3997941"/>
              <a:gd name="connsiteX17" fmla="*/ 6140370 w 12199717"/>
              <a:gd name="connsiteY17" fmla="*/ 600771 h 3997941"/>
              <a:gd name="connsiteX18" fmla="*/ 6279266 w 12199717"/>
              <a:gd name="connsiteY18" fmla="*/ 612346 h 3997941"/>
              <a:gd name="connsiteX19" fmla="*/ 6412375 w 12199717"/>
              <a:gd name="connsiteY19" fmla="*/ 618133 h 3997941"/>
              <a:gd name="connsiteX20" fmla="*/ 6585995 w 12199717"/>
              <a:gd name="connsiteY20" fmla="*/ 629708 h 3997941"/>
              <a:gd name="connsiteX21" fmla="*/ 6690167 w 12199717"/>
              <a:gd name="connsiteY21" fmla="*/ 635495 h 3997941"/>
              <a:gd name="connsiteX22" fmla="*/ 7275316 w 12199717"/>
              <a:gd name="connsiteY22" fmla="*/ 658645 h 3997941"/>
              <a:gd name="connsiteX23" fmla="*/ 8165940 w 12199717"/>
              <a:gd name="connsiteY23" fmla="*/ 676007 h 3997941"/>
              <a:gd name="connsiteX24" fmla="*/ 9427580 w 12199717"/>
              <a:gd name="connsiteY24" fmla="*/ 658645 h 3997941"/>
              <a:gd name="connsiteX25" fmla="*/ 9531752 w 12199717"/>
              <a:gd name="connsiteY25" fmla="*/ 647070 h 3997941"/>
              <a:gd name="connsiteX26" fmla="*/ 9647499 w 12199717"/>
              <a:gd name="connsiteY26" fmla="*/ 635495 h 3997941"/>
              <a:gd name="connsiteX27" fmla="*/ 9751671 w 12199717"/>
              <a:gd name="connsiteY27" fmla="*/ 623921 h 3997941"/>
              <a:gd name="connsiteX28" fmla="*/ 9878993 w 12199717"/>
              <a:gd name="connsiteY28" fmla="*/ 612346 h 3997941"/>
              <a:gd name="connsiteX29" fmla="*/ 9925291 w 12199717"/>
              <a:gd name="connsiteY29" fmla="*/ 600771 h 3997941"/>
              <a:gd name="connsiteX30" fmla="*/ 9948441 w 12199717"/>
              <a:gd name="connsiteY30" fmla="*/ 594984 h 3997941"/>
              <a:gd name="connsiteX31" fmla="*/ 9983165 w 12199717"/>
              <a:gd name="connsiteY31" fmla="*/ 583409 h 3997941"/>
              <a:gd name="connsiteX32" fmla="*/ 10017889 w 12199717"/>
              <a:gd name="connsiteY32" fmla="*/ 577622 h 3997941"/>
              <a:gd name="connsiteX33" fmla="*/ 10046826 w 12199717"/>
              <a:gd name="connsiteY33" fmla="*/ 566047 h 3997941"/>
              <a:gd name="connsiteX34" fmla="*/ 10081550 w 12199717"/>
              <a:gd name="connsiteY34" fmla="*/ 560260 h 3997941"/>
              <a:gd name="connsiteX35" fmla="*/ 10098912 w 12199717"/>
              <a:gd name="connsiteY35" fmla="*/ 548685 h 3997941"/>
              <a:gd name="connsiteX36" fmla="*/ 10116274 w 12199717"/>
              <a:gd name="connsiteY36" fmla="*/ 542898 h 3997941"/>
              <a:gd name="connsiteX37" fmla="*/ 10174147 w 12199717"/>
              <a:gd name="connsiteY37" fmla="*/ 537111 h 3997941"/>
              <a:gd name="connsiteX38" fmla="*/ 10781818 w 12199717"/>
              <a:gd name="connsiteY38" fmla="*/ 525536 h 3997941"/>
              <a:gd name="connsiteX39" fmla="*/ 10984375 w 12199717"/>
              <a:gd name="connsiteY39" fmla="*/ 513961 h 3997941"/>
              <a:gd name="connsiteX40" fmla="*/ 11129059 w 12199717"/>
              <a:gd name="connsiteY40" fmla="*/ 508174 h 3997941"/>
              <a:gd name="connsiteX41" fmla="*/ 11308466 w 12199717"/>
              <a:gd name="connsiteY41" fmla="*/ 496599 h 3997941"/>
              <a:gd name="connsiteX42" fmla="*/ 11412638 w 12199717"/>
              <a:gd name="connsiteY42" fmla="*/ 490812 h 3997941"/>
              <a:gd name="connsiteX43" fmla="*/ 11603621 w 12199717"/>
              <a:gd name="connsiteY43" fmla="*/ 479237 h 3997941"/>
              <a:gd name="connsiteX44" fmla="*/ 11719367 w 12199717"/>
              <a:gd name="connsiteY44" fmla="*/ 473450 h 3997941"/>
              <a:gd name="connsiteX45" fmla="*/ 11979798 w 12199717"/>
              <a:gd name="connsiteY45" fmla="*/ 467663 h 3997941"/>
              <a:gd name="connsiteX46" fmla="*/ 12026097 w 12199717"/>
              <a:gd name="connsiteY46" fmla="*/ 461875 h 3997941"/>
              <a:gd name="connsiteX47" fmla="*/ 12130269 w 12199717"/>
              <a:gd name="connsiteY47" fmla="*/ 450301 h 3997941"/>
              <a:gd name="connsiteX48" fmla="*/ 12170780 w 12199717"/>
              <a:gd name="connsiteY48" fmla="*/ 438726 h 3997941"/>
              <a:gd name="connsiteX49" fmla="*/ 12193929 w 12199717"/>
              <a:gd name="connsiteY49" fmla="*/ 432939 h 3997941"/>
              <a:gd name="connsiteX50" fmla="*/ 12199717 w 12199717"/>
              <a:gd name="connsiteY50" fmla="*/ 3997941 h 3997941"/>
              <a:gd name="connsiteX51" fmla="*/ 0 w 12199717"/>
              <a:gd name="connsiteY51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029200 w 12199717"/>
              <a:gd name="connsiteY3" fmla="*/ 386640 h 3997941"/>
              <a:gd name="connsiteX4" fmla="*/ 5104436 w 12199717"/>
              <a:gd name="connsiteY4" fmla="*/ 404002 h 3997941"/>
              <a:gd name="connsiteX5" fmla="*/ 5144947 w 12199717"/>
              <a:gd name="connsiteY5" fmla="*/ 409789 h 3997941"/>
              <a:gd name="connsiteX6" fmla="*/ 5359079 w 12199717"/>
              <a:gd name="connsiteY6" fmla="*/ 438726 h 3997941"/>
              <a:gd name="connsiteX7" fmla="*/ 5451676 w 12199717"/>
              <a:gd name="connsiteY7" fmla="*/ 461875 h 3997941"/>
              <a:gd name="connsiteX8" fmla="*/ 5590572 w 12199717"/>
              <a:gd name="connsiteY8" fmla="*/ 485025 h 3997941"/>
              <a:gd name="connsiteX9" fmla="*/ 5654233 w 12199717"/>
              <a:gd name="connsiteY9" fmla="*/ 502387 h 3997941"/>
              <a:gd name="connsiteX10" fmla="*/ 5746831 w 12199717"/>
              <a:gd name="connsiteY10" fmla="*/ 525536 h 3997941"/>
              <a:gd name="connsiteX11" fmla="*/ 5810491 w 12199717"/>
              <a:gd name="connsiteY11" fmla="*/ 537111 h 3997941"/>
              <a:gd name="connsiteX12" fmla="*/ 5868365 w 12199717"/>
              <a:gd name="connsiteY12" fmla="*/ 548685 h 3997941"/>
              <a:gd name="connsiteX13" fmla="*/ 5955175 w 12199717"/>
              <a:gd name="connsiteY13" fmla="*/ 566047 h 3997941"/>
              <a:gd name="connsiteX14" fmla="*/ 6013048 w 12199717"/>
              <a:gd name="connsiteY14" fmla="*/ 583409 h 3997941"/>
              <a:gd name="connsiteX15" fmla="*/ 6117221 w 12199717"/>
              <a:gd name="connsiteY15" fmla="*/ 594984 h 3997941"/>
              <a:gd name="connsiteX16" fmla="*/ 6140370 w 12199717"/>
              <a:gd name="connsiteY16" fmla="*/ 600771 h 3997941"/>
              <a:gd name="connsiteX17" fmla="*/ 6279266 w 12199717"/>
              <a:gd name="connsiteY17" fmla="*/ 612346 h 3997941"/>
              <a:gd name="connsiteX18" fmla="*/ 6412375 w 12199717"/>
              <a:gd name="connsiteY18" fmla="*/ 618133 h 3997941"/>
              <a:gd name="connsiteX19" fmla="*/ 6585995 w 12199717"/>
              <a:gd name="connsiteY19" fmla="*/ 629708 h 3997941"/>
              <a:gd name="connsiteX20" fmla="*/ 6690167 w 12199717"/>
              <a:gd name="connsiteY20" fmla="*/ 635495 h 3997941"/>
              <a:gd name="connsiteX21" fmla="*/ 7275316 w 12199717"/>
              <a:gd name="connsiteY21" fmla="*/ 658645 h 3997941"/>
              <a:gd name="connsiteX22" fmla="*/ 8165940 w 12199717"/>
              <a:gd name="connsiteY22" fmla="*/ 676007 h 3997941"/>
              <a:gd name="connsiteX23" fmla="*/ 9427580 w 12199717"/>
              <a:gd name="connsiteY23" fmla="*/ 658645 h 3997941"/>
              <a:gd name="connsiteX24" fmla="*/ 9531752 w 12199717"/>
              <a:gd name="connsiteY24" fmla="*/ 647070 h 3997941"/>
              <a:gd name="connsiteX25" fmla="*/ 9647499 w 12199717"/>
              <a:gd name="connsiteY25" fmla="*/ 635495 h 3997941"/>
              <a:gd name="connsiteX26" fmla="*/ 9751671 w 12199717"/>
              <a:gd name="connsiteY26" fmla="*/ 623921 h 3997941"/>
              <a:gd name="connsiteX27" fmla="*/ 9878993 w 12199717"/>
              <a:gd name="connsiteY27" fmla="*/ 612346 h 3997941"/>
              <a:gd name="connsiteX28" fmla="*/ 9925291 w 12199717"/>
              <a:gd name="connsiteY28" fmla="*/ 600771 h 3997941"/>
              <a:gd name="connsiteX29" fmla="*/ 9948441 w 12199717"/>
              <a:gd name="connsiteY29" fmla="*/ 594984 h 3997941"/>
              <a:gd name="connsiteX30" fmla="*/ 9983165 w 12199717"/>
              <a:gd name="connsiteY30" fmla="*/ 583409 h 3997941"/>
              <a:gd name="connsiteX31" fmla="*/ 10017889 w 12199717"/>
              <a:gd name="connsiteY31" fmla="*/ 577622 h 3997941"/>
              <a:gd name="connsiteX32" fmla="*/ 10046826 w 12199717"/>
              <a:gd name="connsiteY32" fmla="*/ 566047 h 3997941"/>
              <a:gd name="connsiteX33" fmla="*/ 10081550 w 12199717"/>
              <a:gd name="connsiteY33" fmla="*/ 560260 h 3997941"/>
              <a:gd name="connsiteX34" fmla="*/ 10098912 w 12199717"/>
              <a:gd name="connsiteY34" fmla="*/ 548685 h 3997941"/>
              <a:gd name="connsiteX35" fmla="*/ 10116274 w 12199717"/>
              <a:gd name="connsiteY35" fmla="*/ 542898 h 3997941"/>
              <a:gd name="connsiteX36" fmla="*/ 10174147 w 12199717"/>
              <a:gd name="connsiteY36" fmla="*/ 537111 h 3997941"/>
              <a:gd name="connsiteX37" fmla="*/ 10781818 w 12199717"/>
              <a:gd name="connsiteY37" fmla="*/ 525536 h 3997941"/>
              <a:gd name="connsiteX38" fmla="*/ 10984375 w 12199717"/>
              <a:gd name="connsiteY38" fmla="*/ 513961 h 3997941"/>
              <a:gd name="connsiteX39" fmla="*/ 11129059 w 12199717"/>
              <a:gd name="connsiteY39" fmla="*/ 508174 h 3997941"/>
              <a:gd name="connsiteX40" fmla="*/ 11308466 w 12199717"/>
              <a:gd name="connsiteY40" fmla="*/ 496599 h 3997941"/>
              <a:gd name="connsiteX41" fmla="*/ 11412638 w 12199717"/>
              <a:gd name="connsiteY41" fmla="*/ 490812 h 3997941"/>
              <a:gd name="connsiteX42" fmla="*/ 11603621 w 12199717"/>
              <a:gd name="connsiteY42" fmla="*/ 479237 h 3997941"/>
              <a:gd name="connsiteX43" fmla="*/ 11719367 w 12199717"/>
              <a:gd name="connsiteY43" fmla="*/ 473450 h 3997941"/>
              <a:gd name="connsiteX44" fmla="*/ 11979798 w 12199717"/>
              <a:gd name="connsiteY44" fmla="*/ 467663 h 3997941"/>
              <a:gd name="connsiteX45" fmla="*/ 12026097 w 12199717"/>
              <a:gd name="connsiteY45" fmla="*/ 461875 h 3997941"/>
              <a:gd name="connsiteX46" fmla="*/ 12130269 w 12199717"/>
              <a:gd name="connsiteY46" fmla="*/ 450301 h 3997941"/>
              <a:gd name="connsiteX47" fmla="*/ 12170780 w 12199717"/>
              <a:gd name="connsiteY47" fmla="*/ 438726 h 3997941"/>
              <a:gd name="connsiteX48" fmla="*/ 12193929 w 12199717"/>
              <a:gd name="connsiteY48" fmla="*/ 432939 h 3997941"/>
              <a:gd name="connsiteX49" fmla="*/ 12199717 w 12199717"/>
              <a:gd name="connsiteY49" fmla="*/ 3997941 h 3997941"/>
              <a:gd name="connsiteX50" fmla="*/ 0 w 12199717"/>
              <a:gd name="connsiteY50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029200 w 12199717"/>
              <a:gd name="connsiteY3" fmla="*/ 386640 h 3997941"/>
              <a:gd name="connsiteX4" fmla="*/ 5104436 w 12199717"/>
              <a:gd name="connsiteY4" fmla="*/ 404002 h 3997941"/>
              <a:gd name="connsiteX5" fmla="*/ 5144947 w 12199717"/>
              <a:gd name="connsiteY5" fmla="*/ 409789 h 3997941"/>
              <a:gd name="connsiteX6" fmla="*/ 5451676 w 12199717"/>
              <a:gd name="connsiteY6" fmla="*/ 461875 h 3997941"/>
              <a:gd name="connsiteX7" fmla="*/ 5590572 w 12199717"/>
              <a:gd name="connsiteY7" fmla="*/ 485025 h 3997941"/>
              <a:gd name="connsiteX8" fmla="*/ 5654233 w 12199717"/>
              <a:gd name="connsiteY8" fmla="*/ 502387 h 3997941"/>
              <a:gd name="connsiteX9" fmla="*/ 5746831 w 12199717"/>
              <a:gd name="connsiteY9" fmla="*/ 525536 h 3997941"/>
              <a:gd name="connsiteX10" fmla="*/ 5810491 w 12199717"/>
              <a:gd name="connsiteY10" fmla="*/ 537111 h 3997941"/>
              <a:gd name="connsiteX11" fmla="*/ 5868365 w 12199717"/>
              <a:gd name="connsiteY11" fmla="*/ 548685 h 3997941"/>
              <a:gd name="connsiteX12" fmla="*/ 5955175 w 12199717"/>
              <a:gd name="connsiteY12" fmla="*/ 566047 h 3997941"/>
              <a:gd name="connsiteX13" fmla="*/ 6013048 w 12199717"/>
              <a:gd name="connsiteY13" fmla="*/ 583409 h 3997941"/>
              <a:gd name="connsiteX14" fmla="*/ 6117221 w 12199717"/>
              <a:gd name="connsiteY14" fmla="*/ 594984 h 3997941"/>
              <a:gd name="connsiteX15" fmla="*/ 6140370 w 12199717"/>
              <a:gd name="connsiteY15" fmla="*/ 600771 h 3997941"/>
              <a:gd name="connsiteX16" fmla="*/ 6279266 w 12199717"/>
              <a:gd name="connsiteY16" fmla="*/ 612346 h 3997941"/>
              <a:gd name="connsiteX17" fmla="*/ 6412375 w 12199717"/>
              <a:gd name="connsiteY17" fmla="*/ 618133 h 3997941"/>
              <a:gd name="connsiteX18" fmla="*/ 6585995 w 12199717"/>
              <a:gd name="connsiteY18" fmla="*/ 629708 h 3997941"/>
              <a:gd name="connsiteX19" fmla="*/ 6690167 w 12199717"/>
              <a:gd name="connsiteY19" fmla="*/ 635495 h 3997941"/>
              <a:gd name="connsiteX20" fmla="*/ 7275316 w 12199717"/>
              <a:gd name="connsiteY20" fmla="*/ 658645 h 3997941"/>
              <a:gd name="connsiteX21" fmla="*/ 8165940 w 12199717"/>
              <a:gd name="connsiteY21" fmla="*/ 676007 h 3997941"/>
              <a:gd name="connsiteX22" fmla="*/ 9427580 w 12199717"/>
              <a:gd name="connsiteY22" fmla="*/ 658645 h 3997941"/>
              <a:gd name="connsiteX23" fmla="*/ 9531752 w 12199717"/>
              <a:gd name="connsiteY23" fmla="*/ 647070 h 3997941"/>
              <a:gd name="connsiteX24" fmla="*/ 9647499 w 12199717"/>
              <a:gd name="connsiteY24" fmla="*/ 635495 h 3997941"/>
              <a:gd name="connsiteX25" fmla="*/ 9751671 w 12199717"/>
              <a:gd name="connsiteY25" fmla="*/ 623921 h 3997941"/>
              <a:gd name="connsiteX26" fmla="*/ 9878993 w 12199717"/>
              <a:gd name="connsiteY26" fmla="*/ 612346 h 3997941"/>
              <a:gd name="connsiteX27" fmla="*/ 9925291 w 12199717"/>
              <a:gd name="connsiteY27" fmla="*/ 600771 h 3997941"/>
              <a:gd name="connsiteX28" fmla="*/ 9948441 w 12199717"/>
              <a:gd name="connsiteY28" fmla="*/ 594984 h 3997941"/>
              <a:gd name="connsiteX29" fmla="*/ 9983165 w 12199717"/>
              <a:gd name="connsiteY29" fmla="*/ 583409 h 3997941"/>
              <a:gd name="connsiteX30" fmla="*/ 10017889 w 12199717"/>
              <a:gd name="connsiteY30" fmla="*/ 577622 h 3997941"/>
              <a:gd name="connsiteX31" fmla="*/ 10046826 w 12199717"/>
              <a:gd name="connsiteY31" fmla="*/ 566047 h 3997941"/>
              <a:gd name="connsiteX32" fmla="*/ 10081550 w 12199717"/>
              <a:gd name="connsiteY32" fmla="*/ 560260 h 3997941"/>
              <a:gd name="connsiteX33" fmla="*/ 10098912 w 12199717"/>
              <a:gd name="connsiteY33" fmla="*/ 548685 h 3997941"/>
              <a:gd name="connsiteX34" fmla="*/ 10116274 w 12199717"/>
              <a:gd name="connsiteY34" fmla="*/ 542898 h 3997941"/>
              <a:gd name="connsiteX35" fmla="*/ 10174147 w 12199717"/>
              <a:gd name="connsiteY35" fmla="*/ 537111 h 3997941"/>
              <a:gd name="connsiteX36" fmla="*/ 10781818 w 12199717"/>
              <a:gd name="connsiteY36" fmla="*/ 525536 h 3997941"/>
              <a:gd name="connsiteX37" fmla="*/ 10984375 w 12199717"/>
              <a:gd name="connsiteY37" fmla="*/ 513961 h 3997941"/>
              <a:gd name="connsiteX38" fmla="*/ 11129059 w 12199717"/>
              <a:gd name="connsiteY38" fmla="*/ 508174 h 3997941"/>
              <a:gd name="connsiteX39" fmla="*/ 11308466 w 12199717"/>
              <a:gd name="connsiteY39" fmla="*/ 496599 h 3997941"/>
              <a:gd name="connsiteX40" fmla="*/ 11412638 w 12199717"/>
              <a:gd name="connsiteY40" fmla="*/ 490812 h 3997941"/>
              <a:gd name="connsiteX41" fmla="*/ 11603621 w 12199717"/>
              <a:gd name="connsiteY41" fmla="*/ 479237 h 3997941"/>
              <a:gd name="connsiteX42" fmla="*/ 11719367 w 12199717"/>
              <a:gd name="connsiteY42" fmla="*/ 473450 h 3997941"/>
              <a:gd name="connsiteX43" fmla="*/ 11979798 w 12199717"/>
              <a:gd name="connsiteY43" fmla="*/ 467663 h 3997941"/>
              <a:gd name="connsiteX44" fmla="*/ 12026097 w 12199717"/>
              <a:gd name="connsiteY44" fmla="*/ 461875 h 3997941"/>
              <a:gd name="connsiteX45" fmla="*/ 12130269 w 12199717"/>
              <a:gd name="connsiteY45" fmla="*/ 450301 h 3997941"/>
              <a:gd name="connsiteX46" fmla="*/ 12170780 w 12199717"/>
              <a:gd name="connsiteY46" fmla="*/ 438726 h 3997941"/>
              <a:gd name="connsiteX47" fmla="*/ 12193929 w 12199717"/>
              <a:gd name="connsiteY47" fmla="*/ 432939 h 3997941"/>
              <a:gd name="connsiteX48" fmla="*/ 12199717 w 12199717"/>
              <a:gd name="connsiteY48" fmla="*/ 3997941 h 3997941"/>
              <a:gd name="connsiteX49" fmla="*/ 0 w 12199717"/>
              <a:gd name="connsiteY49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029200 w 12199717"/>
              <a:gd name="connsiteY3" fmla="*/ 386640 h 3997941"/>
              <a:gd name="connsiteX4" fmla="*/ 5104436 w 12199717"/>
              <a:gd name="connsiteY4" fmla="*/ 404002 h 3997941"/>
              <a:gd name="connsiteX5" fmla="*/ 5144947 w 12199717"/>
              <a:gd name="connsiteY5" fmla="*/ 409789 h 3997941"/>
              <a:gd name="connsiteX6" fmla="*/ 5451676 w 12199717"/>
              <a:gd name="connsiteY6" fmla="*/ 461875 h 3997941"/>
              <a:gd name="connsiteX7" fmla="*/ 5654233 w 12199717"/>
              <a:gd name="connsiteY7" fmla="*/ 502387 h 3997941"/>
              <a:gd name="connsiteX8" fmla="*/ 5746831 w 12199717"/>
              <a:gd name="connsiteY8" fmla="*/ 525536 h 3997941"/>
              <a:gd name="connsiteX9" fmla="*/ 5810491 w 12199717"/>
              <a:gd name="connsiteY9" fmla="*/ 537111 h 3997941"/>
              <a:gd name="connsiteX10" fmla="*/ 5868365 w 12199717"/>
              <a:gd name="connsiteY10" fmla="*/ 548685 h 3997941"/>
              <a:gd name="connsiteX11" fmla="*/ 5955175 w 12199717"/>
              <a:gd name="connsiteY11" fmla="*/ 566047 h 3997941"/>
              <a:gd name="connsiteX12" fmla="*/ 6013048 w 12199717"/>
              <a:gd name="connsiteY12" fmla="*/ 583409 h 3997941"/>
              <a:gd name="connsiteX13" fmla="*/ 6117221 w 12199717"/>
              <a:gd name="connsiteY13" fmla="*/ 594984 h 3997941"/>
              <a:gd name="connsiteX14" fmla="*/ 6140370 w 12199717"/>
              <a:gd name="connsiteY14" fmla="*/ 600771 h 3997941"/>
              <a:gd name="connsiteX15" fmla="*/ 6279266 w 12199717"/>
              <a:gd name="connsiteY15" fmla="*/ 612346 h 3997941"/>
              <a:gd name="connsiteX16" fmla="*/ 6412375 w 12199717"/>
              <a:gd name="connsiteY16" fmla="*/ 618133 h 3997941"/>
              <a:gd name="connsiteX17" fmla="*/ 6585995 w 12199717"/>
              <a:gd name="connsiteY17" fmla="*/ 629708 h 3997941"/>
              <a:gd name="connsiteX18" fmla="*/ 6690167 w 12199717"/>
              <a:gd name="connsiteY18" fmla="*/ 635495 h 3997941"/>
              <a:gd name="connsiteX19" fmla="*/ 7275316 w 12199717"/>
              <a:gd name="connsiteY19" fmla="*/ 658645 h 3997941"/>
              <a:gd name="connsiteX20" fmla="*/ 8165940 w 12199717"/>
              <a:gd name="connsiteY20" fmla="*/ 676007 h 3997941"/>
              <a:gd name="connsiteX21" fmla="*/ 9427580 w 12199717"/>
              <a:gd name="connsiteY21" fmla="*/ 658645 h 3997941"/>
              <a:gd name="connsiteX22" fmla="*/ 9531752 w 12199717"/>
              <a:gd name="connsiteY22" fmla="*/ 647070 h 3997941"/>
              <a:gd name="connsiteX23" fmla="*/ 9647499 w 12199717"/>
              <a:gd name="connsiteY23" fmla="*/ 635495 h 3997941"/>
              <a:gd name="connsiteX24" fmla="*/ 9751671 w 12199717"/>
              <a:gd name="connsiteY24" fmla="*/ 623921 h 3997941"/>
              <a:gd name="connsiteX25" fmla="*/ 9878993 w 12199717"/>
              <a:gd name="connsiteY25" fmla="*/ 612346 h 3997941"/>
              <a:gd name="connsiteX26" fmla="*/ 9925291 w 12199717"/>
              <a:gd name="connsiteY26" fmla="*/ 600771 h 3997941"/>
              <a:gd name="connsiteX27" fmla="*/ 9948441 w 12199717"/>
              <a:gd name="connsiteY27" fmla="*/ 594984 h 3997941"/>
              <a:gd name="connsiteX28" fmla="*/ 9983165 w 12199717"/>
              <a:gd name="connsiteY28" fmla="*/ 583409 h 3997941"/>
              <a:gd name="connsiteX29" fmla="*/ 10017889 w 12199717"/>
              <a:gd name="connsiteY29" fmla="*/ 577622 h 3997941"/>
              <a:gd name="connsiteX30" fmla="*/ 10046826 w 12199717"/>
              <a:gd name="connsiteY30" fmla="*/ 566047 h 3997941"/>
              <a:gd name="connsiteX31" fmla="*/ 10081550 w 12199717"/>
              <a:gd name="connsiteY31" fmla="*/ 560260 h 3997941"/>
              <a:gd name="connsiteX32" fmla="*/ 10098912 w 12199717"/>
              <a:gd name="connsiteY32" fmla="*/ 548685 h 3997941"/>
              <a:gd name="connsiteX33" fmla="*/ 10116274 w 12199717"/>
              <a:gd name="connsiteY33" fmla="*/ 542898 h 3997941"/>
              <a:gd name="connsiteX34" fmla="*/ 10174147 w 12199717"/>
              <a:gd name="connsiteY34" fmla="*/ 537111 h 3997941"/>
              <a:gd name="connsiteX35" fmla="*/ 10781818 w 12199717"/>
              <a:gd name="connsiteY35" fmla="*/ 525536 h 3997941"/>
              <a:gd name="connsiteX36" fmla="*/ 10984375 w 12199717"/>
              <a:gd name="connsiteY36" fmla="*/ 513961 h 3997941"/>
              <a:gd name="connsiteX37" fmla="*/ 11129059 w 12199717"/>
              <a:gd name="connsiteY37" fmla="*/ 508174 h 3997941"/>
              <a:gd name="connsiteX38" fmla="*/ 11308466 w 12199717"/>
              <a:gd name="connsiteY38" fmla="*/ 496599 h 3997941"/>
              <a:gd name="connsiteX39" fmla="*/ 11412638 w 12199717"/>
              <a:gd name="connsiteY39" fmla="*/ 490812 h 3997941"/>
              <a:gd name="connsiteX40" fmla="*/ 11603621 w 12199717"/>
              <a:gd name="connsiteY40" fmla="*/ 479237 h 3997941"/>
              <a:gd name="connsiteX41" fmla="*/ 11719367 w 12199717"/>
              <a:gd name="connsiteY41" fmla="*/ 473450 h 3997941"/>
              <a:gd name="connsiteX42" fmla="*/ 11979798 w 12199717"/>
              <a:gd name="connsiteY42" fmla="*/ 467663 h 3997941"/>
              <a:gd name="connsiteX43" fmla="*/ 12026097 w 12199717"/>
              <a:gd name="connsiteY43" fmla="*/ 461875 h 3997941"/>
              <a:gd name="connsiteX44" fmla="*/ 12130269 w 12199717"/>
              <a:gd name="connsiteY44" fmla="*/ 450301 h 3997941"/>
              <a:gd name="connsiteX45" fmla="*/ 12170780 w 12199717"/>
              <a:gd name="connsiteY45" fmla="*/ 438726 h 3997941"/>
              <a:gd name="connsiteX46" fmla="*/ 12193929 w 12199717"/>
              <a:gd name="connsiteY46" fmla="*/ 432939 h 3997941"/>
              <a:gd name="connsiteX47" fmla="*/ 12199717 w 12199717"/>
              <a:gd name="connsiteY47" fmla="*/ 3997941 h 3997941"/>
              <a:gd name="connsiteX48" fmla="*/ 0 w 12199717"/>
              <a:gd name="connsiteY48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029200 w 12199717"/>
              <a:gd name="connsiteY3" fmla="*/ 386640 h 3997941"/>
              <a:gd name="connsiteX4" fmla="*/ 5104436 w 12199717"/>
              <a:gd name="connsiteY4" fmla="*/ 404002 h 3997941"/>
              <a:gd name="connsiteX5" fmla="*/ 5451676 w 12199717"/>
              <a:gd name="connsiteY5" fmla="*/ 461875 h 3997941"/>
              <a:gd name="connsiteX6" fmla="*/ 5654233 w 12199717"/>
              <a:gd name="connsiteY6" fmla="*/ 502387 h 3997941"/>
              <a:gd name="connsiteX7" fmla="*/ 5746831 w 12199717"/>
              <a:gd name="connsiteY7" fmla="*/ 525536 h 3997941"/>
              <a:gd name="connsiteX8" fmla="*/ 5810491 w 12199717"/>
              <a:gd name="connsiteY8" fmla="*/ 537111 h 3997941"/>
              <a:gd name="connsiteX9" fmla="*/ 5868365 w 12199717"/>
              <a:gd name="connsiteY9" fmla="*/ 548685 h 3997941"/>
              <a:gd name="connsiteX10" fmla="*/ 5955175 w 12199717"/>
              <a:gd name="connsiteY10" fmla="*/ 566047 h 3997941"/>
              <a:gd name="connsiteX11" fmla="*/ 6013048 w 12199717"/>
              <a:gd name="connsiteY11" fmla="*/ 583409 h 3997941"/>
              <a:gd name="connsiteX12" fmla="*/ 6117221 w 12199717"/>
              <a:gd name="connsiteY12" fmla="*/ 594984 h 3997941"/>
              <a:gd name="connsiteX13" fmla="*/ 6140370 w 12199717"/>
              <a:gd name="connsiteY13" fmla="*/ 600771 h 3997941"/>
              <a:gd name="connsiteX14" fmla="*/ 6279266 w 12199717"/>
              <a:gd name="connsiteY14" fmla="*/ 612346 h 3997941"/>
              <a:gd name="connsiteX15" fmla="*/ 6412375 w 12199717"/>
              <a:gd name="connsiteY15" fmla="*/ 618133 h 3997941"/>
              <a:gd name="connsiteX16" fmla="*/ 6585995 w 12199717"/>
              <a:gd name="connsiteY16" fmla="*/ 629708 h 3997941"/>
              <a:gd name="connsiteX17" fmla="*/ 6690167 w 12199717"/>
              <a:gd name="connsiteY17" fmla="*/ 635495 h 3997941"/>
              <a:gd name="connsiteX18" fmla="*/ 7275316 w 12199717"/>
              <a:gd name="connsiteY18" fmla="*/ 658645 h 3997941"/>
              <a:gd name="connsiteX19" fmla="*/ 8165940 w 12199717"/>
              <a:gd name="connsiteY19" fmla="*/ 676007 h 3997941"/>
              <a:gd name="connsiteX20" fmla="*/ 9427580 w 12199717"/>
              <a:gd name="connsiteY20" fmla="*/ 658645 h 3997941"/>
              <a:gd name="connsiteX21" fmla="*/ 9531752 w 12199717"/>
              <a:gd name="connsiteY21" fmla="*/ 647070 h 3997941"/>
              <a:gd name="connsiteX22" fmla="*/ 9647499 w 12199717"/>
              <a:gd name="connsiteY22" fmla="*/ 635495 h 3997941"/>
              <a:gd name="connsiteX23" fmla="*/ 9751671 w 12199717"/>
              <a:gd name="connsiteY23" fmla="*/ 623921 h 3997941"/>
              <a:gd name="connsiteX24" fmla="*/ 9878993 w 12199717"/>
              <a:gd name="connsiteY24" fmla="*/ 612346 h 3997941"/>
              <a:gd name="connsiteX25" fmla="*/ 9925291 w 12199717"/>
              <a:gd name="connsiteY25" fmla="*/ 600771 h 3997941"/>
              <a:gd name="connsiteX26" fmla="*/ 9948441 w 12199717"/>
              <a:gd name="connsiteY26" fmla="*/ 594984 h 3997941"/>
              <a:gd name="connsiteX27" fmla="*/ 9983165 w 12199717"/>
              <a:gd name="connsiteY27" fmla="*/ 583409 h 3997941"/>
              <a:gd name="connsiteX28" fmla="*/ 10017889 w 12199717"/>
              <a:gd name="connsiteY28" fmla="*/ 577622 h 3997941"/>
              <a:gd name="connsiteX29" fmla="*/ 10046826 w 12199717"/>
              <a:gd name="connsiteY29" fmla="*/ 566047 h 3997941"/>
              <a:gd name="connsiteX30" fmla="*/ 10081550 w 12199717"/>
              <a:gd name="connsiteY30" fmla="*/ 560260 h 3997941"/>
              <a:gd name="connsiteX31" fmla="*/ 10098912 w 12199717"/>
              <a:gd name="connsiteY31" fmla="*/ 548685 h 3997941"/>
              <a:gd name="connsiteX32" fmla="*/ 10116274 w 12199717"/>
              <a:gd name="connsiteY32" fmla="*/ 542898 h 3997941"/>
              <a:gd name="connsiteX33" fmla="*/ 10174147 w 12199717"/>
              <a:gd name="connsiteY33" fmla="*/ 537111 h 3997941"/>
              <a:gd name="connsiteX34" fmla="*/ 10781818 w 12199717"/>
              <a:gd name="connsiteY34" fmla="*/ 525536 h 3997941"/>
              <a:gd name="connsiteX35" fmla="*/ 10984375 w 12199717"/>
              <a:gd name="connsiteY35" fmla="*/ 513961 h 3997941"/>
              <a:gd name="connsiteX36" fmla="*/ 11129059 w 12199717"/>
              <a:gd name="connsiteY36" fmla="*/ 508174 h 3997941"/>
              <a:gd name="connsiteX37" fmla="*/ 11308466 w 12199717"/>
              <a:gd name="connsiteY37" fmla="*/ 496599 h 3997941"/>
              <a:gd name="connsiteX38" fmla="*/ 11412638 w 12199717"/>
              <a:gd name="connsiteY38" fmla="*/ 490812 h 3997941"/>
              <a:gd name="connsiteX39" fmla="*/ 11603621 w 12199717"/>
              <a:gd name="connsiteY39" fmla="*/ 479237 h 3997941"/>
              <a:gd name="connsiteX40" fmla="*/ 11719367 w 12199717"/>
              <a:gd name="connsiteY40" fmla="*/ 473450 h 3997941"/>
              <a:gd name="connsiteX41" fmla="*/ 11979798 w 12199717"/>
              <a:gd name="connsiteY41" fmla="*/ 467663 h 3997941"/>
              <a:gd name="connsiteX42" fmla="*/ 12026097 w 12199717"/>
              <a:gd name="connsiteY42" fmla="*/ 461875 h 3997941"/>
              <a:gd name="connsiteX43" fmla="*/ 12130269 w 12199717"/>
              <a:gd name="connsiteY43" fmla="*/ 450301 h 3997941"/>
              <a:gd name="connsiteX44" fmla="*/ 12170780 w 12199717"/>
              <a:gd name="connsiteY44" fmla="*/ 438726 h 3997941"/>
              <a:gd name="connsiteX45" fmla="*/ 12193929 w 12199717"/>
              <a:gd name="connsiteY45" fmla="*/ 432939 h 3997941"/>
              <a:gd name="connsiteX46" fmla="*/ 12199717 w 12199717"/>
              <a:gd name="connsiteY46" fmla="*/ 3997941 h 3997941"/>
              <a:gd name="connsiteX47" fmla="*/ 0 w 12199717"/>
              <a:gd name="connsiteY4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104436 w 12199717"/>
              <a:gd name="connsiteY3" fmla="*/ 404002 h 3997941"/>
              <a:gd name="connsiteX4" fmla="*/ 5451676 w 12199717"/>
              <a:gd name="connsiteY4" fmla="*/ 461875 h 3997941"/>
              <a:gd name="connsiteX5" fmla="*/ 5654233 w 12199717"/>
              <a:gd name="connsiteY5" fmla="*/ 502387 h 3997941"/>
              <a:gd name="connsiteX6" fmla="*/ 5746831 w 12199717"/>
              <a:gd name="connsiteY6" fmla="*/ 525536 h 3997941"/>
              <a:gd name="connsiteX7" fmla="*/ 5810491 w 12199717"/>
              <a:gd name="connsiteY7" fmla="*/ 537111 h 3997941"/>
              <a:gd name="connsiteX8" fmla="*/ 5868365 w 12199717"/>
              <a:gd name="connsiteY8" fmla="*/ 548685 h 3997941"/>
              <a:gd name="connsiteX9" fmla="*/ 5955175 w 12199717"/>
              <a:gd name="connsiteY9" fmla="*/ 566047 h 3997941"/>
              <a:gd name="connsiteX10" fmla="*/ 6013048 w 12199717"/>
              <a:gd name="connsiteY10" fmla="*/ 583409 h 3997941"/>
              <a:gd name="connsiteX11" fmla="*/ 6117221 w 12199717"/>
              <a:gd name="connsiteY11" fmla="*/ 594984 h 3997941"/>
              <a:gd name="connsiteX12" fmla="*/ 6140370 w 12199717"/>
              <a:gd name="connsiteY12" fmla="*/ 600771 h 3997941"/>
              <a:gd name="connsiteX13" fmla="*/ 6279266 w 12199717"/>
              <a:gd name="connsiteY13" fmla="*/ 612346 h 3997941"/>
              <a:gd name="connsiteX14" fmla="*/ 6412375 w 12199717"/>
              <a:gd name="connsiteY14" fmla="*/ 618133 h 3997941"/>
              <a:gd name="connsiteX15" fmla="*/ 6585995 w 12199717"/>
              <a:gd name="connsiteY15" fmla="*/ 629708 h 3997941"/>
              <a:gd name="connsiteX16" fmla="*/ 6690167 w 12199717"/>
              <a:gd name="connsiteY16" fmla="*/ 635495 h 3997941"/>
              <a:gd name="connsiteX17" fmla="*/ 7275316 w 12199717"/>
              <a:gd name="connsiteY17" fmla="*/ 658645 h 3997941"/>
              <a:gd name="connsiteX18" fmla="*/ 8165940 w 12199717"/>
              <a:gd name="connsiteY18" fmla="*/ 676007 h 3997941"/>
              <a:gd name="connsiteX19" fmla="*/ 9427580 w 12199717"/>
              <a:gd name="connsiteY19" fmla="*/ 658645 h 3997941"/>
              <a:gd name="connsiteX20" fmla="*/ 9531752 w 12199717"/>
              <a:gd name="connsiteY20" fmla="*/ 647070 h 3997941"/>
              <a:gd name="connsiteX21" fmla="*/ 9647499 w 12199717"/>
              <a:gd name="connsiteY21" fmla="*/ 635495 h 3997941"/>
              <a:gd name="connsiteX22" fmla="*/ 9751671 w 12199717"/>
              <a:gd name="connsiteY22" fmla="*/ 623921 h 3997941"/>
              <a:gd name="connsiteX23" fmla="*/ 9878993 w 12199717"/>
              <a:gd name="connsiteY23" fmla="*/ 612346 h 3997941"/>
              <a:gd name="connsiteX24" fmla="*/ 9925291 w 12199717"/>
              <a:gd name="connsiteY24" fmla="*/ 600771 h 3997941"/>
              <a:gd name="connsiteX25" fmla="*/ 9948441 w 12199717"/>
              <a:gd name="connsiteY25" fmla="*/ 594984 h 3997941"/>
              <a:gd name="connsiteX26" fmla="*/ 9983165 w 12199717"/>
              <a:gd name="connsiteY26" fmla="*/ 583409 h 3997941"/>
              <a:gd name="connsiteX27" fmla="*/ 10017889 w 12199717"/>
              <a:gd name="connsiteY27" fmla="*/ 577622 h 3997941"/>
              <a:gd name="connsiteX28" fmla="*/ 10046826 w 12199717"/>
              <a:gd name="connsiteY28" fmla="*/ 566047 h 3997941"/>
              <a:gd name="connsiteX29" fmla="*/ 10081550 w 12199717"/>
              <a:gd name="connsiteY29" fmla="*/ 560260 h 3997941"/>
              <a:gd name="connsiteX30" fmla="*/ 10098912 w 12199717"/>
              <a:gd name="connsiteY30" fmla="*/ 548685 h 3997941"/>
              <a:gd name="connsiteX31" fmla="*/ 10116274 w 12199717"/>
              <a:gd name="connsiteY31" fmla="*/ 542898 h 3997941"/>
              <a:gd name="connsiteX32" fmla="*/ 10174147 w 12199717"/>
              <a:gd name="connsiteY32" fmla="*/ 537111 h 3997941"/>
              <a:gd name="connsiteX33" fmla="*/ 10781818 w 12199717"/>
              <a:gd name="connsiteY33" fmla="*/ 525536 h 3997941"/>
              <a:gd name="connsiteX34" fmla="*/ 10984375 w 12199717"/>
              <a:gd name="connsiteY34" fmla="*/ 513961 h 3997941"/>
              <a:gd name="connsiteX35" fmla="*/ 11129059 w 12199717"/>
              <a:gd name="connsiteY35" fmla="*/ 508174 h 3997941"/>
              <a:gd name="connsiteX36" fmla="*/ 11308466 w 12199717"/>
              <a:gd name="connsiteY36" fmla="*/ 496599 h 3997941"/>
              <a:gd name="connsiteX37" fmla="*/ 11412638 w 12199717"/>
              <a:gd name="connsiteY37" fmla="*/ 490812 h 3997941"/>
              <a:gd name="connsiteX38" fmla="*/ 11603621 w 12199717"/>
              <a:gd name="connsiteY38" fmla="*/ 479237 h 3997941"/>
              <a:gd name="connsiteX39" fmla="*/ 11719367 w 12199717"/>
              <a:gd name="connsiteY39" fmla="*/ 473450 h 3997941"/>
              <a:gd name="connsiteX40" fmla="*/ 11979798 w 12199717"/>
              <a:gd name="connsiteY40" fmla="*/ 467663 h 3997941"/>
              <a:gd name="connsiteX41" fmla="*/ 12026097 w 12199717"/>
              <a:gd name="connsiteY41" fmla="*/ 461875 h 3997941"/>
              <a:gd name="connsiteX42" fmla="*/ 12130269 w 12199717"/>
              <a:gd name="connsiteY42" fmla="*/ 450301 h 3997941"/>
              <a:gd name="connsiteX43" fmla="*/ 12170780 w 12199717"/>
              <a:gd name="connsiteY43" fmla="*/ 438726 h 3997941"/>
              <a:gd name="connsiteX44" fmla="*/ 12193929 w 12199717"/>
              <a:gd name="connsiteY44" fmla="*/ 432939 h 3997941"/>
              <a:gd name="connsiteX45" fmla="*/ 12199717 w 12199717"/>
              <a:gd name="connsiteY45" fmla="*/ 3997941 h 3997941"/>
              <a:gd name="connsiteX46" fmla="*/ 0 w 12199717"/>
              <a:gd name="connsiteY46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654233 w 12199717"/>
              <a:gd name="connsiteY4" fmla="*/ 502387 h 3997941"/>
              <a:gd name="connsiteX5" fmla="*/ 5746831 w 12199717"/>
              <a:gd name="connsiteY5" fmla="*/ 525536 h 3997941"/>
              <a:gd name="connsiteX6" fmla="*/ 5810491 w 12199717"/>
              <a:gd name="connsiteY6" fmla="*/ 537111 h 3997941"/>
              <a:gd name="connsiteX7" fmla="*/ 5868365 w 12199717"/>
              <a:gd name="connsiteY7" fmla="*/ 548685 h 3997941"/>
              <a:gd name="connsiteX8" fmla="*/ 5955175 w 12199717"/>
              <a:gd name="connsiteY8" fmla="*/ 566047 h 3997941"/>
              <a:gd name="connsiteX9" fmla="*/ 6013048 w 12199717"/>
              <a:gd name="connsiteY9" fmla="*/ 583409 h 3997941"/>
              <a:gd name="connsiteX10" fmla="*/ 6117221 w 12199717"/>
              <a:gd name="connsiteY10" fmla="*/ 594984 h 3997941"/>
              <a:gd name="connsiteX11" fmla="*/ 6140370 w 12199717"/>
              <a:gd name="connsiteY11" fmla="*/ 600771 h 3997941"/>
              <a:gd name="connsiteX12" fmla="*/ 6279266 w 12199717"/>
              <a:gd name="connsiteY12" fmla="*/ 612346 h 3997941"/>
              <a:gd name="connsiteX13" fmla="*/ 6412375 w 12199717"/>
              <a:gd name="connsiteY13" fmla="*/ 618133 h 3997941"/>
              <a:gd name="connsiteX14" fmla="*/ 6585995 w 12199717"/>
              <a:gd name="connsiteY14" fmla="*/ 629708 h 3997941"/>
              <a:gd name="connsiteX15" fmla="*/ 6690167 w 12199717"/>
              <a:gd name="connsiteY15" fmla="*/ 635495 h 3997941"/>
              <a:gd name="connsiteX16" fmla="*/ 7275316 w 12199717"/>
              <a:gd name="connsiteY16" fmla="*/ 658645 h 3997941"/>
              <a:gd name="connsiteX17" fmla="*/ 8165940 w 12199717"/>
              <a:gd name="connsiteY17" fmla="*/ 676007 h 3997941"/>
              <a:gd name="connsiteX18" fmla="*/ 9427580 w 12199717"/>
              <a:gd name="connsiteY18" fmla="*/ 658645 h 3997941"/>
              <a:gd name="connsiteX19" fmla="*/ 9531752 w 12199717"/>
              <a:gd name="connsiteY19" fmla="*/ 647070 h 3997941"/>
              <a:gd name="connsiteX20" fmla="*/ 9647499 w 12199717"/>
              <a:gd name="connsiteY20" fmla="*/ 635495 h 3997941"/>
              <a:gd name="connsiteX21" fmla="*/ 9751671 w 12199717"/>
              <a:gd name="connsiteY21" fmla="*/ 623921 h 3997941"/>
              <a:gd name="connsiteX22" fmla="*/ 9878993 w 12199717"/>
              <a:gd name="connsiteY22" fmla="*/ 612346 h 3997941"/>
              <a:gd name="connsiteX23" fmla="*/ 9925291 w 12199717"/>
              <a:gd name="connsiteY23" fmla="*/ 600771 h 3997941"/>
              <a:gd name="connsiteX24" fmla="*/ 9948441 w 12199717"/>
              <a:gd name="connsiteY24" fmla="*/ 594984 h 3997941"/>
              <a:gd name="connsiteX25" fmla="*/ 9983165 w 12199717"/>
              <a:gd name="connsiteY25" fmla="*/ 583409 h 3997941"/>
              <a:gd name="connsiteX26" fmla="*/ 10017889 w 12199717"/>
              <a:gd name="connsiteY26" fmla="*/ 577622 h 3997941"/>
              <a:gd name="connsiteX27" fmla="*/ 10046826 w 12199717"/>
              <a:gd name="connsiteY27" fmla="*/ 566047 h 3997941"/>
              <a:gd name="connsiteX28" fmla="*/ 10081550 w 12199717"/>
              <a:gd name="connsiteY28" fmla="*/ 560260 h 3997941"/>
              <a:gd name="connsiteX29" fmla="*/ 10098912 w 12199717"/>
              <a:gd name="connsiteY29" fmla="*/ 548685 h 3997941"/>
              <a:gd name="connsiteX30" fmla="*/ 10116274 w 12199717"/>
              <a:gd name="connsiteY30" fmla="*/ 542898 h 3997941"/>
              <a:gd name="connsiteX31" fmla="*/ 10174147 w 12199717"/>
              <a:gd name="connsiteY31" fmla="*/ 537111 h 3997941"/>
              <a:gd name="connsiteX32" fmla="*/ 10781818 w 12199717"/>
              <a:gd name="connsiteY32" fmla="*/ 525536 h 3997941"/>
              <a:gd name="connsiteX33" fmla="*/ 10984375 w 12199717"/>
              <a:gd name="connsiteY33" fmla="*/ 513961 h 3997941"/>
              <a:gd name="connsiteX34" fmla="*/ 11129059 w 12199717"/>
              <a:gd name="connsiteY34" fmla="*/ 508174 h 3997941"/>
              <a:gd name="connsiteX35" fmla="*/ 11308466 w 12199717"/>
              <a:gd name="connsiteY35" fmla="*/ 496599 h 3997941"/>
              <a:gd name="connsiteX36" fmla="*/ 11412638 w 12199717"/>
              <a:gd name="connsiteY36" fmla="*/ 490812 h 3997941"/>
              <a:gd name="connsiteX37" fmla="*/ 11603621 w 12199717"/>
              <a:gd name="connsiteY37" fmla="*/ 479237 h 3997941"/>
              <a:gd name="connsiteX38" fmla="*/ 11719367 w 12199717"/>
              <a:gd name="connsiteY38" fmla="*/ 473450 h 3997941"/>
              <a:gd name="connsiteX39" fmla="*/ 11979798 w 12199717"/>
              <a:gd name="connsiteY39" fmla="*/ 467663 h 3997941"/>
              <a:gd name="connsiteX40" fmla="*/ 12026097 w 12199717"/>
              <a:gd name="connsiteY40" fmla="*/ 461875 h 3997941"/>
              <a:gd name="connsiteX41" fmla="*/ 12130269 w 12199717"/>
              <a:gd name="connsiteY41" fmla="*/ 450301 h 3997941"/>
              <a:gd name="connsiteX42" fmla="*/ 12170780 w 12199717"/>
              <a:gd name="connsiteY42" fmla="*/ 438726 h 3997941"/>
              <a:gd name="connsiteX43" fmla="*/ 12193929 w 12199717"/>
              <a:gd name="connsiteY43" fmla="*/ 432939 h 3997941"/>
              <a:gd name="connsiteX44" fmla="*/ 12199717 w 12199717"/>
              <a:gd name="connsiteY44" fmla="*/ 3997941 h 3997941"/>
              <a:gd name="connsiteX45" fmla="*/ 0 w 12199717"/>
              <a:gd name="connsiteY45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654233 w 12199717"/>
              <a:gd name="connsiteY4" fmla="*/ 502387 h 3997941"/>
              <a:gd name="connsiteX5" fmla="*/ 5746831 w 12199717"/>
              <a:gd name="connsiteY5" fmla="*/ 525536 h 3997941"/>
              <a:gd name="connsiteX6" fmla="*/ 5810491 w 12199717"/>
              <a:gd name="connsiteY6" fmla="*/ 537111 h 3997941"/>
              <a:gd name="connsiteX7" fmla="*/ 5955175 w 12199717"/>
              <a:gd name="connsiteY7" fmla="*/ 566047 h 3997941"/>
              <a:gd name="connsiteX8" fmla="*/ 6013048 w 12199717"/>
              <a:gd name="connsiteY8" fmla="*/ 583409 h 3997941"/>
              <a:gd name="connsiteX9" fmla="*/ 6117221 w 12199717"/>
              <a:gd name="connsiteY9" fmla="*/ 594984 h 3997941"/>
              <a:gd name="connsiteX10" fmla="*/ 6140370 w 12199717"/>
              <a:gd name="connsiteY10" fmla="*/ 600771 h 3997941"/>
              <a:gd name="connsiteX11" fmla="*/ 6279266 w 12199717"/>
              <a:gd name="connsiteY11" fmla="*/ 612346 h 3997941"/>
              <a:gd name="connsiteX12" fmla="*/ 6412375 w 12199717"/>
              <a:gd name="connsiteY12" fmla="*/ 618133 h 3997941"/>
              <a:gd name="connsiteX13" fmla="*/ 6585995 w 12199717"/>
              <a:gd name="connsiteY13" fmla="*/ 629708 h 3997941"/>
              <a:gd name="connsiteX14" fmla="*/ 6690167 w 12199717"/>
              <a:gd name="connsiteY14" fmla="*/ 635495 h 3997941"/>
              <a:gd name="connsiteX15" fmla="*/ 7275316 w 12199717"/>
              <a:gd name="connsiteY15" fmla="*/ 658645 h 3997941"/>
              <a:gd name="connsiteX16" fmla="*/ 8165940 w 12199717"/>
              <a:gd name="connsiteY16" fmla="*/ 676007 h 3997941"/>
              <a:gd name="connsiteX17" fmla="*/ 9427580 w 12199717"/>
              <a:gd name="connsiteY17" fmla="*/ 658645 h 3997941"/>
              <a:gd name="connsiteX18" fmla="*/ 9531752 w 12199717"/>
              <a:gd name="connsiteY18" fmla="*/ 647070 h 3997941"/>
              <a:gd name="connsiteX19" fmla="*/ 9647499 w 12199717"/>
              <a:gd name="connsiteY19" fmla="*/ 635495 h 3997941"/>
              <a:gd name="connsiteX20" fmla="*/ 9751671 w 12199717"/>
              <a:gd name="connsiteY20" fmla="*/ 623921 h 3997941"/>
              <a:gd name="connsiteX21" fmla="*/ 9878993 w 12199717"/>
              <a:gd name="connsiteY21" fmla="*/ 612346 h 3997941"/>
              <a:gd name="connsiteX22" fmla="*/ 9925291 w 12199717"/>
              <a:gd name="connsiteY22" fmla="*/ 600771 h 3997941"/>
              <a:gd name="connsiteX23" fmla="*/ 9948441 w 12199717"/>
              <a:gd name="connsiteY23" fmla="*/ 594984 h 3997941"/>
              <a:gd name="connsiteX24" fmla="*/ 9983165 w 12199717"/>
              <a:gd name="connsiteY24" fmla="*/ 583409 h 3997941"/>
              <a:gd name="connsiteX25" fmla="*/ 10017889 w 12199717"/>
              <a:gd name="connsiteY25" fmla="*/ 577622 h 3997941"/>
              <a:gd name="connsiteX26" fmla="*/ 10046826 w 12199717"/>
              <a:gd name="connsiteY26" fmla="*/ 566047 h 3997941"/>
              <a:gd name="connsiteX27" fmla="*/ 10081550 w 12199717"/>
              <a:gd name="connsiteY27" fmla="*/ 560260 h 3997941"/>
              <a:gd name="connsiteX28" fmla="*/ 10098912 w 12199717"/>
              <a:gd name="connsiteY28" fmla="*/ 548685 h 3997941"/>
              <a:gd name="connsiteX29" fmla="*/ 10116274 w 12199717"/>
              <a:gd name="connsiteY29" fmla="*/ 542898 h 3997941"/>
              <a:gd name="connsiteX30" fmla="*/ 10174147 w 12199717"/>
              <a:gd name="connsiteY30" fmla="*/ 537111 h 3997941"/>
              <a:gd name="connsiteX31" fmla="*/ 10781818 w 12199717"/>
              <a:gd name="connsiteY31" fmla="*/ 525536 h 3997941"/>
              <a:gd name="connsiteX32" fmla="*/ 10984375 w 12199717"/>
              <a:gd name="connsiteY32" fmla="*/ 513961 h 3997941"/>
              <a:gd name="connsiteX33" fmla="*/ 11129059 w 12199717"/>
              <a:gd name="connsiteY33" fmla="*/ 508174 h 3997941"/>
              <a:gd name="connsiteX34" fmla="*/ 11308466 w 12199717"/>
              <a:gd name="connsiteY34" fmla="*/ 496599 h 3997941"/>
              <a:gd name="connsiteX35" fmla="*/ 11412638 w 12199717"/>
              <a:gd name="connsiteY35" fmla="*/ 490812 h 3997941"/>
              <a:gd name="connsiteX36" fmla="*/ 11603621 w 12199717"/>
              <a:gd name="connsiteY36" fmla="*/ 479237 h 3997941"/>
              <a:gd name="connsiteX37" fmla="*/ 11719367 w 12199717"/>
              <a:gd name="connsiteY37" fmla="*/ 473450 h 3997941"/>
              <a:gd name="connsiteX38" fmla="*/ 11979798 w 12199717"/>
              <a:gd name="connsiteY38" fmla="*/ 467663 h 3997941"/>
              <a:gd name="connsiteX39" fmla="*/ 12026097 w 12199717"/>
              <a:gd name="connsiteY39" fmla="*/ 461875 h 3997941"/>
              <a:gd name="connsiteX40" fmla="*/ 12130269 w 12199717"/>
              <a:gd name="connsiteY40" fmla="*/ 450301 h 3997941"/>
              <a:gd name="connsiteX41" fmla="*/ 12170780 w 12199717"/>
              <a:gd name="connsiteY41" fmla="*/ 438726 h 3997941"/>
              <a:gd name="connsiteX42" fmla="*/ 12193929 w 12199717"/>
              <a:gd name="connsiteY42" fmla="*/ 432939 h 3997941"/>
              <a:gd name="connsiteX43" fmla="*/ 12199717 w 12199717"/>
              <a:gd name="connsiteY43" fmla="*/ 3997941 h 3997941"/>
              <a:gd name="connsiteX44" fmla="*/ 0 w 12199717"/>
              <a:gd name="connsiteY44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654233 w 12199717"/>
              <a:gd name="connsiteY4" fmla="*/ 502387 h 3997941"/>
              <a:gd name="connsiteX5" fmla="*/ 5746831 w 12199717"/>
              <a:gd name="connsiteY5" fmla="*/ 525536 h 3997941"/>
              <a:gd name="connsiteX6" fmla="*/ 5810491 w 12199717"/>
              <a:gd name="connsiteY6" fmla="*/ 537111 h 3997941"/>
              <a:gd name="connsiteX7" fmla="*/ 5955175 w 12199717"/>
              <a:gd name="connsiteY7" fmla="*/ 566047 h 3997941"/>
              <a:gd name="connsiteX8" fmla="*/ 6117221 w 12199717"/>
              <a:gd name="connsiteY8" fmla="*/ 594984 h 3997941"/>
              <a:gd name="connsiteX9" fmla="*/ 6140370 w 12199717"/>
              <a:gd name="connsiteY9" fmla="*/ 600771 h 3997941"/>
              <a:gd name="connsiteX10" fmla="*/ 6279266 w 12199717"/>
              <a:gd name="connsiteY10" fmla="*/ 612346 h 3997941"/>
              <a:gd name="connsiteX11" fmla="*/ 6412375 w 12199717"/>
              <a:gd name="connsiteY11" fmla="*/ 618133 h 3997941"/>
              <a:gd name="connsiteX12" fmla="*/ 6585995 w 12199717"/>
              <a:gd name="connsiteY12" fmla="*/ 629708 h 3997941"/>
              <a:gd name="connsiteX13" fmla="*/ 6690167 w 12199717"/>
              <a:gd name="connsiteY13" fmla="*/ 635495 h 3997941"/>
              <a:gd name="connsiteX14" fmla="*/ 7275316 w 12199717"/>
              <a:gd name="connsiteY14" fmla="*/ 658645 h 3997941"/>
              <a:gd name="connsiteX15" fmla="*/ 8165940 w 12199717"/>
              <a:gd name="connsiteY15" fmla="*/ 676007 h 3997941"/>
              <a:gd name="connsiteX16" fmla="*/ 9427580 w 12199717"/>
              <a:gd name="connsiteY16" fmla="*/ 658645 h 3997941"/>
              <a:gd name="connsiteX17" fmla="*/ 9531752 w 12199717"/>
              <a:gd name="connsiteY17" fmla="*/ 647070 h 3997941"/>
              <a:gd name="connsiteX18" fmla="*/ 9647499 w 12199717"/>
              <a:gd name="connsiteY18" fmla="*/ 635495 h 3997941"/>
              <a:gd name="connsiteX19" fmla="*/ 9751671 w 12199717"/>
              <a:gd name="connsiteY19" fmla="*/ 623921 h 3997941"/>
              <a:gd name="connsiteX20" fmla="*/ 9878993 w 12199717"/>
              <a:gd name="connsiteY20" fmla="*/ 612346 h 3997941"/>
              <a:gd name="connsiteX21" fmla="*/ 9925291 w 12199717"/>
              <a:gd name="connsiteY21" fmla="*/ 600771 h 3997941"/>
              <a:gd name="connsiteX22" fmla="*/ 9948441 w 12199717"/>
              <a:gd name="connsiteY22" fmla="*/ 594984 h 3997941"/>
              <a:gd name="connsiteX23" fmla="*/ 9983165 w 12199717"/>
              <a:gd name="connsiteY23" fmla="*/ 583409 h 3997941"/>
              <a:gd name="connsiteX24" fmla="*/ 10017889 w 12199717"/>
              <a:gd name="connsiteY24" fmla="*/ 577622 h 3997941"/>
              <a:gd name="connsiteX25" fmla="*/ 10046826 w 12199717"/>
              <a:gd name="connsiteY25" fmla="*/ 566047 h 3997941"/>
              <a:gd name="connsiteX26" fmla="*/ 10081550 w 12199717"/>
              <a:gd name="connsiteY26" fmla="*/ 560260 h 3997941"/>
              <a:gd name="connsiteX27" fmla="*/ 10098912 w 12199717"/>
              <a:gd name="connsiteY27" fmla="*/ 548685 h 3997941"/>
              <a:gd name="connsiteX28" fmla="*/ 10116274 w 12199717"/>
              <a:gd name="connsiteY28" fmla="*/ 542898 h 3997941"/>
              <a:gd name="connsiteX29" fmla="*/ 10174147 w 12199717"/>
              <a:gd name="connsiteY29" fmla="*/ 537111 h 3997941"/>
              <a:gd name="connsiteX30" fmla="*/ 10781818 w 12199717"/>
              <a:gd name="connsiteY30" fmla="*/ 525536 h 3997941"/>
              <a:gd name="connsiteX31" fmla="*/ 10984375 w 12199717"/>
              <a:gd name="connsiteY31" fmla="*/ 513961 h 3997941"/>
              <a:gd name="connsiteX32" fmla="*/ 11129059 w 12199717"/>
              <a:gd name="connsiteY32" fmla="*/ 508174 h 3997941"/>
              <a:gd name="connsiteX33" fmla="*/ 11308466 w 12199717"/>
              <a:gd name="connsiteY33" fmla="*/ 496599 h 3997941"/>
              <a:gd name="connsiteX34" fmla="*/ 11412638 w 12199717"/>
              <a:gd name="connsiteY34" fmla="*/ 490812 h 3997941"/>
              <a:gd name="connsiteX35" fmla="*/ 11603621 w 12199717"/>
              <a:gd name="connsiteY35" fmla="*/ 479237 h 3997941"/>
              <a:gd name="connsiteX36" fmla="*/ 11719367 w 12199717"/>
              <a:gd name="connsiteY36" fmla="*/ 473450 h 3997941"/>
              <a:gd name="connsiteX37" fmla="*/ 11979798 w 12199717"/>
              <a:gd name="connsiteY37" fmla="*/ 467663 h 3997941"/>
              <a:gd name="connsiteX38" fmla="*/ 12026097 w 12199717"/>
              <a:gd name="connsiteY38" fmla="*/ 461875 h 3997941"/>
              <a:gd name="connsiteX39" fmla="*/ 12130269 w 12199717"/>
              <a:gd name="connsiteY39" fmla="*/ 450301 h 3997941"/>
              <a:gd name="connsiteX40" fmla="*/ 12170780 w 12199717"/>
              <a:gd name="connsiteY40" fmla="*/ 438726 h 3997941"/>
              <a:gd name="connsiteX41" fmla="*/ 12193929 w 12199717"/>
              <a:gd name="connsiteY41" fmla="*/ 432939 h 3997941"/>
              <a:gd name="connsiteX42" fmla="*/ 12199717 w 12199717"/>
              <a:gd name="connsiteY42" fmla="*/ 3997941 h 3997941"/>
              <a:gd name="connsiteX43" fmla="*/ 0 w 12199717"/>
              <a:gd name="connsiteY43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654233 w 12199717"/>
              <a:gd name="connsiteY4" fmla="*/ 502387 h 3997941"/>
              <a:gd name="connsiteX5" fmla="*/ 5746831 w 12199717"/>
              <a:gd name="connsiteY5" fmla="*/ 525536 h 3997941"/>
              <a:gd name="connsiteX6" fmla="*/ 5955175 w 12199717"/>
              <a:gd name="connsiteY6" fmla="*/ 566047 h 3997941"/>
              <a:gd name="connsiteX7" fmla="*/ 6117221 w 12199717"/>
              <a:gd name="connsiteY7" fmla="*/ 594984 h 3997941"/>
              <a:gd name="connsiteX8" fmla="*/ 6140370 w 12199717"/>
              <a:gd name="connsiteY8" fmla="*/ 600771 h 3997941"/>
              <a:gd name="connsiteX9" fmla="*/ 6279266 w 12199717"/>
              <a:gd name="connsiteY9" fmla="*/ 612346 h 3997941"/>
              <a:gd name="connsiteX10" fmla="*/ 6412375 w 12199717"/>
              <a:gd name="connsiteY10" fmla="*/ 618133 h 3997941"/>
              <a:gd name="connsiteX11" fmla="*/ 6585995 w 12199717"/>
              <a:gd name="connsiteY11" fmla="*/ 629708 h 3997941"/>
              <a:gd name="connsiteX12" fmla="*/ 6690167 w 12199717"/>
              <a:gd name="connsiteY12" fmla="*/ 635495 h 3997941"/>
              <a:gd name="connsiteX13" fmla="*/ 7275316 w 12199717"/>
              <a:gd name="connsiteY13" fmla="*/ 658645 h 3997941"/>
              <a:gd name="connsiteX14" fmla="*/ 8165940 w 12199717"/>
              <a:gd name="connsiteY14" fmla="*/ 676007 h 3997941"/>
              <a:gd name="connsiteX15" fmla="*/ 9427580 w 12199717"/>
              <a:gd name="connsiteY15" fmla="*/ 658645 h 3997941"/>
              <a:gd name="connsiteX16" fmla="*/ 9531752 w 12199717"/>
              <a:gd name="connsiteY16" fmla="*/ 647070 h 3997941"/>
              <a:gd name="connsiteX17" fmla="*/ 9647499 w 12199717"/>
              <a:gd name="connsiteY17" fmla="*/ 635495 h 3997941"/>
              <a:gd name="connsiteX18" fmla="*/ 9751671 w 12199717"/>
              <a:gd name="connsiteY18" fmla="*/ 623921 h 3997941"/>
              <a:gd name="connsiteX19" fmla="*/ 9878993 w 12199717"/>
              <a:gd name="connsiteY19" fmla="*/ 612346 h 3997941"/>
              <a:gd name="connsiteX20" fmla="*/ 9925291 w 12199717"/>
              <a:gd name="connsiteY20" fmla="*/ 600771 h 3997941"/>
              <a:gd name="connsiteX21" fmla="*/ 9948441 w 12199717"/>
              <a:gd name="connsiteY21" fmla="*/ 594984 h 3997941"/>
              <a:gd name="connsiteX22" fmla="*/ 9983165 w 12199717"/>
              <a:gd name="connsiteY22" fmla="*/ 583409 h 3997941"/>
              <a:gd name="connsiteX23" fmla="*/ 10017889 w 12199717"/>
              <a:gd name="connsiteY23" fmla="*/ 577622 h 3997941"/>
              <a:gd name="connsiteX24" fmla="*/ 10046826 w 12199717"/>
              <a:gd name="connsiteY24" fmla="*/ 566047 h 3997941"/>
              <a:gd name="connsiteX25" fmla="*/ 10081550 w 12199717"/>
              <a:gd name="connsiteY25" fmla="*/ 560260 h 3997941"/>
              <a:gd name="connsiteX26" fmla="*/ 10098912 w 12199717"/>
              <a:gd name="connsiteY26" fmla="*/ 548685 h 3997941"/>
              <a:gd name="connsiteX27" fmla="*/ 10116274 w 12199717"/>
              <a:gd name="connsiteY27" fmla="*/ 542898 h 3997941"/>
              <a:gd name="connsiteX28" fmla="*/ 10174147 w 12199717"/>
              <a:gd name="connsiteY28" fmla="*/ 537111 h 3997941"/>
              <a:gd name="connsiteX29" fmla="*/ 10781818 w 12199717"/>
              <a:gd name="connsiteY29" fmla="*/ 525536 h 3997941"/>
              <a:gd name="connsiteX30" fmla="*/ 10984375 w 12199717"/>
              <a:gd name="connsiteY30" fmla="*/ 513961 h 3997941"/>
              <a:gd name="connsiteX31" fmla="*/ 11129059 w 12199717"/>
              <a:gd name="connsiteY31" fmla="*/ 508174 h 3997941"/>
              <a:gd name="connsiteX32" fmla="*/ 11308466 w 12199717"/>
              <a:gd name="connsiteY32" fmla="*/ 496599 h 3997941"/>
              <a:gd name="connsiteX33" fmla="*/ 11412638 w 12199717"/>
              <a:gd name="connsiteY33" fmla="*/ 490812 h 3997941"/>
              <a:gd name="connsiteX34" fmla="*/ 11603621 w 12199717"/>
              <a:gd name="connsiteY34" fmla="*/ 479237 h 3997941"/>
              <a:gd name="connsiteX35" fmla="*/ 11719367 w 12199717"/>
              <a:gd name="connsiteY35" fmla="*/ 473450 h 3997941"/>
              <a:gd name="connsiteX36" fmla="*/ 11979798 w 12199717"/>
              <a:gd name="connsiteY36" fmla="*/ 467663 h 3997941"/>
              <a:gd name="connsiteX37" fmla="*/ 12026097 w 12199717"/>
              <a:gd name="connsiteY37" fmla="*/ 461875 h 3997941"/>
              <a:gd name="connsiteX38" fmla="*/ 12130269 w 12199717"/>
              <a:gd name="connsiteY38" fmla="*/ 450301 h 3997941"/>
              <a:gd name="connsiteX39" fmla="*/ 12170780 w 12199717"/>
              <a:gd name="connsiteY39" fmla="*/ 438726 h 3997941"/>
              <a:gd name="connsiteX40" fmla="*/ 12193929 w 12199717"/>
              <a:gd name="connsiteY40" fmla="*/ 432939 h 3997941"/>
              <a:gd name="connsiteX41" fmla="*/ 12199717 w 12199717"/>
              <a:gd name="connsiteY41" fmla="*/ 3997941 h 3997941"/>
              <a:gd name="connsiteX42" fmla="*/ 0 w 12199717"/>
              <a:gd name="connsiteY42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746831 w 12199717"/>
              <a:gd name="connsiteY4" fmla="*/ 525536 h 3997941"/>
              <a:gd name="connsiteX5" fmla="*/ 5955175 w 12199717"/>
              <a:gd name="connsiteY5" fmla="*/ 566047 h 3997941"/>
              <a:gd name="connsiteX6" fmla="*/ 6117221 w 12199717"/>
              <a:gd name="connsiteY6" fmla="*/ 594984 h 3997941"/>
              <a:gd name="connsiteX7" fmla="*/ 6140370 w 12199717"/>
              <a:gd name="connsiteY7" fmla="*/ 600771 h 3997941"/>
              <a:gd name="connsiteX8" fmla="*/ 6279266 w 12199717"/>
              <a:gd name="connsiteY8" fmla="*/ 612346 h 3997941"/>
              <a:gd name="connsiteX9" fmla="*/ 6412375 w 12199717"/>
              <a:gd name="connsiteY9" fmla="*/ 618133 h 3997941"/>
              <a:gd name="connsiteX10" fmla="*/ 6585995 w 12199717"/>
              <a:gd name="connsiteY10" fmla="*/ 629708 h 3997941"/>
              <a:gd name="connsiteX11" fmla="*/ 6690167 w 12199717"/>
              <a:gd name="connsiteY11" fmla="*/ 635495 h 3997941"/>
              <a:gd name="connsiteX12" fmla="*/ 7275316 w 12199717"/>
              <a:gd name="connsiteY12" fmla="*/ 658645 h 3997941"/>
              <a:gd name="connsiteX13" fmla="*/ 8165940 w 12199717"/>
              <a:gd name="connsiteY13" fmla="*/ 676007 h 3997941"/>
              <a:gd name="connsiteX14" fmla="*/ 9427580 w 12199717"/>
              <a:gd name="connsiteY14" fmla="*/ 658645 h 3997941"/>
              <a:gd name="connsiteX15" fmla="*/ 9531752 w 12199717"/>
              <a:gd name="connsiteY15" fmla="*/ 647070 h 3997941"/>
              <a:gd name="connsiteX16" fmla="*/ 9647499 w 12199717"/>
              <a:gd name="connsiteY16" fmla="*/ 635495 h 3997941"/>
              <a:gd name="connsiteX17" fmla="*/ 9751671 w 12199717"/>
              <a:gd name="connsiteY17" fmla="*/ 623921 h 3997941"/>
              <a:gd name="connsiteX18" fmla="*/ 9878993 w 12199717"/>
              <a:gd name="connsiteY18" fmla="*/ 612346 h 3997941"/>
              <a:gd name="connsiteX19" fmla="*/ 9925291 w 12199717"/>
              <a:gd name="connsiteY19" fmla="*/ 600771 h 3997941"/>
              <a:gd name="connsiteX20" fmla="*/ 9948441 w 12199717"/>
              <a:gd name="connsiteY20" fmla="*/ 594984 h 3997941"/>
              <a:gd name="connsiteX21" fmla="*/ 9983165 w 12199717"/>
              <a:gd name="connsiteY21" fmla="*/ 583409 h 3997941"/>
              <a:gd name="connsiteX22" fmla="*/ 10017889 w 12199717"/>
              <a:gd name="connsiteY22" fmla="*/ 577622 h 3997941"/>
              <a:gd name="connsiteX23" fmla="*/ 10046826 w 12199717"/>
              <a:gd name="connsiteY23" fmla="*/ 566047 h 3997941"/>
              <a:gd name="connsiteX24" fmla="*/ 10081550 w 12199717"/>
              <a:gd name="connsiteY24" fmla="*/ 560260 h 3997941"/>
              <a:gd name="connsiteX25" fmla="*/ 10098912 w 12199717"/>
              <a:gd name="connsiteY25" fmla="*/ 548685 h 3997941"/>
              <a:gd name="connsiteX26" fmla="*/ 10116274 w 12199717"/>
              <a:gd name="connsiteY26" fmla="*/ 542898 h 3997941"/>
              <a:gd name="connsiteX27" fmla="*/ 10174147 w 12199717"/>
              <a:gd name="connsiteY27" fmla="*/ 537111 h 3997941"/>
              <a:gd name="connsiteX28" fmla="*/ 10781818 w 12199717"/>
              <a:gd name="connsiteY28" fmla="*/ 525536 h 3997941"/>
              <a:gd name="connsiteX29" fmla="*/ 10984375 w 12199717"/>
              <a:gd name="connsiteY29" fmla="*/ 513961 h 3997941"/>
              <a:gd name="connsiteX30" fmla="*/ 11129059 w 12199717"/>
              <a:gd name="connsiteY30" fmla="*/ 508174 h 3997941"/>
              <a:gd name="connsiteX31" fmla="*/ 11308466 w 12199717"/>
              <a:gd name="connsiteY31" fmla="*/ 496599 h 3997941"/>
              <a:gd name="connsiteX32" fmla="*/ 11412638 w 12199717"/>
              <a:gd name="connsiteY32" fmla="*/ 490812 h 3997941"/>
              <a:gd name="connsiteX33" fmla="*/ 11603621 w 12199717"/>
              <a:gd name="connsiteY33" fmla="*/ 479237 h 3997941"/>
              <a:gd name="connsiteX34" fmla="*/ 11719367 w 12199717"/>
              <a:gd name="connsiteY34" fmla="*/ 473450 h 3997941"/>
              <a:gd name="connsiteX35" fmla="*/ 11979798 w 12199717"/>
              <a:gd name="connsiteY35" fmla="*/ 467663 h 3997941"/>
              <a:gd name="connsiteX36" fmla="*/ 12026097 w 12199717"/>
              <a:gd name="connsiteY36" fmla="*/ 461875 h 3997941"/>
              <a:gd name="connsiteX37" fmla="*/ 12130269 w 12199717"/>
              <a:gd name="connsiteY37" fmla="*/ 450301 h 3997941"/>
              <a:gd name="connsiteX38" fmla="*/ 12170780 w 12199717"/>
              <a:gd name="connsiteY38" fmla="*/ 438726 h 3997941"/>
              <a:gd name="connsiteX39" fmla="*/ 12193929 w 12199717"/>
              <a:gd name="connsiteY39" fmla="*/ 432939 h 3997941"/>
              <a:gd name="connsiteX40" fmla="*/ 12199717 w 12199717"/>
              <a:gd name="connsiteY40" fmla="*/ 3997941 h 3997941"/>
              <a:gd name="connsiteX41" fmla="*/ 0 w 12199717"/>
              <a:gd name="connsiteY41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955175 w 12199717"/>
              <a:gd name="connsiteY4" fmla="*/ 566047 h 3997941"/>
              <a:gd name="connsiteX5" fmla="*/ 6117221 w 12199717"/>
              <a:gd name="connsiteY5" fmla="*/ 594984 h 3997941"/>
              <a:gd name="connsiteX6" fmla="*/ 6140370 w 12199717"/>
              <a:gd name="connsiteY6" fmla="*/ 600771 h 3997941"/>
              <a:gd name="connsiteX7" fmla="*/ 6279266 w 12199717"/>
              <a:gd name="connsiteY7" fmla="*/ 612346 h 3997941"/>
              <a:gd name="connsiteX8" fmla="*/ 6412375 w 12199717"/>
              <a:gd name="connsiteY8" fmla="*/ 618133 h 3997941"/>
              <a:gd name="connsiteX9" fmla="*/ 6585995 w 12199717"/>
              <a:gd name="connsiteY9" fmla="*/ 629708 h 3997941"/>
              <a:gd name="connsiteX10" fmla="*/ 6690167 w 12199717"/>
              <a:gd name="connsiteY10" fmla="*/ 635495 h 3997941"/>
              <a:gd name="connsiteX11" fmla="*/ 7275316 w 12199717"/>
              <a:gd name="connsiteY11" fmla="*/ 658645 h 3997941"/>
              <a:gd name="connsiteX12" fmla="*/ 8165940 w 12199717"/>
              <a:gd name="connsiteY12" fmla="*/ 676007 h 3997941"/>
              <a:gd name="connsiteX13" fmla="*/ 9427580 w 12199717"/>
              <a:gd name="connsiteY13" fmla="*/ 658645 h 3997941"/>
              <a:gd name="connsiteX14" fmla="*/ 9531752 w 12199717"/>
              <a:gd name="connsiteY14" fmla="*/ 647070 h 3997941"/>
              <a:gd name="connsiteX15" fmla="*/ 9647499 w 12199717"/>
              <a:gd name="connsiteY15" fmla="*/ 635495 h 3997941"/>
              <a:gd name="connsiteX16" fmla="*/ 9751671 w 12199717"/>
              <a:gd name="connsiteY16" fmla="*/ 623921 h 3997941"/>
              <a:gd name="connsiteX17" fmla="*/ 9878993 w 12199717"/>
              <a:gd name="connsiteY17" fmla="*/ 612346 h 3997941"/>
              <a:gd name="connsiteX18" fmla="*/ 9925291 w 12199717"/>
              <a:gd name="connsiteY18" fmla="*/ 600771 h 3997941"/>
              <a:gd name="connsiteX19" fmla="*/ 9948441 w 12199717"/>
              <a:gd name="connsiteY19" fmla="*/ 594984 h 3997941"/>
              <a:gd name="connsiteX20" fmla="*/ 9983165 w 12199717"/>
              <a:gd name="connsiteY20" fmla="*/ 583409 h 3997941"/>
              <a:gd name="connsiteX21" fmla="*/ 10017889 w 12199717"/>
              <a:gd name="connsiteY21" fmla="*/ 577622 h 3997941"/>
              <a:gd name="connsiteX22" fmla="*/ 10046826 w 12199717"/>
              <a:gd name="connsiteY22" fmla="*/ 566047 h 3997941"/>
              <a:gd name="connsiteX23" fmla="*/ 10081550 w 12199717"/>
              <a:gd name="connsiteY23" fmla="*/ 560260 h 3997941"/>
              <a:gd name="connsiteX24" fmla="*/ 10098912 w 12199717"/>
              <a:gd name="connsiteY24" fmla="*/ 548685 h 3997941"/>
              <a:gd name="connsiteX25" fmla="*/ 10116274 w 12199717"/>
              <a:gd name="connsiteY25" fmla="*/ 542898 h 3997941"/>
              <a:gd name="connsiteX26" fmla="*/ 10174147 w 12199717"/>
              <a:gd name="connsiteY26" fmla="*/ 537111 h 3997941"/>
              <a:gd name="connsiteX27" fmla="*/ 10781818 w 12199717"/>
              <a:gd name="connsiteY27" fmla="*/ 525536 h 3997941"/>
              <a:gd name="connsiteX28" fmla="*/ 10984375 w 12199717"/>
              <a:gd name="connsiteY28" fmla="*/ 513961 h 3997941"/>
              <a:gd name="connsiteX29" fmla="*/ 11129059 w 12199717"/>
              <a:gd name="connsiteY29" fmla="*/ 508174 h 3997941"/>
              <a:gd name="connsiteX30" fmla="*/ 11308466 w 12199717"/>
              <a:gd name="connsiteY30" fmla="*/ 496599 h 3997941"/>
              <a:gd name="connsiteX31" fmla="*/ 11412638 w 12199717"/>
              <a:gd name="connsiteY31" fmla="*/ 490812 h 3997941"/>
              <a:gd name="connsiteX32" fmla="*/ 11603621 w 12199717"/>
              <a:gd name="connsiteY32" fmla="*/ 479237 h 3997941"/>
              <a:gd name="connsiteX33" fmla="*/ 11719367 w 12199717"/>
              <a:gd name="connsiteY33" fmla="*/ 473450 h 3997941"/>
              <a:gd name="connsiteX34" fmla="*/ 11979798 w 12199717"/>
              <a:gd name="connsiteY34" fmla="*/ 467663 h 3997941"/>
              <a:gd name="connsiteX35" fmla="*/ 12026097 w 12199717"/>
              <a:gd name="connsiteY35" fmla="*/ 461875 h 3997941"/>
              <a:gd name="connsiteX36" fmla="*/ 12130269 w 12199717"/>
              <a:gd name="connsiteY36" fmla="*/ 450301 h 3997941"/>
              <a:gd name="connsiteX37" fmla="*/ 12170780 w 12199717"/>
              <a:gd name="connsiteY37" fmla="*/ 438726 h 3997941"/>
              <a:gd name="connsiteX38" fmla="*/ 12193929 w 12199717"/>
              <a:gd name="connsiteY38" fmla="*/ 432939 h 3997941"/>
              <a:gd name="connsiteX39" fmla="*/ 12199717 w 12199717"/>
              <a:gd name="connsiteY39" fmla="*/ 3997941 h 3997941"/>
              <a:gd name="connsiteX40" fmla="*/ 0 w 12199717"/>
              <a:gd name="connsiteY40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117221 w 12199717"/>
              <a:gd name="connsiteY4" fmla="*/ 594984 h 3997941"/>
              <a:gd name="connsiteX5" fmla="*/ 6140370 w 12199717"/>
              <a:gd name="connsiteY5" fmla="*/ 600771 h 3997941"/>
              <a:gd name="connsiteX6" fmla="*/ 6279266 w 12199717"/>
              <a:gd name="connsiteY6" fmla="*/ 612346 h 3997941"/>
              <a:gd name="connsiteX7" fmla="*/ 6412375 w 12199717"/>
              <a:gd name="connsiteY7" fmla="*/ 618133 h 3997941"/>
              <a:gd name="connsiteX8" fmla="*/ 6585995 w 12199717"/>
              <a:gd name="connsiteY8" fmla="*/ 629708 h 3997941"/>
              <a:gd name="connsiteX9" fmla="*/ 6690167 w 12199717"/>
              <a:gd name="connsiteY9" fmla="*/ 635495 h 3997941"/>
              <a:gd name="connsiteX10" fmla="*/ 7275316 w 12199717"/>
              <a:gd name="connsiteY10" fmla="*/ 658645 h 3997941"/>
              <a:gd name="connsiteX11" fmla="*/ 8165940 w 12199717"/>
              <a:gd name="connsiteY11" fmla="*/ 676007 h 3997941"/>
              <a:gd name="connsiteX12" fmla="*/ 9427580 w 12199717"/>
              <a:gd name="connsiteY12" fmla="*/ 658645 h 3997941"/>
              <a:gd name="connsiteX13" fmla="*/ 9531752 w 12199717"/>
              <a:gd name="connsiteY13" fmla="*/ 647070 h 3997941"/>
              <a:gd name="connsiteX14" fmla="*/ 9647499 w 12199717"/>
              <a:gd name="connsiteY14" fmla="*/ 635495 h 3997941"/>
              <a:gd name="connsiteX15" fmla="*/ 9751671 w 12199717"/>
              <a:gd name="connsiteY15" fmla="*/ 623921 h 3997941"/>
              <a:gd name="connsiteX16" fmla="*/ 9878993 w 12199717"/>
              <a:gd name="connsiteY16" fmla="*/ 612346 h 3997941"/>
              <a:gd name="connsiteX17" fmla="*/ 9925291 w 12199717"/>
              <a:gd name="connsiteY17" fmla="*/ 600771 h 3997941"/>
              <a:gd name="connsiteX18" fmla="*/ 9948441 w 12199717"/>
              <a:gd name="connsiteY18" fmla="*/ 594984 h 3997941"/>
              <a:gd name="connsiteX19" fmla="*/ 9983165 w 12199717"/>
              <a:gd name="connsiteY19" fmla="*/ 583409 h 3997941"/>
              <a:gd name="connsiteX20" fmla="*/ 10017889 w 12199717"/>
              <a:gd name="connsiteY20" fmla="*/ 577622 h 3997941"/>
              <a:gd name="connsiteX21" fmla="*/ 10046826 w 12199717"/>
              <a:gd name="connsiteY21" fmla="*/ 566047 h 3997941"/>
              <a:gd name="connsiteX22" fmla="*/ 10081550 w 12199717"/>
              <a:gd name="connsiteY22" fmla="*/ 560260 h 3997941"/>
              <a:gd name="connsiteX23" fmla="*/ 10098912 w 12199717"/>
              <a:gd name="connsiteY23" fmla="*/ 548685 h 3997941"/>
              <a:gd name="connsiteX24" fmla="*/ 10116274 w 12199717"/>
              <a:gd name="connsiteY24" fmla="*/ 542898 h 3997941"/>
              <a:gd name="connsiteX25" fmla="*/ 10174147 w 12199717"/>
              <a:gd name="connsiteY25" fmla="*/ 537111 h 3997941"/>
              <a:gd name="connsiteX26" fmla="*/ 10781818 w 12199717"/>
              <a:gd name="connsiteY26" fmla="*/ 525536 h 3997941"/>
              <a:gd name="connsiteX27" fmla="*/ 10984375 w 12199717"/>
              <a:gd name="connsiteY27" fmla="*/ 513961 h 3997941"/>
              <a:gd name="connsiteX28" fmla="*/ 11129059 w 12199717"/>
              <a:gd name="connsiteY28" fmla="*/ 508174 h 3997941"/>
              <a:gd name="connsiteX29" fmla="*/ 11308466 w 12199717"/>
              <a:gd name="connsiteY29" fmla="*/ 496599 h 3997941"/>
              <a:gd name="connsiteX30" fmla="*/ 11412638 w 12199717"/>
              <a:gd name="connsiteY30" fmla="*/ 490812 h 3997941"/>
              <a:gd name="connsiteX31" fmla="*/ 11603621 w 12199717"/>
              <a:gd name="connsiteY31" fmla="*/ 479237 h 3997941"/>
              <a:gd name="connsiteX32" fmla="*/ 11719367 w 12199717"/>
              <a:gd name="connsiteY32" fmla="*/ 473450 h 3997941"/>
              <a:gd name="connsiteX33" fmla="*/ 11979798 w 12199717"/>
              <a:gd name="connsiteY33" fmla="*/ 467663 h 3997941"/>
              <a:gd name="connsiteX34" fmla="*/ 12026097 w 12199717"/>
              <a:gd name="connsiteY34" fmla="*/ 461875 h 3997941"/>
              <a:gd name="connsiteX35" fmla="*/ 12130269 w 12199717"/>
              <a:gd name="connsiteY35" fmla="*/ 450301 h 3997941"/>
              <a:gd name="connsiteX36" fmla="*/ 12170780 w 12199717"/>
              <a:gd name="connsiteY36" fmla="*/ 438726 h 3997941"/>
              <a:gd name="connsiteX37" fmla="*/ 12193929 w 12199717"/>
              <a:gd name="connsiteY37" fmla="*/ 432939 h 3997941"/>
              <a:gd name="connsiteX38" fmla="*/ 12199717 w 12199717"/>
              <a:gd name="connsiteY38" fmla="*/ 3997941 h 3997941"/>
              <a:gd name="connsiteX39" fmla="*/ 0 w 12199717"/>
              <a:gd name="connsiteY39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117221 w 12199717"/>
              <a:gd name="connsiteY4" fmla="*/ 594984 h 3997941"/>
              <a:gd name="connsiteX5" fmla="*/ 6140370 w 12199717"/>
              <a:gd name="connsiteY5" fmla="*/ 600771 h 3997941"/>
              <a:gd name="connsiteX6" fmla="*/ 6412375 w 12199717"/>
              <a:gd name="connsiteY6" fmla="*/ 618133 h 3997941"/>
              <a:gd name="connsiteX7" fmla="*/ 6585995 w 12199717"/>
              <a:gd name="connsiteY7" fmla="*/ 629708 h 3997941"/>
              <a:gd name="connsiteX8" fmla="*/ 6690167 w 12199717"/>
              <a:gd name="connsiteY8" fmla="*/ 635495 h 3997941"/>
              <a:gd name="connsiteX9" fmla="*/ 7275316 w 12199717"/>
              <a:gd name="connsiteY9" fmla="*/ 658645 h 3997941"/>
              <a:gd name="connsiteX10" fmla="*/ 8165940 w 12199717"/>
              <a:gd name="connsiteY10" fmla="*/ 676007 h 3997941"/>
              <a:gd name="connsiteX11" fmla="*/ 9427580 w 12199717"/>
              <a:gd name="connsiteY11" fmla="*/ 658645 h 3997941"/>
              <a:gd name="connsiteX12" fmla="*/ 9531752 w 12199717"/>
              <a:gd name="connsiteY12" fmla="*/ 647070 h 3997941"/>
              <a:gd name="connsiteX13" fmla="*/ 9647499 w 12199717"/>
              <a:gd name="connsiteY13" fmla="*/ 635495 h 3997941"/>
              <a:gd name="connsiteX14" fmla="*/ 9751671 w 12199717"/>
              <a:gd name="connsiteY14" fmla="*/ 623921 h 3997941"/>
              <a:gd name="connsiteX15" fmla="*/ 9878993 w 12199717"/>
              <a:gd name="connsiteY15" fmla="*/ 612346 h 3997941"/>
              <a:gd name="connsiteX16" fmla="*/ 9925291 w 12199717"/>
              <a:gd name="connsiteY16" fmla="*/ 600771 h 3997941"/>
              <a:gd name="connsiteX17" fmla="*/ 9948441 w 12199717"/>
              <a:gd name="connsiteY17" fmla="*/ 594984 h 3997941"/>
              <a:gd name="connsiteX18" fmla="*/ 9983165 w 12199717"/>
              <a:gd name="connsiteY18" fmla="*/ 583409 h 3997941"/>
              <a:gd name="connsiteX19" fmla="*/ 10017889 w 12199717"/>
              <a:gd name="connsiteY19" fmla="*/ 577622 h 3997941"/>
              <a:gd name="connsiteX20" fmla="*/ 10046826 w 12199717"/>
              <a:gd name="connsiteY20" fmla="*/ 566047 h 3997941"/>
              <a:gd name="connsiteX21" fmla="*/ 10081550 w 12199717"/>
              <a:gd name="connsiteY21" fmla="*/ 560260 h 3997941"/>
              <a:gd name="connsiteX22" fmla="*/ 10098912 w 12199717"/>
              <a:gd name="connsiteY22" fmla="*/ 548685 h 3997941"/>
              <a:gd name="connsiteX23" fmla="*/ 10116274 w 12199717"/>
              <a:gd name="connsiteY23" fmla="*/ 542898 h 3997941"/>
              <a:gd name="connsiteX24" fmla="*/ 10174147 w 12199717"/>
              <a:gd name="connsiteY24" fmla="*/ 537111 h 3997941"/>
              <a:gd name="connsiteX25" fmla="*/ 10781818 w 12199717"/>
              <a:gd name="connsiteY25" fmla="*/ 525536 h 3997941"/>
              <a:gd name="connsiteX26" fmla="*/ 10984375 w 12199717"/>
              <a:gd name="connsiteY26" fmla="*/ 513961 h 3997941"/>
              <a:gd name="connsiteX27" fmla="*/ 11129059 w 12199717"/>
              <a:gd name="connsiteY27" fmla="*/ 508174 h 3997941"/>
              <a:gd name="connsiteX28" fmla="*/ 11308466 w 12199717"/>
              <a:gd name="connsiteY28" fmla="*/ 496599 h 3997941"/>
              <a:gd name="connsiteX29" fmla="*/ 11412638 w 12199717"/>
              <a:gd name="connsiteY29" fmla="*/ 490812 h 3997941"/>
              <a:gd name="connsiteX30" fmla="*/ 11603621 w 12199717"/>
              <a:gd name="connsiteY30" fmla="*/ 479237 h 3997941"/>
              <a:gd name="connsiteX31" fmla="*/ 11719367 w 12199717"/>
              <a:gd name="connsiteY31" fmla="*/ 473450 h 3997941"/>
              <a:gd name="connsiteX32" fmla="*/ 11979798 w 12199717"/>
              <a:gd name="connsiteY32" fmla="*/ 467663 h 3997941"/>
              <a:gd name="connsiteX33" fmla="*/ 12026097 w 12199717"/>
              <a:gd name="connsiteY33" fmla="*/ 461875 h 3997941"/>
              <a:gd name="connsiteX34" fmla="*/ 12130269 w 12199717"/>
              <a:gd name="connsiteY34" fmla="*/ 450301 h 3997941"/>
              <a:gd name="connsiteX35" fmla="*/ 12170780 w 12199717"/>
              <a:gd name="connsiteY35" fmla="*/ 438726 h 3997941"/>
              <a:gd name="connsiteX36" fmla="*/ 12193929 w 12199717"/>
              <a:gd name="connsiteY36" fmla="*/ 432939 h 3997941"/>
              <a:gd name="connsiteX37" fmla="*/ 12199717 w 12199717"/>
              <a:gd name="connsiteY37" fmla="*/ 3997941 h 3997941"/>
              <a:gd name="connsiteX38" fmla="*/ 0 w 12199717"/>
              <a:gd name="connsiteY38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117221 w 12199717"/>
              <a:gd name="connsiteY4" fmla="*/ 594984 h 3997941"/>
              <a:gd name="connsiteX5" fmla="*/ 6412375 w 12199717"/>
              <a:gd name="connsiteY5" fmla="*/ 618133 h 3997941"/>
              <a:gd name="connsiteX6" fmla="*/ 6585995 w 12199717"/>
              <a:gd name="connsiteY6" fmla="*/ 629708 h 3997941"/>
              <a:gd name="connsiteX7" fmla="*/ 6690167 w 12199717"/>
              <a:gd name="connsiteY7" fmla="*/ 635495 h 3997941"/>
              <a:gd name="connsiteX8" fmla="*/ 7275316 w 12199717"/>
              <a:gd name="connsiteY8" fmla="*/ 658645 h 3997941"/>
              <a:gd name="connsiteX9" fmla="*/ 8165940 w 12199717"/>
              <a:gd name="connsiteY9" fmla="*/ 676007 h 3997941"/>
              <a:gd name="connsiteX10" fmla="*/ 9427580 w 12199717"/>
              <a:gd name="connsiteY10" fmla="*/ 658645 h 3997941"/>
              <a:gd name="connsiteX11" fmla="*/ 9531752 w 12199717"/>
              <a:gd name="connsiteY11" fmla="*/ 647070 h 3997941"/>
              <a:gd name="connsiteX12" fmla="*/ 9647499 w 12199717"/>
              <a:gd name="connsiteY12" fmla="*/ 635495 h 3997941"/>
              <a:gd name="connsiteX13" fmla="*/ 9751671 w 12199717"/>
              <a:gd name="connsiteY13" fmla="*/ 623921 h 3997941"/>
              <a:gd name="connsiteX14" fmla="*/ 9878993 w 12199717"/>
              <a:gd name="connsiteY14" fmla="*/ 612346 h 3997941"/>
              <a:gd name="connsiteX15" fmla="*/ 9925291 w 12199717"/>
              <a:gd name="connsiteY15" fmla="*/ 600771 h 3997941"/>
              <a:gd name="connsiteX16" fmla="*/ 9948441 w 12199717"/>
              <a:gd name="connsiteY16" fmla="*/ 594984 h 3997941"/>
              <a:gd name="connsiteX17" fmla="*/ 9983165 w 12199717"/>
              <a:gd name="connsiteY17" fmla="*/ 583409 h 3997941"/>
              <a:gd name="connsiteX18" fmla="*/ 10017889 w 12199717"/>
              <a:gd name="connsiteY18" fmla="*/ 577622 h 3997941"/>
              <a:gd name="connsiteX19" fmla="*/ 10046826 w 12199717"/>
              <a:gd name="connsiteY19" fmla="*/ 566047 h 3997941"/>
              <a:gd name="connsiteX20" fmla="*/ 10081550 w 12199717"/>
              <a:gd name="connsiteY20" fmla="*/ 560260 h 3997941"/>
              <a:gd name="connsiteX21" fmla="*/ 10098912 w 12199717"/>
              <a:gd name="connsiteY21" fmla="*/ 548685 h 3997941"/>
              <a:gd name="connsiteX22" fmla="*/ 10116274 w 12199717"/>
              <a:gd name="connsiteY22" fmla="*/ 542898 h 3997941"/>
              <a:gd name="connsiteX23" fmla="*/ 10174147 w 12199717"/>
              <a:gd name="connsiteY23" fmla="*/ 537111 h 3997941"/>
              <a:gd name="connsiteX24" fmla="*/ 10781818 w 12199717"/>
              <a:gd name="connsiteY24" fmla="*/ 525536 h 3997941"/>
              <a:gd name="connsiteX25" fmla="*/ 10984375 w 12199717"/>
              <a:gd name="connsiteY25" fmla="*/ 513961 h 3997941"/>
              <a:gd name="connsiteX26" fmla="*/ 11129059 w 12199717"/>
              <a:gd name="connsiteY26" fmla="*/ 508174 h 3997941"/>
              <a:gd name="connsiteX27" fmla="*/ 11308466 w 12199717"/>
              <a:gd name="connsiteY27" fmla="*/ 496599 h 3997941"/>
              <a:gd name="connsiteX28" fmla="*/ 11412638 w 12199717"/>
              <a:gd name="connsiteY28" fmla="*/ 490812 h 3997941"/>
              <a:gd name="connsiteX29" fmla="*/ 11603621 w 12199717"/>
              <a:gd name="connsiteY29" fmla="*/ 479237 h 3997941"/>
              <a:gd name="connsiteX30" fmla="*/ 11719367 w 12199717"/>
              <a:gd name="connsiteY30" fmla="*/ 473450 h 3997941"/>
              <a:gd name="connsiteX31" fmla="*/ 11979798 w 12199717"/>
              <a:gd name="connsiteY31" fmla="*/ 467663 h 3997941"/>
              <a:gd name="connsiteX32" fmla="*/ 12026097 w 12199717"/>
              <a:gd name="connsiteY32" fmla="*/ 461875 h 3997941"/>
              <a:gd name="connsiteX33" fmla="*/ 12130269 w 12199717"/>
              <a:gd name="connsiteY33" fmla="*/ 450301 h 3997941"/>
              <a:gd name="connsiteX34" fmla="*/ 12170780 w 12199717"/>
              <a:gd name="connsiteY34" fmla="*/ 438726 h 3997941"/>
              <a:gd name="connsiteX35" fmla="*/ 12193929 w 12199717"/>
              <a:gd name="connsiteY35" fmla="*/ 432939 h 3997941"/>
              <a:gd name="connsiteX36" fmla="*/ 12199717 w 12199717"/>
              <a:gd name="connsiteY36" fmla="*/ 3997941 h 3997941"/>
              <a:gd name="connsiteX37" fmla="*/ 0 w 12199717"/>
              <a:gd name="connsiteY3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412375 w 12199717"/>
              <a:gd name="connsiteY4" fmla="*/ 618133 h 3997941"/>
              <a:gd name="connsiteX5" fmla="*/ 6585995 w 12199717"/>
              <a:gd name="connsiteY5" fmla="*/ 629708 h 3997941"/>
              <a:gd name="connsiteX6" fmla="*/ 6690167 w 12199717"/>
              <a:gd name="connsiteY6" fmla="*/ 635495 h 3997941"/>
              <a:gd name="connsiteX7" fmla="*/ 7275316 w 12199717"/>
              <a:gd name="connsiteY7" fmla="*/ 658645 h 3997941"/>
              <a:gd name="connsiteX8" fmla="*/ 8165940 w 12199717"/>
              <a:gd name="connsiteY8" fmla="*/ 676007 h 3997941"/>
              <a:gd name="connsiteX9" fmla="*/ 9427580 w 12199717"/>
              <a:gd name="connsiteY9" fmla="*/ 658645 h 3997941"/>
              <a:gd name="connsiteX10" fmla="*/ 9531752 w 12199717"/>
              <a:gd name="connsiteY10" fmla="*/ 647070 h 3997941"/>
              <a:gd name="connsiteX11" fmla="*/ 9647499 w 12199717"/>
              <a:gd name="connsiteY11" fmla="*/ 635495 h 3997941"/>
              <a:gd name="connsiteX12" fmla="*/ 9751671 w 12199717"/>
              <a:gd name="connsiteY12" fmla="*/ 623921 h 3997941"/>
              <a:gd name="connsiteX13" fmla="*/ 9878993 w 12199717"/>
              <a:gd name="connsiteY13" fmla="*/ 612346 h 3997941"/>
              <a:gd name="connsiteX14" fmla="*/ 9925291 w 12199717"/>
              <a:gd name="connsiteY14" fmla="*/ 600771 h 3997941"/>
              <a:gd name="connsiteX15" fmla="*/ 9948441 w 12199717"/>
              <a:gd name="connsiteY15" fmla="*/ 594984 h 3997941"/>
              <a:gd name="connsiteX16" fmla="*/ 9983165 w 12199717"/>
              <a:gd name="connsiteY16" fmla="*/ 583409 h 3997941"/>
              <a:gd name="connsiteX17" fmla="*/ 10017889 w 12199717"/>
              <a:gd name="connsiteY17" fmla="*/ 577622 h 3997941"/>
              <a:gd name="connsiteX18" fmla="*/ 10046826 w 12199717"/>
              <a:gd name="connsiteY18" fmla="*/ 566047 h 3997941"/>
              <a:gd name="connsiteX19" fmla="*/ 10081550 w 12199717"/>
              <a:gd name="connsiteY19" fmla="*/ 560260 h 3997941"/>
              <a:gd name="connsiteX20" fmla="*/ 10098912 w 12199717"/>
              <a:gd name="connsiteY20" fmla="*/ 548685 h 3997941"/>
              <a:gd name="connsiteX21" fmla="*/ 10116274 w 12199717"/>
              <a:gd name="connsiteY21" fmla="*/ 542898 h 3997941"/>
              <a:gd name="connsiteX22" fmla="*/ 10174147 w 12199717"/>
              <a:gd name="connsiteY22" fmla="*/ 537111 h 3997941"/>
              <a:gd name="connsiteX23" fmla="*/ 10781818 w 12199717"/>
              <a:gd name="connsiteY23" fmla="*/ 525536 h 3997941"/>
              <a:gd name="connsiteX24" fmla="*/ 10984375 w 12199717"/>
              <a:gd name="connsiteY24" fmla="*/ 513961 h 3997941"/>
              <a:gd name="connsiteX25" fmla="*/ 11129059 w 12199717"/>
              <a:gd name="connsiteY25" fmla="*/ 508174 h 3997941"/>
              <a:gd name="connsiteX26" fmla="*/ 11308466 w 12199717"/>
              <a:gd name="connsiteY26" fmla="*/ 496599 h 3997941"/>
              <a:gd name="connsiteX27" fmla="*/ 11412638 w 12199717"/>
              <a:gd name="connsiteY27" fmla="*/ 490812 h 3997941"/>
              <a:gd name="connsiteX28" fmla="*/ 11603621 w 12199717"/>
              <a:gd name="connsiteY28" fmla="*/ 479237 h 3997941"/>
              <a:gd name="connsiteX29" fmla="*/ 11719367 w 12199717"/>
              <a:gd name="connsiteY29" fmla="*/ 473450 h 3997941"/>
              <a:gd name="connsiteX30" fmla="*/ 11979798 w 12199717"/>
              <a:gd name="connsiteY30" fmla="*/ 467663 h 3997941"/>
              <a:gd name="connsiteX31" fmla="*/ 12026097 w 12199717"/>
              <a:gd name="connsiteY31" fmla="*/ 461875 h 3997941"/>
              <a:gd name="connsiteX32" fmla="*/ 12130269 w 12199717"/>
              <a:gd name="connsiteY32" fmla="*/ 450301 h 3997941"/>
              <a:gd name="connsiteX33" fmla="*/ 12170780 w 12199717"/>
              <a:gd name="connsiteY33" fmla="*/ 438726 h 3997941"/>
              <a:gd name="connsiteX34" fmla="*/ 12193929 w 12199717"/>
              <a:gd name="connsiteY34" fmla="*/ 432939 h 3997941"/>
              <a:gd name="connsiteX35" fmla="*/ 12199717 w 12199717"/>
              <a:gd name="connsiteY35" fmla="*/ 3997941 h 3997941"/>
              <a:gd name="connsiteX36" fmla="*/ 0 w 12199717"/>
              <a:gd name="connsiteY36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412375 w 12199717"/>
              <a:gd name="connsiteY4" fmla="*/ 618133 h 3997941"/>
              <a:gd name="connsiteX5" fmla="*/ 6690167 w 12199717"/>
              <a:gd name="connsiteY5" fmla="*/ 635495 h 3997941"/>
              <a:gd name="connsiteX6" fmla="*/ 7275316 w 12199717"/>
              <a:gd name="connsiteY6" fmla="*/ 658645 h 3997941"/>
              <a:gd name="connsiteX7" fmla="*/ 8165940 w 12199717"/>
              <a:gd name="connsiteY7" fmla="*/ 676007 h 3997941"/>
              <a:gd name="connsiteX8" fmla="*/ 9427580 w 12199717"/>
              <a:gd name="connsiteY8" fmla="*/ 658645 h 3997941"/>
              <a:gd name="connsiteX9" fmla="*/ 9531752 w 12199717"/>
              <a:gd name="connsiteY9" fmla="*/ 647070 h 3997941"/>
              <a:gd name="connsiteX10" fmla="*/ 9647499 w 12199717"/>
              <a:gd name="connsiteY10" fmla="*/ 635495 h 3997941"/>
              <a:gd name="connsiteX11" fmla="*/ 9751671 w 12199717"/>
              <a:gd name="connsiteY11" fmla="*/ 623921 h 3997941"/>
              <a:gd name="connsiteX12" fmla="*/ 9878993 w 12199717"/>
              <a:gd name="connsiteY12" fmla="*/ 612346 h 3997941"/>
              <a:gd name="connsiteX13" fmla="*/ 9925291 w 12199717"/>
              <a:gd name="connsiteY13" fmla="*/ 600771 h 3997941"/>
              <a:gd name="connsiteX14" fmla="*/ 9948441 w 12199717"/>
              <a:gd name="connsiteY14" fmla="*/ 594984 h 3997941"/>
              <a:gd name="connsiteX15" fmla="*/ 9983165 w 12199717"/>
              <a:gd name="connsiteY15" fmla="*/ 583409 h 3997941"/>
              <a:gd name="connsiteX16" fmla="*/ 10017889 w 12199717"/>
              <a:gd name="connsiteY16" fmla="*/ 577622 h 3997941"/>
              <a:gd name="connsiteX17" fmla="*/ 10046826 w 12199717"/>
              <a:gd name="connsiteY17" fmla="*/ 566047 h 3997941"/>
              <a:gd name="connsiteX18" fmla="*/ 10081550 w 12199717"/>
              <a:gd name="connsiteY18" fmla="*/ 560260 h 3997941"/>
              <a:gd name="connsiteX19" fmla="*/ 10098912 w 12199717"/>
              <a:gd name="connsiteY19" fmla="*/ 548685 h 3997941"/>
              <a:gd name="connsiteX20" fmla="*/ 10116274 w 12199717"/>
              <a:gd name="connsiteY20" fmla="*/ 542898 h 3997941"/>
              <a:gd name="connsiteX21" fmla="*/ 10174147 w 12199717"/>
              <a:gd name="connsiteY21" fmla="*/ 537111 h 3997941"/>
              <a:gd name="connsiteX22" fmla="*/ 10781818 w 12199717"/>
              <a:gd name="connsiteY22" fmla="*/ 525536 h 3997941"/>
              <a:gd name="connsiteX23" fmla="*/ 10984375 w 12199717"/>
              <a:gd name="connsiteY23" fmla="*/ 513961 h 3997941"/>
              <a:gd name="connsiteX24" fmla="*/ 11129059 w 12199717"/>
              <a:gd name="connsiteY24" fmla="*/ 508174 h 3997941"/>
              <a:gd name="connsiteX25" fmla="*/ 11308466 w 12199717"/>
              <a:gd name="connsiteY25" fmla="*/ 496599 h 3997941"/>
              <a:gd name="connsiteX26" fmla="*/ 11412638 w 12199717"/>
              <a:gd name="connsiteY26" fmla="*/ 490812 h 3997941"/>
              <a:gd name="connsiteX27" fmla="*/ 11603621 w 12199717"/>
              <a:gd name="connsiteY27" fmla="*/ 479237 h 3997941"/>
              <a:gd name="connsiteX28" fmla="*/ 11719367 w 12199717"/>
              <a:gd name="connsiteY28" fmla="*/ 473450 h 3997941"/>
              <a:gd name="connsiteX29" fmla="*/ 11979798 w 12199717"/>
              <a:gd name="connsiteY29" fmla="*/ 467663 h 3997941"/>
              <a:gd name="connsiteX30" fmla="*/ 12026097 w 12199717"/>
              <a:gd name="connsiteY30" fmla="*/ 461875 h 3997941"/>
              <a:gd name="connsiteX31" fmla="*/ 12130269 w 12199717"/>
              <a:gd name="connsiteY31" fmla="*/ 450301 h 3997941"/>
              <a:gd name="connsiteX32" fmla="*/ 12170780 w 12199717"/>
              <a:gd name="connsiteY32" fmla="*/ 438726 h 3997941"/>
              <a:gd name="connsiteX33" fmla="*/ 12193929 w 12199717"/>
              <a:gd name="connsiteY33" fmla="*/ 432939 h 3997941"/>
              <a:gd name="connsiteX34" fmla="*/ 12199717 w 12199717"/>
              <a:gd name="connsiteY34" fmla="*/ 3997941 h 3997941"/>
              <a:gd name="connsiteX35" fmla="*/ 0 w 12199717"/>
              <a:gd name="connsiteY35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690167 w 12199717"/>
              <a:gd name="connsiteY4" fmla="*/ 635495 h 3997941"/>
              <a:gd name="connsiteX5" fmla="*/ 7275316 w 12199717"/>
              <a:gd name="connsiteY5" fmla="*/ 658645 h 3997941"/>
              <a:gd name="connsiteX6" fmla="*/ 8165940 w 12199717"/>
              <a:gd name="connsiteY6" fmla="*/ 676007 h 3997941"/>
              <a:gd name="connsiteX7" fmla="*/ 9427580 w 12199717"/>
              <a:gd name="connsiteY7" fmla="*/ 658645 h 3997941"/>
              <a:gd name="connsiteX8" fmla="*/ 9531752 w 12199717"/>
              <a:gd name="connsiteY8" fmla="*/ 647070 h 3997941"/>
              <a:gd name="connsiteX9" fmla="*/ 9647499 w 12199717"/>
              <a:gd name="connsiteY9" fmla="*/ 635495 h 3997941"/>
              <a:gd name="connsiteX10" fmla="*/ 9751671 w 12199717"/>
              <a:gd name="connsiteY10" fmla="*/ 623921 h 3997941"/>
              <a:gd name="connsiteX11" fmla="*/ 9878993 w 12199717"/>
              <a:gd name="connsiteY11" fmla="*/ 612346 h 3997941"/>
              <a:gd name="connsiteX12" fmla="*/ 9925291 w 12199717"/>
              <a:gd name="connsiteY12" fmla="*/ 600771 h 3997941"/>
              <a:gd name="connsiteX13" fmla="*/ 9948441 w 12199717"/>
              <a:gd name="connsiteY13" fmla="*/ 594984 h 3997941"/>
              <a:gd name="connsiteX14" fmla="*/ 9983165 w 12199717"/>
              <a:gd name="connsiteY14" fmla="*/ 583409 h 3997941"/>
              <a:gd name="connsiteX15" fmla="*/ 10017889 w 12199717"/>
              <a:gd name="connsiteY15" fmla="*/ 577622 h 3997941"/>
              <a:gd name="connsiteX16" fmla="*/ 10046826 w 12199717"/>
              <a:gd name="connsiteY16" fmla="*/ 566047 h 3997941"/>
              <a:gd name="connsiteX17" fmla="*/ 10081550 w 12199717"/>
              <a:gd name="connsiteY17" fmla="*/ 560260 h 3997941"/>
              <a:gd name="connsiteX18" fmla="*/ 10098912 w 12199717"/>
              <a:gd name="connsiteY18" fmla="*/ 548685 h 3997941"/>
              <a:gd name="connsiteX19" fmla="*/ 10116274 w 12199717"/>
              <a:gd name="connsiteY19" fmla="*/ 542898 h 3997941"/>
              <a:gd name="connsiteX20" fmla="*/ 10174147 w 12199717"/>
              <a:gd name="connsiteY20" fmla="*/ 537111 h 3997941"/>
              <a:gd name="connsiteX21" fmla="*/ 10781818 w 12199717"/>
              <a:gd name="connsiteY21" fmla="*/ 525536 h 3997941"/>
              <a:gd name="connsiteX22" fmla="*/ 10984375 w 12199717"/>
              <a:gd name="connsiteY22" fmla="*/ 513961 h 3997941"/>
              <a:gd name="connsiteX23" fmla="*/ 11129059 w 12199717"/>
              <a:gd name="connsiteY23" fmla="*/ 508174 h 3997941"/>
              <a:gd name="connsiteX24" fmla="*/ 11308466 w 12199717"/>
              <a:gd name="connsiteY24" fmla="*/ 496599 h 3997941"/>
              <a:gd name="connsiteX25" fmla="*/ 11412638 w 12199717"/>
              <a:gd name="connsiteY25" fmla="*/ 490812 h 3997941"/>
              <a:gd name="connsiteX26" fmla="*/ 11603621 w 12199717"/>
              <a:gd name="connsiteY26" fmla="*/ 479237 h 3997941"/>
              <a:gd name="connsiteX27" fmla="*/ 11719367 w 12199717"/>
              <a:gd name="connsiteY27" fmla="*/ 473450 h 3997941"/>
              <a:gd name="connsiteX28" fmla="*/ 11979798 w 12199717"/>
              <a:gd name="connsiteY28" fmla="*/ 467663 h 3997941"/>
              <a:gd name="connsiteX29" fmla="*/ 12026097 w 12199717"/>
              <a:gd name="connsiteY29" fmla="*/ 461875 h 3997941"/>
              <a:gd name="connsiteX30" fmla="*/ 12130269 w 12199717"/>
              <a:gd name="connsiteY30" fmla="*/ 450301 h 3997941"/>
              <a:gd name="connsiteX31" fmla="*/ 12170780 w 12199717"/>
              <a:gd name="connsiteY31" fmla="*/ 438726 h 3997941"/>
              <a:gd name="connsiteX32" fmla="*/ 12193929 w 12199717"/>
              <a:gd name="connsiteY32" fmla="*/ 432939 h 3997941"/>
              <a:gd name="connsiteX33" fmla="*/ 12199717 w 12199717"/>
              <a:gd name="connsiteY33" fmla="*/ 3997941 h 3997941"/>
              <a:gd name="connsiteX34" fmla="*/ 0 w 12199717"/>
              <a:gd name="connsiteY34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7275316 w 12199717"/>
              <a:gd name="connsiteY4" fmla="*/ 658645 h 3997941"/>
              <a:gd name="connsiteX5" fmla="*/ 8165940 w 12199717"/>
              <a:gd name="connsiteY5" fmla="*/ 676007 h 3997941"/>
              <a:gd name="connsiteX6" fmla="*/ 9427580 w 12199717"/>
              <a:gd name="connsiteY6" fmla="*/ 658645 h 3997941"/>
              <a:gd name="connsiteX7" fmla="*/ 9531752 w 12199717"/>
              <a:gd name="connsiteY7" fmla="*/ 647070 h 3997941"/>
              <a:gd name="connsiteX8" fmla="*/ 9647499 w 12199717"/>
              <a:gd name="connsiteY8" fmla="*/ 635495 h 3997941"/>
              <a:gd name="connsiteX9" fmla="*/ 9751671 w 12199717"/>
              <a:gd name="connsiteY9" fmla="*/ 623921 h 3997941"/>
              <a:gd name="connsiteX10" fmla="*/ 9878993 w 12199717"/>
              <a:gd name="connsiteY10" fmla="*/ 612346 h 3997941"/>
              <a:gd name="connsiteX11" fmla="*/ 9925291 w 12199717"/>
              <a:gd name="connsiteY11" fmla="*/ 600771 h 3997941"/>
              <a:gd name="connsiteX12" fmla="*/ 9948441 w 12199717"/>
              <a:gd name="connsiteY12" fmla="*/ 594984 h 3997941"/>
              <a:gd name="connsiteX13" fmla="*/ 9983165 w 12199717"/>
              <a:gd name="connsiteY13" fmla="*/ 583409 h 3997941"/>
              <a:gd name="connsiteX14" fmla="*/ 10017889 w 12199717"/>
              <a:gd name="connsiteY14" fmla="*/ 577622 h 3997941"/>
              <a:gd name="connsiteX15" fmla="*/ 10046826 w 12199717"/>
              <a:gd name="connsiteY15" fmla="*/ 566047 h 3997941"/>
              <a:gd name="connsiteX16" fmla="*/ 10081550 w 12199717"/>
              <a:gd name="connsiteY16" fmla="*/ 560260 h 3997941"/>
              <a:gd name="connsiteX17" fmla="*/ 10098912 w 12199717"/>
              <a:gd name="connsiteY17" fmla="*/ 548685 h 3997941"/>
              <a:gd name="connsiteX18" fmla="*/ 10116274 w 12199717"/>
              <a:gd name="connsiteY18" fmla="*/ 542898 h 3997941"/>
              <a:gd name="connsiteX19" fmla="*/ 10174147 w 12199717"/>
              <a:gd name="connsiteY19" fmla="*/ 537111 h 3997941"/>
              <a:gd name="connsiteX20" fmla="*/ 10781818 w 12199717"/>
              <a:gd name="connsiteY20" fmla="*/ 525536 h 3997941"/>
              <a:gd name="connsiteX21" fmla="*/ 10984375 w 12199717"/>
              <a:gd name="connsiteY21" fmla="*/ 513961 h 3997941"/>
              <a:gd name="connsiteX22" fmla="*/ 11129059 w 12199717"/>
              <a:gd name="connsiteY22" fmla="*/ 508174 h 3997941"/>
              <a:gd name="connsiteX23" fmla="*/ 11308466 w 12199717"/>
              <a:gd name="connsiteY23" fmla="*/ 496599 h 3997941"/>
              <a:gd name="connsiteX24" fmla="*/ 11412638 w 12199717"/>
              <a:gd name="connsiteY24" fmla="*/ 490812 h 3997941"/>
              <a:gd name="connsiteX25" fmla="*/ 11603621 w 12199717"/>
              <a:gd name="connsiteY25" fmla="*/ 479237 h 3997941"/>
              <a:gd name="connsiteX26" fmla="*/ 11719367 w 12199717"/>
              <a:gd name="connsiteY26" fmla="*/ 473450 h 3997941"/>
              <a:gd name="connsiteX27" fmla="*/ 11979798 w 12199717"/>
              <a:gd name="connsiteY27" fmla="*/ 467663 h 3997941"/>
              <a:gd name="connsiteX28" fmla="*/ 12026097 w 12199717"/>
              <a:gd name="connsiteY28" fmla="*/ 461875 h 3997941"/>
              <a:gd name="connsiteX29" fmla="*/ 12130269 w 12199717"/>
              <a:gd name="connsiteY29" fmla="*/ 450301 h 3997941"/>
              <a:gd name="connsiteX30" fmla="*/ 12170780 w 12199717"/>
              <a:gd name="connsiteY30" fmla="*/ 438726 h 3997941"/>
              <a:gd name="connsiteX31" fmla="*/ 12193929 w 12199717"/>
              <a:gd name="connsiteY31" fmla="*/ 432939 h 3997941"/>
              <a:gd name="connsiteX32" fmla="*/ 12199717 w 12199717"/>
              <a:gd name="connsiteY32" fmla="*/ 3997941 h 3997941"/>
              <a:gd name="connsiteX33" fmla="*/ 0 w 12199717"/>
              <a:gd name="connsiteY33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8165940 w 12199717"/>
              <a:gd name="connsiteY4" fmla="*/ 676007 h 3997941"/>
              <a:gd name="connsiteX5" fmla="*/ 9427580 w 12199717"/>
              <a:gd name="connsiteY5" fmla="*/ 658645 h 3997941"/>
              <a:gd name="connsiteX6" fmla="*/ 9531752 w 12199717"/>
              <a:gd name="connsiteY6" fmla="*/ 647070 h 3997941"/>
              <a:gd name="connsiteX7" fmla="*/ 9647499 w 12199717"/>
              <a:gd name="connsiteY7" fmla="*/ 635495 h 3997941"/>
              <a:gd name="connsiteX8" fmla="*/ 9751671 w 12199717"/>
              <a:gd name="connsiteY8" fmla="*/ 623921 h 3997941"/>
              <a:gd name="connsiteX9" fmla="*/ 9878993 w 12199717"/>
              <a:gd name="connsiteY9" fmla="*/ 612346 h 3997941"/>
              <a:gd name="connsiteX10" fmla="*/ 9925291 w 12199717"/>
              <a:gd name="connsiteY10" fmla="*/ 600771 h 3997941"/>
              <a:gd name="connsiteX11" fmla="*/ 9948441 w 12199717"/>
              <a:gd name="connsiteY11" fmla="*/ 594984 h 3997941"/>
              <a:gd name="connsiteX12" fmla="*/ 9983165 w 12199717"/>
              <a:gd name="connsiteY12" fmla="*/ 583409 h 3997941"/>
              <a:gd name="connsiteX13" fmla="*/ 10017889 w 12199717"/>
              <a:gd name="connsiteY13" fmla="*/ 577622 h 3997941"/>
              <a:gd name="connsiteX14" fmla="*/ 10046826 w 12199717"/>
              <a:gd name="connsiteY14" fmla="*/ 566047 h 3997941"/>
              <a:gd name="connsiteX15" fmla="*/ 10081550 w 12199717"/>
              <a:gd name="connsiteY15" fmla="*/ 560260 h 3997941"/>
              <a:gd name="connsiteX16" fmla="*/ 10098912 w 12199717"/>
              <a:gd name="connsiteY16" fmla="*/ 548685 h 3997941"/>
              <a:gd name="connsiteX17" fmla="*/ 10116274 w 12199717"/>
              <a:gd name="connsiteY17" fmla="*/ 542898 h 3997941"/>
              <a:gd name="connsiteX18" fmla="*/ 10174147 w 12199717"/>
              <a:gd name="connsiteY18" fmla="*/ 537111 h 3997941"/>
              <a:gd name="connsiteX19" fmla="*/ 10781818 w 12199717"/>
              <a:gd name="connsiteY19" fmla="*/ 525536 h 3997941"/>
              <a:gd name="connsiteX20" fmla="*/ 10984375 w 12199717"/>
              <a:gd name="connsiteY20" fmla="*/ 513961 h 3997941"/>
              <a:gd name="connsiteX21" fmla="*/ 11129059 w 12199717"/>
              <a:gd name="connsiteY21" fmla="*/ 508174 h 3997941"/>
              <a:gd name="connsiteX22" fmla="*/ 11308466 w 12199717"/>
              <a:gd name="connsiteY22" fmla="*/ 496599 h 3997941"/>
              <a:gd name="connsiteX23" fmla="*/ 11412638 w 12199717"/>
              <a:gd name="connsiteY23" fmla="*/ 490812 h 3997941"/>
              <a:gd name="connsiteX24" fmla="*/ 11603621 w 12199717"/>
              <a:gd name="connsiteY24" fmla="*/ 479237 h 3997941"/>
              <a:gd name="connsiteX25" fmla="*/ 11719367 w 12199717"/>
              <a:gd name="connsiteY25" fmla="*/ 473450 h 3997941"/>
              <a:gd name="connsiteX26" fmla="*/ 11979798 w 12199717"/>
              <a:gd name="connsiteY26" fmla="*/ 467663 h 3997941"/>
              <a:gd name="connsiteX27" fmla="*/ 12026097 w 12199717"/>
              <a:gd name="connsiteY27" fmla="*/ 461875 h 3997941"/>
              <a:gd name="connsiteX28" fmla="*/ 12130269 w 12199717"/>
              <a:gd name="connsiteY28" fmla="*/ 450301 h 3997941"/>
              <a:gd name="connsiteX29" fmla="*/ 12170780 w 12199717"/>
              <a:gd name="connsiteY29" fmla="*/ 438726 h 3997941"/>
              <a:gd name="connsiteX30" fmla="*/ 12193929 w 12199717"/>
              <a:gd name="connsiteY30" fmla="*/ 432939 h 3997941"/>
              <a:gd name="connsiteX31" fmla="*/ 12199717 w 12199717"/>
              <a:gd name="connsiteY31" fmla="*/ 3997941 h 3997941"/>
              <a:gd name="connsiteX32" fmla="*/ 0 w 12199717"/>
              <a:gd name="connsiteY32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1719367 w 12199717"/>
              <a:gd name="connsiteY24" fmla="*/ 473450 h 3997941"/>
              <a:gd name="connsiteX25" fmla="*/ 11979798 w 12199717"/>
              <a:gd name="connsiteY25" fmla="*/ 467663 h 3997941"/>
              <a:gd name="connsiteX26" fmla="*/ 12026097 w 12199717"/>
              <a:gd name="connsiteY26" fmla="*/ 461875 h 3997941"/>
              <a:gd name="connsiteX27" fmla="*/ 12130269 w 12199717"/>
              <a:gd name="connsiteY27" fmla="*/ 450301 h 3997941"/>
              <a:gd name="connsiteX28" fmla="*/ 12170780 w 12199717"/>
              <a:gd name="connsiteY28" fmla="*/ 438726 h 3997941"/>
              <a:gd name="connsiteX29" fmla="*/ 12193929 w 12199717"/>
              <a:gd name="connsiteY29" fmla="*/ 432939 h 3997941"/>
              <a:gd name="connsiteX30" fmla="*/ 12199717 w 12199717"/>
              <a:gd name="connsiteY30" fmla="*/ 3997941 h 3997941"/>
              <a:gd name="connsiteX31" fmla="*/ 0 w 12199717"/>
              <a:gd name="connsiteY31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1719367 w 12199717"/>
              <a:gd name="connsiteY24" fmla="*/ 473450 h 3997941"/>
              <a:gd name="connsiteX25" fmla="*/ 11979798 w 12199717"/>
              <a:gd name="connsiteY25" fmla="*/ 467663 h 3997941"/>
              <a:gd name="connsiteX26" fmla="*/ 12026097 w 12199717"/>
              <a:gd name="connsiteY26" fmla="*/ 461875 h 3997941"/>
              <a:gd name="connsiteX27" fmla="*/ 12170780 w 12199717"/>
              <a:gd name="connsiteY27" fmla="*/ 438726 h 3997941"/>
              <a:gd name="connsiteX28" fmla="*/ 12193929 w 12199717"/>
              <a:gd name="connsiteY28" fmla="*/ 432939 h 3997941"/>
              <a:gd name="connsiteX29" fmla="*/ 12199717 w 12199717"/>
              <a:gd name="connsiteY29" fmla="*/ 3997941 h 3997941"/>
              <a:gd name="connsiteX30" fmla="*/ 0 w 12199717"/>
              <a:gd name="connsiteY30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1719367 w 12199717"/>
              <a:gd name="connsiteY24" fmla="*/ 473450 h 3997941"/>
              <a:gd name="connsiteX25" fmla="*/ 11979798 w 12199717"/>
              <a:gd name="connsiteY25" fmla="*/ 467663 h 3997941"/>
              <a:gd name="connsiteX26" fmla="*/ 12026097 w 12199717"/>
              <a:gd name="connsiteY26" fmla="*/ 461875 h 3997941"/>
              <a:gd name="connsiteX27" fmla="*/ 12193929 w 12199717"/>
              <a:gd name="connsiteY27" fmla="*/ 432939 h 3997941"/>
              <a:gd name="connsiteX28" fmla="*/ 12199717 w 12199717"/>
              <a:gd name="connsiteY28" fmla="*/ 3997941 h 3997941"/>
              <a:gd name="connsiteX29" fmla="*/ 0 w 12199717"/>
              <a:gd name="connsiteY29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1719367 w 12199717"/>
              <a:gd name="connsiteY24" fmla="*/ 473450 h 3997941"/>
              <a:gd name="connsiteX25" fmla="*/ 11979798 w 12199717"/>
              <a:gd name="connsiteY25" fmla="*/ 467663 h 3997941"/>
              <a:gd name="connsiteX26" fmla="*/ 12193929 w 12199717"/>
              <a:gd name="connsiteY26" fmla="*/ 432939 h 3997941"/>
              <a:gd name="connsiteX27" fmla="*/ 12199717 w 12199717"/>
              <a:gd name="connsiteY27" fmla="*/ 3997941 h 3997941"/>
              <a:gd name="connsiteX28" fmla="*/ 0 w 12199717"/>
              <a:gd name="connsiteY28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1719367 w 12199717"/>
              <a:gd name="connsiteY24" fmla="*/ 473450 h 3997941"/>
              <a:gd name="connsiteX25" fmla="*/ 12193929 w 12199717"/>
              <a:gd name="connsiteY25" fmla="*/ 432939 h 3997941"/>
              <a:gd name="connsiteX26" fmla="*/ 12199717 w 12199717"/>
              <a:gd name="connsiteY26" fmla="*/ 3997941 h 3997941"/>
              <a:gd name="connsiteX27" fmla="*/ 0 w 12199717"/>
              <a:gd name="connsiteY2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2193929 w 12199717"/>
              <a:gd name="connsiteY24" fmla="*/ 432939 h 3997941"/>
              <a:gd name="connsiteX25" fmla="*/ 12199717 w 12199717"/>
              <a:gd name="connsiteY25" fmla="*/ 3997941 h 3997941"/>
              <a:gd name="connsiteX26" fmla="*/ 0 w 12199717"/>
              <a:gd name="connsiteY26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2193929 w 12199717"/>
              <a:gd name="connsiteY23" fmla="*/ 432939 h 3997941"/>
              <a:gd name="connsiteX24" fmla="*/ 12199717 w 12199717"/>
              <a:gd name="connsiteY24" fmla="*/ 3997941 h 3997941"/>
              <a:gd name="connsiteX25" fmla="*/ 0 w 12199717"/>
              <a:gd name="connsiteY25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2193929 w 12199717"/>
              <a:gd name="connsiteY22" fmla="*/ 432939 h 3997941"/>
              <a:gd name="connsiteX23" fmla="*/ 12199717 w 12199717"/>
              <a:gd name="connsiteY23" fmla="*/ 3997941 h 3997941"/>
              <a:gd name="connsiteX24" fmla="*/ 0 w 12199717"/>
              <a:gd name="connsiteY24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2193929 w 12199717"/>
              <a:gd name="connsiteY21" fmla="*/ 432939 h 3997941"/>
              <a:gd name="connsiteX22" fmla="*/ 12199717 w 12199717"/>
              <a:gd name="connsiteY22" fmla="*/ 3997941 h 3997941"/>
              <a:gd name="connsiteX23" fmla="*/ 0 w 12199717"/>
              <a:gd name="connsiteY23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2193929 w 12199717"/>
              <a:gd name="connsiteY20" fmla="*/ 432939 h 3997941"/>
              <a:gd name="connsiteX21" fmla="*/ 12199717 w 12199717"/>
              <a:gd name="connsiteY21" fmla="*/ 3997941 h 3997941"/>
              <a:gd name="connsiteX22" fmla="*/ 0 w 12199717"/>
              <a:gd name="connsiteY22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2193929 w 12199717"/>
              <a:gd name="connsiteY19" fmla="*/ 432939 h 3997941"/>
              <a:gd name="connsiteX20" fmla="*/ 12199717 w 12199717"/>
              <a:gd name="connsiteY20" fmla="*/ 3997941 h 3997941"/>
              <a:gd name="connsiteX21" fmla="*/ 0 w 12199717"/>
              <a:gd name="connsiteY21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2193929 w 12199717"/>
              <a:gd name="connsiteY18" fmla="*/ 432939 h 3997941"/>
              <a:gd name="connsiteX19" fmla="*/ 12199717 w 12199717"/>
              <a:gd name="connsiteY19" fmla="*/ 3997941 h 3997941"/>
              <a:gd name="connsiteX20" fmla="*/ 0 w 12199717"/>
              <a:gd name="connsiteY20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74147 w 12199717"/>
              <a:gd name="connsiteY16" fmla="*/ 537111 h 3997941"/>
              <a:gd name="connsiteX17" fmla="*/ 12193929 w 12199717"/>
              <a:gd name="connsiteY17" fmla="*/ 432939 h 3997941"/>
              <a:gd name="connsiteX18" fmla="*/ 12199717 w 12199717"/>
              <a:gd name="connsiteY18" fmla="*/ 3997941 h 3997941"/>
              <a:gd name="connsiteX19" fmla="*/ 0 w 12199717"/>
              <a:gd name="connsiteY19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46826 w 12199717"/>
              <a:gd name="connsiteY12" fmla="*/ 566047 h 3997941"/>
              <a:gd name="connsiteX13" fmla="*/ 10081550 w 12199717"/>
              <a:gd name="connsiteY13" fmla="*/ 560260 h 3997941"/>
              <a:gd name="connsiteX14" fmla="*/ 10098912 w 12199717"/>
              <a:gd name="connsiteY14" fmla="*/ 548685 h 3997941"/>
              <a:gd name="connsiteX15" fmla="*/ 10174147 w 12199717"/>
              <a:gd name="connsiteY15" fmla="*/ 537111 h 3997941"/>
              <a:gd name="connsiteX16" fmla="*/ 12193929 w 12199717"/>
              <a:gd name="connsiteY16" fmla="*/ 432939 h 3997941"/>
              <a:gd name="connsiteX17" fmla="*/ 12199717 w 12199717"/>
              <a:gd name="connsiteY17" fmla="*/ 3997941 h 3997941"/>
              <a:gd name="connsiteX18" fmla="*/ 0 w 12199717"/>
              <a:gd name="connsiteY18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10046826 w 12199717"/>
              <a:gd name="connsiteY11" fmla="*/ 566047 h 3997941"/>
              <a:gd name="connsiteX12" fmla="*/ 10081550 w 12199717"/>
              <a:gd name="connsiteY12" fmla="*/ 560260 h 3997941"/>
              <a:gd name="connsiteX13" fmla="*/ 10098912 w 12199717"/>
              <a:gd name="connsiteY13" fmla="*/ 548685 h 3997941"/>
              <a:gd name="connsiteX14" fmla="*/ 10174147 w 12199717"/>
              <a:gd name="connsiteY14" fmla="*/ 537111 h 3997941"/>
              <a:gd name="connsiteX15" fmla="*/ 12193929 w 12199717"/>
              <a:gd name="connsiteY15" fmla="*/ 432939 h 3997941"/>
              <a:gd name="connsiteX16" fmla="*/ 12199717 w 12199717"/>
              <a:gd name="connsiteY16" fmla="*/ 3997941 h 3997941"/>
              <a:gd name="connsiteX17" fmla="*/ 0 w 12199717"/>
              <a:gd name="connsiteY1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10046826 w 12199717"/>
              <a:gd name="connsiteY11" fmla="*/ 566047 h 3997941"/>
              <a:gd name="connsiteX12" fmla="*/ 10081550 w 12199717"/>
              <a:gd name="connsiteY12" fmla="*/ 560260 h 3997941"/>
              <a:gd name="connsiteX13" fmla="*/ 10174147 w 12199717"/>
              <a:gd name="connsiteY13" fmla="*/ 537111 h 3997941"/>
              <a:gd name="connsiteX14" fmla="*/ 12193929 w 12199717"/>
              <a:gd name="connsiteY14" fmla="*/ 432939 h 3997941"/>
              <a:gd name="connsiteX15" fmla="*/ 12199717 w 12199717"/>
              <a:gd name="connsiteY15" fmla="*/ 3997941 h 3997941"/>
              <a:gd name="connsiteX16" fmla="*/ 0 w 12199717"/>
              <a:gd name="connsiteY16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10081550 w 12199717"/>
              <a:gd name="connsiteY11" fmla="*/ 560260 h 3997941"/>
              <a:gd name="connsiteX12" fmla="*/ 10174147 w 12199717"/>
              <a:gd name="connsiteY12" fmla="*/ 537111 h 3997941"/>
              <a:gd name="connsiteX13" fmla="*/ 12193929 w 12199717"/>
              <a:gd name="connsiteY13" fmla="*/ 432939 h 3997941"/>
              <a:gd name="connsiteX14" fmla="*/ 12199717 w 12199717"/>
              <a:gd name="connsiteY14" fmla="*/ 3997941 h 3997941"/>
              <a:gd name="connsiteX15" fmla="*/ 0 w 12199717"/>
              <a:gd name="connsiteY15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10174147 w 12199717"/>
              <a:gd name="connsiteY11" fmla="*/ 537111 h 3997941"/>
              <a:gd name="connsiteX12" fmla="*/ 12193929 w 12199717"/>
              <a:gd name="connsiteY12" fmla="*/ 432939 h 3997941"/>
              <a:gd name="connsiteX13" fmla="*/ 12199717 w 12199717"/>
              <a:gd name="connsiteY13" fmla="*/ 3997941 h 3997941"/>
              <a:gd name="connsiteX14" fmla="*/ 0 w 12199717"/>
              <a:gd name="connsiteY14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10174147 w 12199717"/>
              <a:gd name="connsiteY10" fmla="*/ 537111 h 3997941"/>
              <a:gd name="connsiteX11" fmla="*/ 12193929 w 12199717"/>
              <a:gd name="connsiteY11" fmla="*/ 432939 h 3997941"/>
              <a:gd name="connsiteX12" fmla="*/ 12199717 w 12199717"/>
              <a:gd name="connsiteY12" fmla="*/ 3997941 h 3997941"/>
              <a:gd name="connsiteX13" fmla="*/ 0 w 12199717"/>
              <a:gd name="connsiteY13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10174147 w 12199717"/>
              <a:gd name="connsiteY9" fmla="*/ 537111 h 3997941"/>
              <a:gd name="connsiteX10" fmla="*/ 12193929 w 12199717"/>
              <a:gd name="connsiteY10" fmla="*/ 432939 h 3997941"/>
              <a:gd name="connsiteX11" fmla="*/ 12199717 w 12199717"/>
              <a:gd name="connsiteY11" fmla="*/ 3997941 h 3997941"/>
              <a:gd name="connsiteX12" fmla="*/ 0 w 12199717"/>
              <a:gd name="connsiteY12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10174147 w 12199717"/>
              <a:gd name="connsiteY8" fmla="*/ 537111 h 3997941"/>
              <a:gd name="connsiteX9" fmla="*/ 12193929 w 12199717"/>
              <a:gd name="connsiteY9" fmla="*/ 432939 h 3997941"/>
              <a:gd name="connsiteX10" fmla="*/ 12199717 w 12199717"/>
              <a:gd name="connsiteY10" fmla="*/ 3997941 h 3997941"/>
              <a:gd name="connsiteX11" fmla="*/ 0 w 12199717"/>
              <a:gd name="connsiteY11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10174147 w 12199717"/>
              <a:gd name="connsiteY7" fmla="*/ 537111 h 3997941"/>
              <a:gd name="connsiteX8" fmla="*/ 12193929 w 12199717"/>
              <a:gd name="connsiteY8" fmla="*/ 432939 h 3997941"/>
              <a:gd name="connsiteX9" fmla="*/ 12199717 w 12199717"/>
              <a:gd name="connsiteY9" fmla="*/ 3997941 h 3997941"/>
              <a:gd name="connsiteX10" fmla="*/ 0 w 12199717"/>
              <a:gd name="connsiteY10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12193929 w 12199717"/>
              <a:gd name="connsiteY7" fmla="*/ 432939 h 3997941"/>
              <a:gd name="connsiteX8" fmla="*/ 12199717 w 12199717"/>
              <a:gd name="connsiteY8" fmla="*/ 3997941 h 3997941"/>
              <a:gd name="connsiteX9" fmla="*/ 0 w 12199717"/>
              <a:gd name="connsiteY9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12193929 w 12199717"/>
              <a:gd name="connsiteY6" fmla="*/ 432939 h 3997941"/>
              <a:gd name="connsiteX7" fmla="*/ 12199717 w 12199717"/>
              <a:gd name="connsiteY7" fmla="*/ 3997941 h 3997941"/>
              <a:gd name="connsiteX8" fmla="*/ 0 w 12199717"/>
              <a:gd name="connsiteY8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12193929 w 12199717"/>
              <a:gd name="connsiteY5" fmla="*/ 432939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88846 w 12199717"/>
              <a:gd name="connsiteY4" fmla="*/ 478467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3350 w 12199717"/>
              <a:gd name="connsiteY4" fmla="*/ 442432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3350 w 12199717"/>
              <a:gd name="connsiteY4" fmla="*/ 442432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6993 h 3998276"/>
              <a:gd name="connsiteX1" fmla="*/ 68239 w 12199717"/>
              <a:gd name="connsiteY1" fmla="*/ 392609 h 3998276"/>
              <a:gd name="connsiteX2" fmla="*/ 2749615 w 12199717"/>
              <a:gd name="connsiteY2" fmla="*/ 335 h 3998276"/>
              <a:gd name="connsiteX3" fmla="*/ 6076794 w 12199717"/>
              <a:gd name="connsiteY3" fmla="*/ 219540 h 3998276"/>
              <a:gd name="connsiteX4" fmla="*/ 9193350 w 12199717"/>
              <a:gd name="connsiteY4" fmla="*/ 442767 h 3998276"/>
              <a:gd name="connsiteX5" fmla="*/ 12198433 w 12199717"/>
              <a:gd name="connsiteY5" fmla="*/ 235079 h 3998276"/>
              <a:gd name="connsiteX6" fmla="*/ 12199717 w 12199717"/>
              <a:gd name="connsiteY6" fmla="*/ 3998276 h 3998276"/>
              <a:gd name="connsiteX7" fmla="*/ 0 w 12199717"/>
              <a:gd name="connsiteY7" fmla="*/ 3996993 h 3998276"/>
              <a:gd name="connsiteX0" fmla="*/ 0 w 12199717"/>
              <a:gd name="connsiteY0" fmla="*/ 3997144 h 3998427"/>
              <a:gd name="connsiteX1" fmla="*/ 3412 w 12199717"/>
              <a:gd name="connsiteY1" fmla="*/ 300638 h 3998427"/>
              <a:gd name="connsiteX2" fmla="*/ 2749615 w 12199717"/>
              <a:gd name="connsiteY2" fmla="*/ 486 h 3998427"/>
              <a:gd name="connsiteX3" fmla="*/ 6076794 w 12199717"/>
              <a:gd name="connsiteY3" fmla="*/ 219691 h 3998427"/>
              <a:gd name="connsiteX4" fmla="*/ 9193350 w 12199717"/>
              <a:gd name="connsiteY4" fmla="*/ 442918 h 3998427"/>
              <a:gd name="connsiteX5" fmla="*/ 12198433 w 12199717"/>
              <a:gd name="connsiteY5" fmla="*/ 235230 h 3998427"/>
              <a:gd name="connsiteX6" fmla="*/ 12199717 w 12199717"/>
              <a:gd name="connsiteY6" fmla="*/ 3998427 h 3998427"/>
              <a:gd name="connsiteX7" fmla="*/ 0 w 12199717"/>
              <a:gd name="connsiteY7" fmla="*/ 3997144 h 3998427"/>
              <a:gd name="connsiteX0" fmla="*/ 0 w 12199717"/>
              <a:gd name="connsiteY0" fmla="*/ 4928604 h 4928606"/>
              <a:gd name="connsiteX1" fmla="*/ 3412 w 12199717"/>
              <a:gd name="connsiteY1" fmla="*/ 300638 h 4928606"/>
              <a:gd name="connsiteX2" fmla="*/ 2749615 w 12199717"/>
              <a:gd name="connsiteY2" fmla="*/ 486 h 4928606"/>
              <a:gd name="connsiteX3" fmla="*/ 6076794 w 12199717"/>
              <a:gd name="connsiteY3" fmla="*/ 219691 h 4928606"/>
              <a:gd name="connsiteX4" fmla="*/ 9193350 w 12199717"/>
              <a:gd name="connsiteY4" fmla="*/ 442918 h 4928606"/>
              <a:gd name="connsiteX5" fmla="*/ 12198433 w 12199717"/>
              <a:gd name="connsiteY5" fmla="*/ 235230 h 4928606"/>
              <a:gd name="connsiteX6" fmla="*/ 12199717 w 12199717"/>
              <a:gd name="connsiteY6" fmla="*/ 3998427 h 4928606"/>
              <a:gd name="connsiteX7" fmla="*/ 0 w 12199717"/>
              <a:gd name="connsiteY7" fmla="*/ 4928604 h 4928606"/>
              <a:gd name="connsiteX0" fmla="*/ 0 w 12203129"/>
              <a:gd name="connsiteY0" fmla="*/ 4928604 h 4928606"/>
              <a:gd name="connsiteX1" fmla="*/ 3412 w 12203129"/>
              <a:gd name="connsiteY1" fmla="*/ 300638 h 4928606"/>
              <a:gd name="connsiteX2" fmla="*/ 2749615 w 12203129"/>
              <a:gd name="connsiteY2" fmla="*/ 486 h 4928606"/>
              <a:gd name="connsiteX3" fmla="*/ 6076794 w 12203129"/>
              <a:gd name="connsiteY3" fmla="*/ 219691 h 4928606"/>
              <a:gd name="connsiteX4" fmla="*/ 9193350 w 12203129"/>
              <a:gd name="connsiteY4" fmla="*/ 442918 h 4928606"/>
              <a:gd name="connsiteX5" fmla="*/ 12198433 w 12203129"/>
              <a:gd name="connsiteY5" fmla="*/ 235230 h 4928606"/>
              <a:gd name="connsiteX6" fmla="*/ 12203129 w 12203129"/>
              <a:gd name="connsiteY6" fmla="*/ 4916239 h 4928606"/>
              <a:gd name="connsiteX7" fmla="*/ 0 w 12203129"/>
              <a:gd name="connsiteY7" fmla="*/ 4928604 h 492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3129" h="4928606">
                <a:moveTo>
                  <a:pt x="0" y="4928604"/>
                </a:moveTo>
                <a:cubicBezTo>
                  <a:pt x="7222" y="4932233"/>
                  <a:pt x="13605" y="308349"/>
                  <a:pt x="3412" y="300638"/>
                </a:cubicBezTo>
                <a:cubicBezTo>
                  <a:pt x="541577" y="181432"/>
                  <a:pt x="1571820" y="-10938"/>
                  <a:pt x="2749615" y="486"/>
                </a:cubicBezTo>
                <a:cubicBezTo>
                  <a:pt x="4251145" y="12702"/>
                  <a:pt x="4998974" y="124778"/>
                  <a:pt x="6076794" y="219691"/>
                </a:cubicBezTo>
                <a:cubicBezTo>
                  <a:pt x="7161112" y="315176"/>
                  <a:pt x="8040386" y="419560"/>
                  <a:pt x="9193350" y="442918"/>
                </a:cubicBezTo>
                <a:cubicBezTo>
                  <a:pt x="10842181" y="426239"/>
                  <a:pt x="11153195" y="387040"/>
                  <a:pt x="12198433" y="235230"/>
                </a:cubicBezTo>
                <a:cubicBezTo>
                  <a:pt x="12200362" y="1423564"/>
                  <a:pt x="12201200" y="3727905"/>
                  <a:pt x="12203129" y="4916239"/>
                </a:cubicBezTo>
                <a:lnTo>
                  <a:pt x="0" y="4928604"/>
                </a:lnTo>
                <a:close/>
              </a:path>
            </a:pathLst>
          </a:custGeom>
          <a:solidFill>
            <a:srgbClr val="BBCC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CF33A0-AE82-3D49-A2A5-C34A900DB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2769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670444-41D9-7C4D-A4CA-34CC39312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372"/>
            <a:ext cx="9144000" cy="11091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33C3800-4BFF-5B4B-B99A-AB109FB36A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301" y="-188430"/>
            <a:ext cx="6419299" cy="239076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015A24B7-9D17-4D43-A6AE-1939062F2A09}"/>
              </a:ext>
            </a:extLst>
          </p:cNvPr>
          <p:cNvSpPr/>
          <p:nvPr userDrawn="1"/>
        </p:nvSpPr>
        <p:spPr>
          <a:xfrm>
            <a:off x="10661374" y="379708"/>
            <a:ext cx="1117338" cy="1170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52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6587F-B6E1-8344-98B1-868DC552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003F5E-7D97-1242-AEC4-411AF0CFC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83868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CAD49-4FFB-5D46-9F64-A71674BB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DF00A4-8E20-704D-99AB-95C5D5E22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03840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63168-F148-5E46-9545-FCAABDC0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41F8E7-D904-6842-BB64-009E7E4A4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133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2210AD-AC63-084B-8AB6-6DE00759B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33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52803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097BC-CE11-D542-B16D-7DAB8BB93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662365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03A1B7-A008-D448-958A-C448C9EF4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77593"/>
            <a:ext cx="5157787" cy="72748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A6A663-60B9-FA41-A002-F8C0C6852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33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9A65EF-DA31-D84D-8AF1-B2B5FC482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77593"/>
            <a:ext cx="5183188" cy="7274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832C8C4-F42C-5D46-B8A9-31BD7965A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33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23627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8B15E-7A04-384E-AFCC-F35D021A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543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D42B-CDAD-4DEE-A90C-BA897F99350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0DFD-FA38-4748-90F2-5F25378C6F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427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895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77A3F4E-45B3-754E-869A-8E8D7EFAF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  <a:duotone>
              <a:schemeClr val="accent2">
                <a:shade val="45000"/>
                <a:satMod val="135000"/>
              </a:schemeClr>
              <a:prstClr val="white"/>
            </a:duotone>
            <a:lum bright="-5000"/>
          </a:blip>
          <a:stretch>
            <a:fillRect/>
          </a:stretch>
        </p:blipFill>
        <p:spPr>
          <a:xfrm>
            <a:off x="6571840" y="464764"/>
            <a:ext cx="4953549" cy="55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99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0F0E7B-45C9-3846-9A99-392C5E479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8864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003DF8-6189-1542-975F-026AE18F1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45843"/>
            <a:ext cx="6172200" cy="40717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1BC485-F940-054E-A41C-F5D11C955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45843"/>
            <a:ext cx="3932237" cy="407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11224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3F9A9E-150C-464D-BDBC-81D6DA59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F2FDA86-733A-1348-BF3B-D38006588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9697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FEC13F-C308-544C-9E0C-957852225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9697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8341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D42B-CDAD-4DEE-A90C-BA897F99350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0DFD-FA38-4748-90F2-5F25378C6F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26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D42B-CDAD-4DEE-A90C-BA897F99350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0DFD-FA38-4748-90F2-5F25378C6F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82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D42B-CDAD-4DEE-A90C-BA897F99350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0DFD-FA38-4748-90F2-5F25378C6F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093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D42B-CDAD-4DEE-A90C-BA897F99350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0DFD-FA38-4748-90F2-5F25378C6F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22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D42B-CDAD-4DEE-A90C-BA897F99350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0DFD-FA38-4748-90F2-5F25378C6F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32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D42B-CDAD-4DEE-A90C-BA897F99350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0DFD-FA38-4748-90F2-5F25378C6F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00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D42B-CDAD-4DEE-A90C-BA897F99350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0DFD-FA38-4748-90F2-5F25378C6F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56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CD42B-CDAD-4DEE-A90C-BA897F99350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10DFD-FA38-4748-90F2-5F25378C6F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81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ihandform 16">
            <a:extLst>
              <a:ext uri="{FF2B5EF4-FFF2-40B4-BE49-F238E27FC236}">
                <a16:creationId xmlns:a16="http://schemas.microsoft.com/office/drawing/2014/main" id="{79059244-10E2-6041-89F4-A2A87A2179B6}"/>
              </a:ext>
            </a:extLst>
          </p:cNvPr>
          <p:cNvSpPr/>
          <p:nvPr userDrawn="1"/>
        </p:nvSpPr>
        <p:spPr>
          <a:xfrm>
            <a:off x="0" y="6086923"/>
            <a:ext cx="12192030" cy="771295"/>
          </a:xfrm>
          <a:custGeom>
            <a:avLst/>
            <a:gdLst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14664 w 12199717"/>
              <a:gd name="connsiteY59" fmla="*/ 306729 h 3750197"/>
              <a:gd name="connsiteX60" fmla="*/ 5955175 w 12199717"/>
              <a:gd name="connsiteY60" fmla="*/ 318303 h 3750197"/>
              <a:gd name="connsiteX61" fmla="*/ 5978324 w 12199717"/>
              <a:gd name="connsiteY61" fmla="*/ 324091 h 3750197"/>
              <a:gd name="connsiteX62" fmla="*/ 6013048 w 12199717"/>
              <a:gd name="connsiteY62" fmla="*/ 335665 h 3750197"/>
              <a:gd name="connsiteX63" fmla="*/ 6117221 w 12199717"/>
              <a:gd name="connsiteY63" fmla="*/ 347240 h 3750197"/>
              <a:gd name="connsiteX64" fmla="*/ 6140370 w 12199717"/>
              <a:gd name="connsiteY64" fmla="*/ 353027 h 3750197"/>
              <a:gd name="connsiteX65" fmla="*/ 6279266 w 12199717"/>
              <a:gd name="connsiteY65" fmla="*/ 364602 h 3750197"/>
              <a:gd name="connsiteX66" fmla="*/ 6412375 w 12199717"/>
              <a:gd name="connsiteY66" fmla="*/ 370389 h 3750197"/>
              <a:gd name="connsiteX67" fmla="*/ 6585995 w 12199717"/>
              <a:gd name="connsiteY67" fmla="*/ 381964 h 3750197"/>
              <a:gd name="connsiteX68" fmla="*/ 6690167 w 12199717"/>
              <a:gd name="connsiteY68" fmla="*/ 387751 h 3750197"/>
              <a:gd name="connsiteX69" fmla="*/ 7297838 w 12199717"/>
              <a:gd name="connsiteY69" fmla="*/ 410901 h 3750197"/>
              <a:gd name="connsiteX70" fmla="*/ 8165940 w 12199717"/>
              <a:gd name="connsiteY70" fmla="*/ 428263 h 3750197"/>
              <a:gd name="connsiteX71" fmla="*/ 9427580 w 12199717"/>
              <a:gd name="connsiteY71" fmla="*/ 410901 h 3750197"/>
              <a:gd name="connsiteX72" fmla="*/ 9531752 w 12199717"/>
              <a:gd name="connsiteY72" fmla="*/ 399326 h 3750197"/>
              <a:gd name="connsiteX73" fmla="*/ 9647499 w 12199717"/>
              <a:gd name="connsiteY73" fmla="*/ 387751 h 3750197"/>
              <a:gd name="connsiteX74" fmla="*/ 9751671 w 12199717"/>
              <a:gd name="connsiteY74" fmla="*/ 376177 h 3750197"/>
              <a:gd name="connsiteX75" fmla="*/ 9878993 w 12199717"/>
              <a:gd name="connsiteY75" fmla="*/ 364602 h 3750197"/>
              <a:gd name="connsiteX76" fmla="*/ 9925291 w 12199717"/>
              <a:gd name="connsiteY76" fmla="*/ 353027 h 3750197"/>
              <a:gd name="connsiteX77" fmla="*/ 9948441 w 12199717"/>
              <a:gd name="connsiteY77" fmla="*/ 347240 h 3750197"/>
              <a:gd name="connsiteX78" fmla="*/ 9983165 w 12199717"/>
              <a:gd name="connsiteY78" fmla="*/ 335665 h 3750197"/>
              <a:gd name="connsiteX79" fmla="*/ 10017889 w 12199717"/>
              <a:gd name="connsiteY79" fmla="*/ 329878 h 3750197"/>
              <a:gd name="connsiteX80" fmla="*/ 10046826 w 12199717"/>
              <a:gd name="connsiteY80" fmla="*/ 318303 h 3750197"/>
              <a:gd name="connsiteX81" fmla="*/ 10081550 w 12199717"/>
              <a:gd name="connsiteY81" fmla="*/ 312516 h 3750197"/>
              <a:gd name="connsiteX82" fmla="*/ 10098912 w 12199717"/>
              <a:gd name="connsiteY82" fmla="*/ 300941 h 3750197"/>
              <a:gd name="connsiteX83" fmla="*/ 10116274 w 12199717"/>
              <a:gd name="connsiteY83" fmla="*/ 295154 h 3750197"/>
              <a:gd name="connsiteX84" fmla="*/ 10174147 w 12199717"/>
              <a:gd name="connsiteY84" fmla="*/ 289367 h 3750197"/>
              <a:gd name="connsiteX85" fmla="*/ 10145210 w 12199717"/>
              <a:gd name="connsiteY85" fmla="*/ 283579 h 3750197"/>
              <a:gd name="connsiteX86" fmla="*/ 10781818 w 12199717"/>
              <a:gd name="connsiteY86" fmla="*/ 277792 h 3750197"/>
              <a:gd name="connsiteX87" fmla="*/ 10984375 w 12199717"/>
              <a:gd name="connsiteY87" fmla="*/ 266217 h 3750197"/>
              <a:gd name="connsiteX88" fmla="*/ 11129059 w 12199717"/>
              <a:gd name="connsiteY88" fmla="*/ 260430 h 3750197"/>
              <a:gd name="connsiteX89" fmla="*/ 11308466 w 12199717"/>
              <a:gd name="connsiteY89" fmla="*/ 248855 h 3750197"/>
              <a:gd name="connsiteX90" fmla="*/ 11412638 w 12199717"/>
              <a:gd name="connsiteY90" fmla="*/ 243068 h 3750197"/>
              <a:gd name="connsiteX91" fmla="*/ 11603621 w 12199717"/>
              <a:gd name="connsiteY91" fmla="*/ 231493 h 3750197"/>
              <a:gd name="connsiteX92" fmla="*/ 11719367 w 12199717"/>
              <a:gd name="connsiteY92" fmla="*/ 225706 h 3750197"/>
              <a:gd name="connsiteX93" fmla="*/ 11979798 w 12199717"/>
              <a:gd name="connsiteY93" fmla="*/ 219919 h 3750197"/>
              <a:gd name="connsiteX94" fmla="*/ 12026097 w 12199717"/>
              <a:gd name="connsiteY94" fmla="*/ 214131 h 3750197"/>
              <a:gd name="connsiteX95" fmla="*/ 12130269 w 12199717"/>
              <a:gd name="connsiteY95" fmla="*/ 202557 h 3750197"/>
              <a:gd name="connsiteX96" fmla="*/ 12170780 w 12199717"/>
              <a:gd name="connsiteY96" fmla="*/ 190982 h 3750197"/>
              <a:gd name="connsiteX97" fmla="*/ 12193929 w 12199717"/>
              <a:gd name="connsiteY97" fmla="*/ 185195 h 3750197"/>
              <a:gd name="connsiteX98" fmla="*/ 12199717 w 12199717"/>
              <a:gd name="connsiteY98" fmla="*/ 3750197 h 3750197"/>
              <a:gd name="connsiteX99" fmla="*/ 0 w 12199717"/>
              <a:gd name="connsiteY99" fmla="*/ 3744410 h 3750197"/>
              <a:gd name="connsiteX100" fmla="*/ 0 w 12199717"/>
              <a:gd name="connsiteY100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14664 w 12199717"/>
              <a:gd name="connsiteY59" fmla="*/ 306729 h 3750197"/>
              <a:gd name="connsiteX60" fmla="*/ 5955175 w 12199717"/>
              <a:gd name="connsiteY60" fmla="*/ 318303 h 3750197"/>
              <a:gd name="connsiteX61" fmla="*/ 5978324 w 12199717"/>
              <a:gd name="connsiteY61" fmla="*/ 324091 h 3750197"/>
              <a:gd name="connsiteX62" fmla="*/ 6013048 w 12199717"/>
              <a:gd name="connsiteY62" fmla="*/ 335665 h 3750197"/>
              <a:gd name="connsiteX63" fmla="*/ 6117221 w 12199717"/>
              <a:gd name="connsiteY63" fmla="*/ 347240 h 3750197"/>
              <a:gd name="connsiteX64" fmla="*/ 6140370 w 12199717"/>
              <a:gd name="connsiteY64" fmla="*/ 353027 h 3750197"/>
              <a:gd name="connsiteX65" fmla="*/ 6279266 w 12199717"/>
              <a:gd name="connsiteY65" fmla="*/ 364602 h 3750197"/>
              <a:gd name="connsiteX66" fmla="*/ 6412375 w 12199717"/>
              <a:gd name="connsiteY66" fmla="*/ 370389 h 3750197"/>
              <a:gd name="connsiteX67" fmla="*/ 6585995 w 12199717"/>
              <a:gd name="connsiteY67" fmla="*/ 381964 h 3750197"/>
              <a:gd name="connsiteX68" fmla="*/ 6690167 w 12199717"/>
              <a:gd name="connsiteY68" fmla="*/ 387751 h 3750197"/>
              <a:gd name="connsiteX69" fmla="*/ 7297838 w 12199717"/>
              <a:gd name="connsiteY69" fmla="*/ 410901 h 3750197"/>
              <a:gd name="connsiteX70" fmla="*/ 8165940 w 12199717"/>
              <a:gd name="connsiteY70" fmla="*/ 428263 h 3750197"/>
              <a:gd name="connsiteX71" fmla="*/ 9427580 w 12199717"/>
              <a:gd name="connsiteY71" fmla="*/ 410901 h 3750197"/>
              <a:gd name="connsiteX72" fmla="*/ 9531752 w 12199717"/>
              <a:gd name="connsiteY72" fmla="*/ 399326 h 3750197"/>
              <a:gd name="connsiteX73" fmla="*/ 9647499 w 12199717"/>
              <a:gd name="connsiteY73" fmla="*/ 387751 h 3750197"/>
              <a:gd name="connsiteX74" fmla="*/ 9751671 w 12199717"/>
              <a:gd name="connsiteY74" fmla="*/ 376177 h 3750197"/>
              <a:gd name="connsiteX75" fmla="*/ 9878993 w 12199717"/>
              <a:gd name="connsiteY75" fmla="*/ 364602 h 3750197"/>
              <a:gd name="connsiteX76" fmla="*/ 9925291 w 12199717"/>
              <a:gd name="connsiteY76" fmla="*/ 353027 h 3750197"/>
              <a:gd name="connsiteX77" fmla="*/ 9948441 w 12199717"/>
              <a:gd name="connsiteY77" fmla="*/ 347240 h 3750197"/>
              <a:gd name="connsiteX78" fmla="*/ 9983165 w 12199717"/>
              <a:gd name="connsiteY78" fmla="*/ 335665 h 3750197"/>
              <a:gd name="connsiteX79" fmla="*/ 10017889 w 12199717"/>
              <a:gd name="connsiteY79" fmla="*/ 329878 h 3750197"/>
              <a:gd name="connsiteX80" fmla="*/ 10046826 w 12199717"/>
              <a:gd name="connsiteY80" fmla="*/ 318303 h 3750197"/>
              <a:gd name="connsiteX81" fmla="*/ 10081550 w 12199717"/>
              <a:gd name="connsiteY81" fmla="*/ 312516 h 3750197"/>
              <a:gd name="connsiteX82" fmla="*/ 10098912 w 12199717"/>
              <a:gd name="connsiteY82" fmla="*/ 300941 h 3750197"/>
              <a:gd name="connsiteX83" fmla="*/ 10116274 w 12199717"/>
              <a:gd name="connsiteY83" fmla="*/ 295154 h 3750197"/>
              <a:gd name="connsiteX84" fmla="*/ 10174147 w 12199717"/>
              <a:gd name="connsiteY84" fmla="*/ 289367 h 3750197"/>
              <a:gd name="connsiteX85" fmla="*/ 10781818 w 12199717"/>
              <a:gd name="connsiteY85" fmla="*/ 277792 h 3750197"/>
              <a:gd name="connsiteX86" fmla="*/ 10984375 w 12199717"/>
              <a:gd name="connsiteY86" fmla="*/ 266217 h 3750197"/>
              <a:gd name="connsiteX87" fmla="*/ 11129059 w 12199717"/>
              <a:gd name="connsiteY87" fmla="*/ 260430 h 3750197"/>
              <a:gd name="connsiteX88" fmla="*/ 11308466 w 12199717"/>
              <a:gd name="connsiteY88" fmla="*/ 248855 h 3750197"/>
              <a:gd name="connsiteX89" fmla="*/ 11412638 w 12199717"/>
              <a:gd name="connsiteY89" fmla="*/ 243068 h 3750197"/>
              <a:gd name="connsiteX90" fmla="*/ 11603621 w 12199717"/>
              <a:gd name="connsiteY90" fmla="*/ 231493 h 3750197"/>
              <a:gd name="connsiteX91" fmla="*/ 11719367 w 12199717"/>
              <a:gd name="connsiteY91" fmla="*/ 225706 h 3750197"/>
              <a:gd name="connsiteX92" fmla="*/ 11979798 w 12199717"/>
              <a:gd name="connsiteY92" fmla="*/ 219919 h 3750197"/>
              <a:gd name="connsiteX93" fmla="*/ 12026097 w 12199717"/>
              <a:gd name="connsiteY93" fmla="*/ 214131 h 3750197"/>
              <a:gd name="connsiteX94" fmla="*/ 12130269 w 12199717"/>
              <a:gd name="connsiteY94" fmla="*/ 202557 h 3750197"/>
              <a:gd name="connsiteX95" fmla="*/ 12170780 w 12199717"/>
              <a:gd name="connsiteY95" fmla="*/ 190982 h 3750197"/>
              <a:gd name="connsiteX96" fmla="*/ 12193929 w 12199717"/>
              <a:gd name="connsiteY96" fmla="*/ 185195 h 3750197"/>
              <a:gd name="connsiteX97" fmla="*/ 12199717 w 12199717"/>
              <a:gd name="connsiteY97" fmla="*/ 3750197 h 3750197"/>
              <a:gd name="connsiteX98" fmla="*/ 0 w 12199717"/>
              <a:gd name="connsiteY98" fmla="*/ 3744410 h 3750197"/>
              <a:gd name="connsiteX99" fmla="*/ 0 w 12199717"/>
              <a:gd name="connsiteY9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14664 w 12199717"/>
              <a:gd name="connsiteY59" fmla="*/ 306729 h 3750197"/>
              <a:gd name="connsiteX60" fmla="*/ 5955175 w 12199717"/>
              <a:gd name="connsiteY60" fmla="*/ 318303 h 3750197"/>
              <a:gd name="connsiteX61" fmla="*/ 5978324 w 12199717"/>
              <a:gd name="connsiteY61" fmla="*/ 324091 h 3750197"/>
              <a:gd name="connsiteX62" fmla="*/ 6013048 w 12199717"/>
              <a:gd name="connsiteY62" fmla="*/ 335665 h 3750197"/>
              <a:gd name="connsiteX63" fmla="*/ 6117221 w 12199717"/>
              <a:gd name="connsiteY63" fmla="*/ 347240 h 3750197"/>
              <a:gd name="connsiteX64" fmla="*/ 6140370 w 12199717"/>
              <a:gd name="connsiteY64" fmla="*/ 353027 h 3750197"/>
              <a:gd name="connsiteX65" fmla="*/ 6279266 w 12199717"/>
              <a:gd name="connsiteY65" fmla="*/ 364602 h 3750197"/>
              <a:gd name="connsiteX66" fmla="*/ 6412375 w 12199717"/>
              <a:gd name="connsiteY66" fmla="*/ 370389 h 3750197"/>
              <a:gd name="connsiteX67" fmla="*/ 6585995 w 12199717"/>
              <a:gd name="connsiteY67" fmla="*/ 381964 h 3750197"/>
              <a:gd name="connsiteX68" fmla="*/ 6690167 w 12199717"/>
              <a:gd name="connsiteY68" fmla="*/ 387751 h 3750197"/>
              <a:gd name="connsiteX69" fmla="*/ 7297838 w 12199717"/>
              <a:gd name="connsiteY69" fmla="*/ 410901 h 3750197"/>
              <a:gd name="connsiteX70" fmla="*/ 8165940 w 12199717"/>
              <a:gd name="connsiteY70" fmla="*/ 428263 h 3750197"/>
              <a:gd name="connsiteX71" fmla="*/ 9427580 w 12199717"/>
              <a:gd name="connsiteY71" fmla="*/ 410901 h 3750197"/>
              <a:gd name="connsiteX72" fmla="*/ 9531752 w 12199717"/>
              <a:gd name="connsiteY72" fmla="*/ 399326 h 3750197"/>
              <a:gd name="connsiteX73" fmla="*/ 9647499 w 12199717"/>
              <a:gd name="connsiteY73" fmla="*/ 387751 h 3750197"/>
              <a:gd name="connsiteX74" fmla="*/ 9751671 w 12199717"/>
              <a:gd name="connsiteY74" fmla="*/ 376177 h 3750197"/>
              <a:gd name="connsiteX75" fmla="*/ 9878993 w 12199717"/>
              <a:gd name="connsiteY75" fmla="*/ 364602 h 3750197"/>
              <a:gd name="connsiteX76" fmla="*/ 9925291 w 12199717"/>
              <a:gd name="connsiteY76" fmla="*/ 353027 h 3750197"/>
              <a:gd name="connsiteX77" fmla="*/ 9948441 w 12199717"/>
              <a:gd name="connsiteY77" fmla="*/ 347240 h 3750197"/>
              <a:gd name="connsiteX78" fmla="*/ 9983165 w 12199717"/>
              <a:gd name="connsiteY78" fmla="*/ 335665 h 3750197"/>
              <a:gd name="connsiteX79" fmla="*/ 10017889 w 12199717"/>
              <a:gd name="connsiteY79" fmla="*/ 329878 h 3750197"/>
              <a:gd name="connsiteX80" fmla="*/ 10046826 w 12199717"/>
              <a:gd name="connsiteY80" fmla="*/ 318303 h 3750197"/>
              <a:gd name="connsiteX81" fmla="*/ 10081550 w 12199717"/>
              <a:gd name="connsiteY81" fmla="*/ 312516 h 3750197"/>
              <a:gd name="connsiteX82" fmla="*/ 10098912 w 12199717"/>
              <a:gd name="connsiteY82" fmla="*/ 300941 h 3750197"/>
              <a:gd name="connsiteX83" fmla="*/ 10116274 w 12199717"/>
              <a:gd name="connsiteY83" fmla="*/ 295154 h 3750197"/>
              <a:gd name="connsiteX84" fmla="*/ 10174147 w 12199717"/>
              <a:gd name="connsiteY84" fmla="*/ 289367 h 3750197"/>
              <a:gd name="connsiteX85" fmla="*/ 10781818 w 12199717"/>
              <a:gd name="connsiteY85" fmla="*/ 277792 h 3750197"/>
              <a:gd name="connsiteX86" fmla="*/ 10984375 w 12199717"/>
              <a:gd name="connsiteY86" fmla="*/ 266217 h 3750197"/>
              <a:gd name="connsiteX87" fmla="*/ 11129059 w 12199717"/>
              <a:gd name="connsiteY87" fmla="*/ 260430 h 3750197"/>
              <a:gd name="connsiteX88" fmla="*/ 11308466 w 12199717"/>
              <a:gd name="connsiteY88" fmla="*/ 248855 h 3750197"/>
              <a:gd name="connsiteX89" fmla="*/ 11412638 w 12199717"/>
              <a:gd name="connsiteY89" fmla="*/ 243068 h 3750197"/>
              <a:gd name="connsiteX90" fmla="*/ 11603621 w 12199717"/>
              <a:gd name="connsiteY90" fmla="*/ 231493 h 3750197"/>
              <a:gd name="connsiteX91" fmla="*/ 11719367 w 12199717"/>
              <a:gd name="connsiteY91" fmla="*/ 225706 h 3750197"/>
              <a:gd name="connsiteX92" fmla="*/ 11979798 w 12199717"/>
              <a:gd name="connsiteY92" fmla="*/ 219919 h 3750197"/>
              <a:gd name="connsiteX93" fmla="*/ 12026097 w 12199717"/>
              <a:gd name="connsiteY93" fmla="*/ 214131 h 3750197"/>
              <a:gd name="connsiteX94" fmla="*/ 12130269 w 12199717"/>
              <a:gd name="connsiteY94" fmla="*/ 202557 h 3750197"/>
              <a:gd name="connsiteX95" fmla="*/ 12170780 w 12199717"/>
              <a:gd name="connsiteY95" fmla="*/ 190982 h 3750197"/>
              <a:gd name="connsiteX96" fmla="*/ 12193929 w 12199717"/>
              <a:gd name="connsiteY96" fmla="*/ 185195 h 3750197"/>
              <a:gd name="connsiteX97" fmla="*/ 12199717 w 12199717"/>
              <a:gd name="connsiteY97" fmla="*/ 3750197 h 3750197"/>
              <a:gd name="connsiteX98" fmla="*/ 0 w 12199717"/>
              <a:gd name="connsiteY98" fmla="*/ 3744410 h 3750197"/>
              <a:gd name="connsiteX99" fmla="*/ 0 w 12199717"/>
              <a:gd name="connsiteY9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14664 w 12199717"/>
              <a:gd name="connsiteY59" fmla="*/ 306729 h 3750197"/>
              <a:gd name="connsiteX60" fmla="*/ 5955175 w 12199717"/>
              <a:gd name="connsiteY60" fmla="*/ 318303 h 3750197"/>
              <a:gd name="connsiteX61" fmla="*/ 5978324 w 12199717"/>
              <a:gd name="connsiteY61" fmla="*/ 324091 h 3750197"/>
              <a:gd name="connsiteX62" fmla="*/ 6013048 w 12199717"/>
              <a:gd name="connsiteY62" fmla="*/ 335665 h 3750197"/>
              <a:gd name="connsiteX63" fmla="*/ 6117221 w 12199717"/>
              <a:gd name="connsiteY63" fmla="*/ 347240 h 3750197"/>
              <a:gd name="connsiteX64" fmla="*/ 6140370 w 12199717"/>
              <a:gd name="connsiteY64" fmla="*/ 353027 h 3750197"/>
              <a:gd name="connsiteX65" fmla="*/ 6279266 w 12199717"/>
              <a:gd name="connsiteY65" fmla="*/ 364602 h 3750197"/>
              <a:gd name="connsiteX66" fmla="*/ 6412375 w 12199717"/>
              <a:gd name="connsiteY66" fmla="*/ 370389 h 3750197"/>
              <a:gd name="connsiteX67" fmla="*/ 6585995 w 12199717"/>
              <a:gd name="connsiteY67" fmla="*/ 381964 h 3750197"/>
              <a:gd name="connsiteX68" fmla="*/ 6690167 w 12199717"/>
              <a:gd name="connsiteY68" fmla="*/ 387751 h 3750197"/>
              <a:gd name="connsiteX69" fmla="*/ 7275316 w 12199717"/>
              <a:gd name="connsiteY69" fmla="*/ 410901 h 3750197"/>
              <a:gd name="connsiteX70" fmla="*/ 8165940 w 12199717"/>
              <a:gd name="connsiteY70" fmla="*/ 428263 h 3750197"/>
              <a:gd name="connsiteX71" fmla="*/ 9427580 w 12199717"/>
              <a:gd name="connsiteY71" fmla="*/ 410901 h 3750197"/>
              <a:gd name="connsiteX72" fmla="*/ 9531752 w 12199717"/>
              <a:gd name="connsiteY72" fmla="*/ 399326 h 3750197"/>
              <a:gd name="connsiteX73" fmla="*/ 9647499 w 12199717"/>
              <a:gd name="connsiteY73" fmla="*/ 387751 h 3750197"/>
              <a:gd name="connsiteX74" fmla="*/ 9751671 w 12199717"/>
              <a:gd name="connsiteY74" fmla="*/ 376177 h 3750197"/>
              <a:gd name="connsiteX75" fmla="*/ 9878993 w 12199717"/>
              <a:gd name="connsiteY75" fmla="*/ 364602 h 3750197"/>
              <a:gd name="connsiteX76" fmla="*/ 9925291 w 12199717"/>
              <a:gd name="connsiteY76" fmla="*/ 353027 h 3750197"/>
              <a:gd name="connsiteX77" fmla="*/ 9948441 w 12199717"/>
              <a:gd name="connsiteY77" fmla="*/ 347240 h 3750197"/>
              <a:gd name="connsiteX78" fmla="*/ 9983165 w 12199717"/>
              <a:gd name="connsiteY78" fmla="*/ 335665 h 3750197"/>
              <a:gd name="connsiteX79" fmla="*/ 10017889 w 12199717"/>
              <a:gd name="connsiteY79" fmla="*/ 329878 h 3750197"/>
              <a:gd name="connsiteX80" fmla="*/ 10046826 w 12199717"/>
              <a:gd name="connsiteY80" fmla="*/ 318303 h 3750197"/>
              <a:gd name="connsiteX81" fmla="*/ 10081550 w 12199717"/>
              <a:gd name="connsiteY81" fmla="*/ 312516 h 3750197"/>
              <a:gd name="connsiteX82" fmla="*/ 10098912 w 12199717"/>
              <a:gd name="connsiteY82" fmla="*/ 300941 h 3750197"/>
              <a:gd name="connsiteX83" fmla="*/ 10116274 w 12199717"/>
              <a:gd name="connsiteY83" fmla="*/ 295154 h 3750197"/>
              <a:gd name="connsiteX84" fmla="*/ 10174147 w 12199717"/>
              <a:gd name="connsiteY84" fmla="*/ 289367 h 3750197"/>
              <a:gd name="connsiteX85" fmla="*/ 10781818 w 12199717"/>
              <a:gd name="connsiteY85" fmla="*/ 277792 h 3750197"/>
              <a:gd name="connsiteX86" fmla="*/ 10984375 w 12199717"/>
              <a:gd name="connsiteY86" fmla="*/ 266217 h 3750197"/>
              <a:gd name="connsiteX87" fmla="*/ 11129059 w 12199717"/>
              <a:gd name="connsiteY87" fmla="*/ 260430 h 3750197"/>
              <a:gd name="connsiteX88" fmla="*/ 11308466 w 12199717"/>
              <a:gd name="connsiteY88" fmla="*/ 248855 h 3750197"/>
              <a:gd name="connsiteX89" fmla="*/ 11412638 w 12199717"/>
              <a:gd name="connsiteY89" fmla="*/ 243068 h 3750197"/>
              <a:gd name="connsiteX90" fmla="*/ 11603621 w 12199717"/>
              <a:gd name="connsiteY90" fmla="*/ 231493 h 3750197"/>
              <a:gd name="connsiteX91" fmla="*/ 11719367 w 12199717"/>
              <a:gd name="connsiteY91" fmla="*/ 225706 h 3750197"/>
              <a:gd name="connsiteX92" fmla="*/ 11979798 w 12199717"/>
              <a:gd name="connsiteY92" fmla="*/ 219919 h 3750197"/>
              <a:gd name="connsiteX93" fmla="*/ 12026097 w 12199717"/>
              <a:gd name="connsiteY93" fmla="*/ 214131 h 3750197"/>
              <a:gd name="connsiteX94" fmla="*/ 12130269 w 12199717"/>
              <a:gd name="connsiteY94" fmla="*/ 202557 h 3750197"/>
              <a:gd name="connsiteX95" fmla="*/ 12170780 w 12199717"/>
              <a:gd name="connsiteY95" fmla="*/ 190982 h 3750197"/>
              <a:gd name="connsiteX96" fmla="*/ 12193929 w 12199717"/>
              <a:gd name="connsiteY96" fmla="*/ 185195 h 3750197"/>
              <a:gd name="connsiteX97" fmla="*/ 12199717 w 12199717"/>
              <a:gd name="connsiteY97" fmla="*/ 3750197 h 3750197"/>
              <a:gd name="connsiteX98" fmla="*/ 0 w 12199717"/>
              <a:gd name="connsiteY98" fmla="*/ 3744410 h 3750197"/>
              <a:gd name="connsiteX99" fmla="*/ 0 w 12199717"/>
              <a:gd name="connsiteY9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14664 w 12199717"/>
              <a:gd name="connsiteY59" fmla="*/ 306729 h 3750197"/>
              <a:gd name="connsiteX60" fmla="*/ 5955175 w 12199717"/>
              <a:gd name="connsiteY60" fmla="*/ 318303 h 3750197"/>
              <a:gd name="connsiteX61" fmla="*/ 6013048 w 12199717"/>
              <a:gd name="connsiteY61" fmla="*/ 335665 h 3750197"/>
              <a:gd name="connsiteX62" fmla="*/ 6117221 w 12199717"/>
              <a:gd name="connsiteY62" fmla="*/ 347240 h 3750197"/>
              <a:gd name="connsiteX63" fmla="*/ 6140370 w 12199717"/>
              <a:gd name="connsiteY63" fmla="*/ 353027 h 3750197"/>
              <a:gd name="connsiteX64" fmla="*/ 6279266 w 12199717"/>
              <a:gd name="connsiteY64" fmla="*/ 364602 h 3750197"/>
              <a:gd name="connsiteX65" fmla="*/ 6412375 w 12199717"/>
              <a:gd name="connsiteY65" fmla="*/ 370389 h 3750197"/>
              <a:gd name="connsiteX66" fmla="*/ 6585995 w 12199717"/>
              <a:gd name="connsiteY66" fmla="*/ 381964 h 3750197"/>
              <a:gd name="connsiteX67" fmla="*/ 6690167 w 12199717"/>
              <a:gd name="connsiteY67" fmla="*/ 387751 h 3750197"/>
              <a:gd name="connsiteX68" fmla="*/ 7275316 w 12199717"/>
              <a:gd name="connsiteY68" fmla="*/ 410901 h 3750197"/>
              <a:gd name="connsiteX69" fmla="*/ 8165940 w 12199717"/>
              <a:gd name="connsiteY69" fmla="*/ 428263 h 3750197"/>
              <a:gd name="connsiteX70" fmla="*/ 9427580 w 12199717"/>
              <a:gd name="connsiteY70" fmla="*/ 410901 h 3750197"/>
              <a:gd name="connsiteX71" fmla="*/ 9531752 w 12199717"/>
              <a:gd name="connsiteY71" fmla="*/ 399326 h 3750197"/>
              <a:gd name="connsiteX72" fmla="*/ 9647499 w 12199717"/>
              <a:gd name="connsiteY72" fmla="*/ 387751 h 3750197"/>
              <a:gd name="connsiteX73" fmla="*/ 9751671 w 12199717"/>
              <a:gd name="connsiteY73" fmla="*/ 376177 h 3750197"/>
              <a:gd name="connsiteX74" fmla="*/ 9878993 w 12199717"/>
              <a:gd name="connsiteY74" fmla="*/ 364602 h 3750197"/>
              <a:gd name="connsiteX75" fmla="*/ 9925291 w 12199717"/>
              <a:gd name="connsiteY75" fmla="*/ 353027 h 3750197"/>
              <a:gd name="connsiteX76" fmla="*/ 9948441 w 12199717"/>
              <a:gd name="connsiteY76" fmla="*/ 347240 h 3750197"/>
              <a:gd name="connsiteX77" fmla="*/ 9983165 w 12199717"/>
              <a:gd name="connsiteY77" fmla="*/ 335665 h 3750197"/>
              <a:gd name="connsiteX78" fmla="*/ 10017889 w 12199717"/>
              <a:gd name="connsiteY78" fmla="*/ 329878 h 3750197"/>
              <a:gd name="connsiteX79" fmla="*/ 10046826 w 12199717"/>
              <a:gd name="connsiteY79" fmla="*/ 318303 h 3750197"/>
              <a:gd name="connsiteX80" fmla="*/ 10081550 w 12199717"/>
              <a:gd name="connsiteY80" fmla="*/ 312516 h 3750197"/>
              <a:gd name="connsiteX81" fmla="*/ 10098912 w 12199717"/>
              <a:gd name="connsiteY81" fmla="*/ 300941 h 3750197"/>
              <a:gd name="connsiteX82" fmla="*/ 10116274 w 12199717"/>
              <a:gd name="connsiteY82" fmla="*/ 295154 h 3750197"/>
              <a:gd name="connsiteX83" fmla="*/ 10174147 w 12199717"/>
              <a:gd name="connsiteY83" fmla="*/ 289367 h 3750197"/>
              <a:gd name="connsiteX84" fmla="*/ 10781818 w 12199717"/>
              <a:gd name="connsiteY84" fmla="*/ 277792 h 3750197"/>
              <a:gd name="connsiteX85" fmla="*/ 10984375 w 12199717"/>
              <a:gd name="connsiteY85" fmla="*/ 266217 h 3750197"/>
              <a:gd name="connsiteX86" fmla="*/ 11129059 w 12199717"/>
              <a:gd name="connsiteY86" fmla="*/ 260430 h 3750197"/>
              <a:gd name="connsiteX87" fmla="*/ 11308466 w 12199717"/>
              <a:gd name="connsiteY87" fmla="*/ 248855 h 3750197"/>
              <a:gd name="connsiteX88" fmla="*/ 11412638 w 12199717"/>
              <a:gd name="connsiteY88" fmla="*/ 243068 h 3750197"/>
              <a:gd name="connsiteX89" fmla="*/ 11603621 w 12199717"/>
              <a:gd name="connsiteY89" fmla="*/ 231493 h 3750197"/>
              <a:gd name="connsiteX90" fmla="*/ 11719367 w 12199717"/>
              <a:gd name="connsiteY90" fmla="*/ 225706 h 3750197"/>
              <a:gd name="connsiteX91" fmla="*/ 11979798 w 12199717"/>
              <a:gd name="connsiteY91" fmla="*/ 219919 h 3750197"/>
              <a:gd name="connsiteX92" fmla="*/ 12026097 w 12199717"/>
              <a:gd name="connsiteY92" fmla="*/ 214131 h 3750197"/>
              <a:gd name="connsiteX93" fmla="*/ 12130269 w 12199717"/>
              <a:gd name="connsiteY93" fmla="*/ 202557 h 3750197"/>
              <a:gd name="connsiteX94" fmla="*/ 12170780 w 12199717"/>
              <a:gd name="connsiteY94" fmla="*/ 190982 h 3750197"/>
              <a:gd name="connsiteX95" fmla="*/ 12193929 w 12199717"/>
              <a:gd name="connsiteY95" fmla="*/ 185195 h 3750197"/>
              <a:gd name="connsiteX96" fmla="*/ 12199717 w 12199717"/>
              <a:gd name="connsiteY96" fmla="*/ 3750197 h 3750197"/>
              <a:gd name="connsiteX97" fmla="*/ 0 w 12199717"/>
              <a:gd name="connsiteY97" fmla="*/ 3744410 h 3750197"/>
              <a:gd name="connsiteX98" fmla="*/ 0 w 12199717"/>
              <a:gd name="connsiteY98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688957 w 12199717"/>
              <a:gd name="connsiteY55" fmla="*/ 260430 h 3750197"/>
              <a:gd name="connsiteX56" fmla="*/ 5746831 w 12199717"/>
              <a:gd name="connsiteY56" fmla="*/ 277792 h 3750197"/>
              <a:gd name="connsiteX57" fmla="*/ 5810491 w 12199717"/>
              <a:gd name="connsiteY57" fmla="*/ 289367 h 3750197"/>
              <a:gd name="connsiteX58" fmla="*/ 5868365 w 12199717"/>
              <a:gd name="connsiteY58" fmla="*/ 300941 h 3750197"/>
              <a:gd name="connsiteX59" fmla="*/ 5955175 w 12199717"/>
              <a:gd name="connsiteY59" fmla="*/ 318303 h 3750197"/>
              <a:gd name="connsiteX60" fmla="*/ 6013048 w 12199717"/>
              <a:gd name="connsiteY60" fmla="*/ 335665 h 3750197"/>
              <a:gd name="connsiteX61" fmla="*/ 6117221 w 12199717"/>
              <a:gd name="connsiteY61" fmla="*/ 347240 h 3750197"/>
              <a:gd name="connsiteX62" fmla="*/ 6140370 w 12199717"/>
              <a:gd name="connsiteY62" fmla="*/ 353027 h 3750197"/>
              <a:gd name="connsiteX63" fmla="*/ 6279266 w 12199717"/>
              <a:gd name="connsiteY63" fmla="*/ 364602 h 3750197"/>
              <a:gd name="connsiteX64" fmla="*/ 6412375 w 12199717"/>
              <a:gd name="connsiteY64" fmla="*/ 370389 h 3750197"/>
              <a:gd name="connsiteX65" fmla="*/ 6585995 w 12199717"/>
              <a:gd name="connsiteY65" fmla="*/ 381964 h 3750197"/>
              <a:gd name="connsiteX66" fmla="*/ 6690167 w 12199717"/>
              <a:gd name="connsiteY66" fmla="*/ 387751 h 3750197"/>
              <a:gd name="connsiteX67" fmla="*/ 7275316 w 12199717"/>
              <a:gd name="connsiteY67" fmla="*/ 410901 h 3750197"/>
              <a:gd name="connsiteX68" fmla="*/ 8165940 w 12199717"/>
              <a:gd name="connsiteY68" fmla="*/ 428263 h 3750197"/>
              <a:gd name="connsiteX69" fmla="*/ 9427580 w 12199717"/>
              <a:gd name="connsiteY69" fmla="*/ 410901 h 3750197"/>
              <a:gd name="connsiteX70" fmla="*/ 9531752 w 12199717"/>
              <a:gd name="connsiteY70" fmla="*/ 399326 h 3750197"/>
              <a:gd name="connsiteX71" fmla="*/ 9647499 w 12199717"/>
              <a:gd name="connsiteY71" fmla="*/ 387751 h 3750197"/>
              <a:gd name="connsiteX72" fmla="*/ 9751671 w 12199717"/>
              <a:gd name="connsiteY72" fmla="*/ 376177 h 3750197"/>
              <a:gd name="connsiteX73" fmla="*/ 9878993 w 12199717"/>
              <a:gd name="connsiteY73" fmla="*/ 364602 h 3750197"/>
              <a:gd name="connsiteX74" fmla="*/ 9925291 w 12199717"/>
              <a:gd name="connsiteY74" fmla="*/ 353027 h 3750197"/>
              <a:gd name="connsiteX75" fmla="*/ 9948441 w 12199717"/>
              <a:gd name="connsiteY75" fmla="*/ 347240 h 3750197"/>
              <a:gd name="connsiteX76" fmla="*/ 9983165 w 12199717"/>
              <a:gd name="connsiteY76" fmla="*/ 335665 h 3750197"/>
              <a:gd name="connsiteX77" fmla="*/ 10017889 w 12199717"/>
              <a:gd name="connsiteY77" fmla="*/ 329878 h 3750197"/>
              <a:gd name="connsiteX78" fmla="*/ 10046826 w 12199717"/>
              <a:gd name="connsiteY78" fmla="*/ 318303 h 3750197"/>
              <a:gd name="connsiteX79" fmla="*/ 10081550 w 12199717"/>
              <a:gd name="connsiteY79" fmla="*/ 312516 h 3750197"/>
              <a:gd name="connsiteX80" fmla="*/ 10098912 w 12199717"/>
              <a:gd name="connsiteY80" fmla="*/ 300941 h 3750197"/>
              <a:gd name="connsiteX81" fmla="*/ 10116274 w 12199717"/>
              <a:gd name="connsiteY81" fmla="*/ 295154 h 3750197"/>
              <a:gd name="connsiteX82" fmla="*/ 10174147 w 12199717"/>
              <a:gd name="connsiteY82" fmla="*/ 289367 h 3750197"/>
              <a:gd name="connsiteX83" fmla="*/ 10781818 w 12199717"/>
              <a:gd name="connsiteY83" fmla="*/ 277792 h 3750197"/>
              <a:gd name="connsiteX84" fmla="*/ 10984375 w 12199717"/>
              <a:gd name="connsiteY84" fmla="*/ 266217 h 3750197"/>
              <a:gd name="connsiteX85" fmla="*/ 11129059 w 12199717"/>
              <a:gd name="connsiteY85" fmla="*/ 260430 h 3750197"/>
              <a:gd name="connsiteX86" fmla="*/ 11308466 w 12199717"/>
              <a:gd name="connsiteY86" fmla="*/ 248855 h 3750197"/>
              <a:gd name="connsiteX87" fmla="*/ 11412638 w 12199717"/>
              <a:gd name="connsiteY87" fmla="*/ 243068 h 3750197"/>
              <a:gd name="connsiteX88" fmla="*/ 11603621 w 12199717"/>
              <a:gd name="connsiteY88" fmla="*/ 231493 h 3750197"/>
              <a:gd name="connsiteX89" fmla="*/ 11719367 w 12199717"/>
              <a:gd name="connsiteY89" fmla="*/ 225706 h 3750197"/>
              <a:gd name="connsiteX90" fmla="*/ 11979798 w 12199717"/>
              <a:gd name="connsiteY90" fmla="*/ 219919 h 3750197"/>
              <a:gd name="connsiteX91" fmla="*/ 12026097 w 12199717"/>
              <a:gd name="connsiteY91" fmla="*/ 214131 h 3750197"/>
              <a:gd name="connsiteX92" fmla="*/ 12130269 w 12199717"/>
              <a:gd name="connsiteY92" fmla="*/ 202557 h 3750197"/>
              <a:gd name="connsiteX93" fmla="*/ 12170780 w 12199717"/>
              <a:gd name="connsiteY93" fmla="*/ 190982 h 3750197"/>
              <a:gd name="connsiteX94" fmla="*/ 12193929 w 12199717"/>
              <a:gd name="connsiteY94" fmla="*/ 185195 h 3750197"/>
              <a:gd name="connsiteX95" fmla="*/ 12199717 w 12199717"/>
              <a:gd name="connsiteY95" fmla="*/ 3750197 h 3750197"/>
              <a:gd name="connsiteX96" fmla="*/ 0 w 12199717"/>
              <a:gd name="connsiteY96" fmla="*/ 3744410 h 3750197"/>
              <a:gd name="connsiteX97" fmla="*/ 0 w 12199717"/>
              <a:gd name="connsiteY97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21124 w 12199717"/>
              <a:gd name="connsiteY52" fmla="*/ 225706 h 3750197"/>
              <a:gd name="connsiteX53" fmla="*/ 5590572 w 12199717"/>
              <a:gd name="connsiteY53" fmla="*/ 237281 h 3750197"/>
              <a:gd name="connsiteX54" fmla="*/ 5654233 w 12199717"/>
              <a:gd name="connsiteY54" fmla="*/ 254643 h 3750197"/>
              <a:gd name="connsiteX55" fmla="*/ 5746831 w 12199717"/>
              <a:gd name="connsiteY55" fmla="*/ 277792 h 3750197"/>
              <a:gd name="connsiteX56" fmla="*/ 5810491 w 12199717"/>
              <a:gd name="connsiteY56" fmla="*/ 289367 h 3750197"/>
              <a:gd name="connsiteX57" fmla="*/ 5868365 w 12199717"/>
              <a:gd name="connsiteY57" fmla="*/ 300941 h 3750197"/>
              <a:gd name="connsiteX58" fmla="*/ 5955175 w 12199717"/>
              <a:gd name="connsiteY58" fmla="*/ 318303 h 3750197"/>
              <a:gd name="connsiteX59" fmla="*/ 6013048 w 12199717"/>
              <a:gd name="connsiteY59" fmla="*/ 335665 h 3750197"/>
              <a:gd name="connsiteX60" fmla="*/ 6117221 w 12199717"/>
              <a:gd name="connsiteY60" fmla="*/ 347240 h 3750197"/>
              <a:gd name="connsiteX61" fmla="*/ 6140370 w 12199717"/>
              <a:gd name="connsiteY61" fmla="*/ 353027 h 3750197"/>
              <a:gd name="connsiteX62" fmla="*/ 6279266 w 12199717"/>
              <a:gd name="connsiteY62" fmla="*/ 364602 h 3750197"/>
              <a:gd name="connsiteX63" fmla="*/ 6412375 w 12199717"/>
              <a:gd name="connsiteY63" fmla="*/ 370389 h 3750197"/>
              <a:gd name="connsiteX64" fmla="*/ 6585995 w 12199717"/>
              <a:gd name="connsiteY64" fmla="*/ 381964 h 3750197"/>
              <a:gd name="connsiteX65" fmla="*/ 6690167 w 12199717"/>
              <a:gd name="connsiteY65" fmla="*/ 387751 h 3750197"/>
              <a:gd name="connsiteX66" fmla="*/ 7275316 w 12199717"/>
              <a:gd name="connsiteY66" fmla="*/ 410901 h 3750197"/>
              <a:gd name="connsiteX67" fmla="*/ 8165940 w 12199717"/>
              <a:gd name="connsiteY67" fmla="*/ 428263 h 3750197"/>
              <a:gd name="connsiteX68" fmla="*/ 9427580 w 12199717"/>
              <a:gd name="connsiteY68" fmla="*/ 410901 h 3750197"/>
              <a:gd name="connsiteX69" fmla="*/ 9531752 w 12199717"/>
              <a:gd name="connsiteY69" fmla="*/ 399326 h 3750197"/>
              <a:gd name="connsiteX70" fmla="*/ 9647499 w 12199717"/>
              <a:gd name="connsiteY70" fmla="*/ 387751 h 3750197"/>
              <a:gd name="connsiteX71" fmla="*/ 9751671 w 12199717"/>
              <a:gd name="connsiteY71" fmla="*/ 376177 h 3750197"/>
              <a:gd name="connsiteX72" fmla="*/ 9878993 w 12199717"/>
              <a:gd name="connsiteY72" fmla="*/ 364602 h 3750197"/>
              <a:gd name="connsiteX73" fmla="*/ 9925291 w 12199717"/>
              <a:gd name="connsiteY73" fmla="*/ 353027 h 3750197"/>
              <a:gd name="connsiteX74" fmla="*/ 9948441 w 12199717"/>
              <a:gd name="connsiteY74" fmla="*/ 347240 h 3750197"/>
              <a:gd name="connsiteX75" fmla="*/ 9983165 w 12199717"/>
              <a:gd name="connsiteY75" fmla="*/ 335665 h 3750197"/>
              <a:gd name="connsiteX76" fmla="*/ 10017889 w 12199717"/>
              <a:gd name="connsiteY76" fmla="*/ 329878 h 3750197"/>
              <a:gd name="connsiteX77" fmla="*/ 10046826 w 12199717"/>
              <a:gd name="connsiteY77" fmla="*/ 318303 h 3750197"/>
              <a:gd name="connsiteX78" fmla="*/ 10081550 w 12199717"/>
              <a:gd name="connsiteY78" fmla="*/ 312516 h 3750197"/>
              <a:gd name="connsiteX79" fmla="*/ 10098912 w 12199717"/>
              <a:gd name="connsiteY79" fmla="*/ 300941 h 3750197"/>
              <a:gd name="connsiteX80" fmla="*/ 10116274 w 12199717"/>
              <a:gd name="connsiteY80" fmla="*/ 295154 h 3750197"/>
              <a:gd name="connsiteX81" fmla="*/ 10174147 w 12199717"/>
              <a:gd name="connsiteY81" fmla="*/ 289367 h 3750197"/>
              <a:gd name="connsiteX82" fmla="*/ 10781818 w 12199717"/>
              <a:gd name="connsiteY82" fmla="*/ 277792 h 3750197"/>
              <a:gd name="connsiteX83" fmla="*/ 10984375 w 12199717"/>
              <a:gd name="connsiteY83" fmla="*/ 266217 h 3750197"/>
              <a:gd name="connsiteX84" fmla="*/ 11129059 w 12199717"/>
              <a:gd name="connsiteY84" fmla="*/ 260430 h 3750197"/>
              <a:gd name="connsiteX85" fmla="*/ 11308466 w 12199717"/>
              <a:gd name="connsiteY85" fmla="*/ 248855 h 3750197"/>
              <a:gd name="connsiteX86" fmla="*/ 11412638 w 12199717"/>
              <a:gd name="connsiteY86" fmla="*/ 243068 h 3750197"/>
              <a:gd name="connsiteX87" fmla="*/ 11603621 w 12199717"/>
              <a:gd name="connsiteY87" fmla="*/ 231493 h 3750197"/>
              <a:gd name="connsiteX88" fmla="*/ 11719367 w 12199717"/>
              <a:gd name="connsiteY88" fmla="*/ 225706 h 3750197"/>
              <a:gd name="connsiteX89" fmla="*/ 11979798 w 12199717"/>
              <a:gd name="connsiteY89" fmla="*/ 219919 h 3750197"/>
              <a:gd name="connsiteX90" fmla="*/ 12026097 w 12199717"/>
              <a:gd name="connsiteY90" fmla="*/ 214131 h 3750197"/>
              <a:gd name="connsiteX91" fmla="*/ 12130269 w 12199717"/>
              <a:gd name="connsiteY91" fmla="*/ 202557 h 3750197"/>
              <a:gd name="connsiteX92" fmla="*/ 12170780 w 12199717"/>
              <a:gd name="connsiteY92" fmla="*/ 190982 h 3750197"/>
              <a:gd name="connsiteX93" fmla="*/ 12193929 w 12199717"/>
              <a:gd name="connsiteY93" fmla="*/ 185195 h 3750197"/>
              <a:gd name="connsiteX94" fmla="*/ 12199717 w 12199717"/>
              <a:gd name="connsiteY94" fmla="*/ 3750197 h 3750197"/>
              <a:gd name="connsiteX95" fmla="*/ 0 w 12199717"/>
              <a:gd name="connsiteY95" fmla="*/ 3744410 h 3750197"/>
              <a:gd name="connsiteX96" fmla="*/ 0 w 12199717"/>
              <a:gd name="connsiteY96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492188 w 12199717"/>
              <a:gd name="connsiteY51" fmla="*/ 219919 h 3750197"/>
              <a:gd name="connsiteX52" fmla="*/ 5590572 w 12199717"/>
              <a:gd name="connsiteY52" fmla="*/ 237281 h 3750197"/>
              <a:gd name="connsiteX53" fmla="*/ 5654233 w 12199717"/>
              <a:gd name="connsiteY53" fmla="*/ 254643 h 3750197"/>
              <a:gd name="connsiteX54" fmla="*/ 5746831 w 12199717"/>
              <a:gd name="connsiteY54" fmla="*/ 277792 h 3750197"/>
              <a:gd name="connsiteX55" fmla="*/ 5810491 w 12199717"/>
              <a:gd name="connsiteY55" fmla="*/ 289367 h 3750197"/>
              <a:gd name="connsiteX56" fmla="*/ 5868365 w 12199717"/>
              <a:gd name="connsiteY56" fmla="*/ 300941 h 3750197"/>
              <a:gd name="connsiteX57" fmla="*/ 5955175 w 12199717"/>
              <a:gd name="connsiteY57" fmla="*/ 318303 h 3750197"/>
              <a:gd name="connsiteX58" fmla="*/ 6013048 w 12199717"/>
              <a:gd name="connsiteY58" fmla="*/ 335665 h 3750197"/>
              <a:gd name="connsiteX59" fmla="*/ 6117221 w 12199717"/>
              <a:gd name="connsiteY59" fmla="*/ 347240 h 3750197"/>
              <a:gd name="connsiteX60" fmla="*/ 6140370 w 12199717"/>
              <a:gd name="connsiteY60" fmla="*/ 353027 h 3750197"/>
              <a:gd name="connsiteX61" fmla="*/ 6279266 w 12199717"/>
              <a:gd name="connsiteY61" fmla="*/ 364602 h 3750197"/>
              <a:gd name="connsiteX62" fmla="*/ 6412375 w 12199717"/>
              <a:gd name="connsiteY62" fmla="*/ 370389 h 3750197"/>
              <a:gd name="connsiteX63" fmla="*/ 6585995 w 12199717"/>
              <a:gd name="connsiteY63" fmla="*/ 381964 h 3750197"/>
              <a:gd name="connsiteX64" fmla="*/ 6690167 w 12199717"/>
              <a:gd name="connsiteY64" fmla="*/ 387751 h 3750197"/>
              <a:gd name="connsiteX65" fmla="*/ 7275316 w 12199717"/>
              <a:gd name="connsiteY65" fmla="*/ 410901 h 3750197"/>
              <a:gd name="connsiteX66" fmla="*/ 8165940 w 12199717"/>
              <a:gd name="connsiteY66" fmla="*/ 428263 h 3750197"/>
              <a:gd name="connsiteX67" fmla="*/ 9427580 w 12199717"/>
              <a:gd name="connsiteY67" fmla="*/ 410901 h 3750197"/>
              <a:gd name="connsiteX68" fmla="*/ 9531752 w 12199717"/>
              <a:gd name="connsiteY68" fmla="*/ 399326 h 3750197"/>
              <a:gd name="connsiteX69" fmla="*/ 9647499 w 12199717"/>
              <a:gd name="connsiteY69" fmla="*/ 387751 h 3750197"/>
              <a:gd name="connsiteX70" fmla="*/ 9751671 w 12199717"/>
              <a:gd name="connsiteY70" fmla="*/ 376177 h 3750197"/>
              <a:gd name="connsiteX71" fmla="*/ 9878993 w 12199717"/>
              <a:gd name="connsiteY71" fmla="*/ 364602 h 3750197"/>
              <a:gd name="connsiteX72" fmla="*/ 9925291 w 12199717"/>
              <a:gd name="connsiteY72" fmla="*/ 353027 h 3750197"/>
              <a:gd name="connsiteX73" fmla="*/ 9948441 w 12199717"/>
              <a:gd name="connsiteY73" fmla="*/ 347240 h 3750197"/>
              <a:gd name="connsiteX74" fmla="*/ 9983165 w 12199717"/>
              <a:gd name="connsiteY74" fmla="*/ 335665 h 3750197"/>
              <a:gd name="connsiteX75" fmla="*/ 10017889 w 12199717"/>
              <a:gd name="connsiteY75" fmla="*/ 329878 h 3750197"/>
              <a:gd name="connsiteX76" fmla="*/ 10046826 w 12199717"/>
              <a:gd name="connsiteY76" fmla="*/ 318303 h 3750197"/>
              <a:gd name="connsiteX77" fmla="*/ 10081550 w 12199717"/>
              <a:gd name="connsiteY77" fmla="*/ 312516 h 3750197"/>
              <a:gd name="connsiteX78" fmla="*/ 10098912 w 12199717"/>
              <a:gd name="connsiteY78" fmla="*/ 300941 h 3750197"/>
              <a:gd name="connsiteX79" fmla="*/ 10116274 w 12199717"/>
              <a:gd name="connsiteY79" fmla="*/ 295154 h 3750197"/>
              <a:gd name="connsiteX80" fmla="*/ 10174147 w 12199717"/>
              <a:gd name="connsiteY80" fmla="*/ 289367 h 3750197"/>
              <a:gd name="connsiteX81" fmla="*/ 10781818 w 12199717"/>
              <a:gd name="connsiteY81" fmla="*/ 277792 h 3750197"/>
              <a:gd name="connsiteX82" fmla="*/ 10984375 w 12199717"/>
              <a:gd name="connsiteY82" fmla="*/ 266217 h 3750197"/>
              <a:gd name="connsiteX83" fmla="*/ 11129059 w 12199717"/>
              <a:gd name="connsiteY83" fmla="*/ 260430 h 3750197"/>
              <a:gd name="connsiteX84" fmla="*/ 11308466 w 12199717"/>
              <a:gd name="connsiteY84" fmla="*/ 248855 h 3750197"/>
              <a:gd name="connsiteX85" fmla="*/ 11412638 w 12199717"/>
              <a:gd name="connsiteY85" fmla="*/ 243068 h 3750197"/>
              <a:gd name="connsiteX86" fmla="*/ 11603621 w 12199717"/>
              <a:gd name="connsiteY86" fmla="*/ 231493 h 3750197"/>
              <a:gd name="connsiteX87" fmla="*/ 11719367 w 12199717"/>
              <a:gd name="connsiteY87" fmla="*/ 225706 h 3750197"/>
              <a:gd name="connsiteX88" fmla="*/ 11979798 w 12199717"/>
              <a:gd name="connsiteY88" fmla="*/ 219919 h 3750197"/>
              <a:gd name="connsiteX89" fmla="*/ 12026097 w 12199717"/>
              <a:gd name="connsiteY89" fmla="*/ 214131 h 3750197"/>
              <a:gd name="connsiteX90" fmla="*/ 12130269 w 12199717"/>
              <a:gd name="connsiteY90" fmla="*/ 202557 h 3750197"/>
              <a:gd name="connsiteX91" fmla="*/ 12170780 w 12199717"/>
              <a:gd name="connsiteY91" fmla="*/ 190982 h 3750197"/>
              <a:gd name="connsiteX92" fmla="*/ 12193929 w 12199717"/>
              <a:gd name="connsiteY92" fmla="*/ 185195 h 3750197"/>
              <a:gd name="connsiteX93" fmla="*/ 12199717 w 12199717"/>
              <a:gd name="connsiteY93" fmla="*/ 3750197 h 3750197"/>
              <a:gd name="connsiteX94" fmla="*/ 0 w 12199717"/>
              <a:gd name="connsiteY94" fmla="*/ 3744410 h 3750197"/>
              <a:gd name="connsiteX95" fmla="*/ 0 w 12199717"/>
              <a:gd name="connsiteY95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237545 w 12199717"/>
              <a:gd name="connsiteY48" fmla="*/ 173620 h 3750197"/>
              <a:gd name="connsiteX49" fmla="*/ 5359079 w 12199717"/>
              <a:gd name="connsiteY49" fmla="*/ 190982 h 3750197"/>
              <a:gd name="connsiteX50" fmla="*/ 5451676 w 12199717"/>
              <a:gd name="connsiteY50" fmla="*/ 214131 h 3750197"/>
              <a:gd name="connsiteX51" fmla="*/ 5590572 w 12199717"/>
              <a:gd name="connsiteY51" fmla="*/ 237281 h 3750197"/>
              <a:gd name="connsiteX52" fmla="*/ 5654233 w 12199717"/>
              <a:gd name="connsiteY52" fmla="*/ 254643 h 3750197"/>
              <a:gd name="connsiteX53" fmla="*/ 5746831 w 12199717"/>
              <a:gd name="connsiteY53" fmla="*/ 277792 h 3750197"/>
              <a:gd name="connsiteX54" fmla="*/ 5810491 w 12199717"/>
              <a:gd name="connsiteY54" fmla="*/ 289367 h 3750197"/>
              <a:gd name="connsiteX55" fmla="*/ 5868365 w 12199717"/>
              <a:gd name="connsiteY55" fmla="*/ 300941 h 3750197"/>
              <a:gd name="connsiteX56" fmla="*/ 5955175 w 12199717"/>
              <a:gd name="connsiteY56" fmla="*/ 318303 h 3750197"/>
              <a:gd name="connsiteX57" fmla="*/ 6013048 w 12199717"/>
              <a:gd name="connsiteY57" fmla="*/ 335665 h 3750197"/>
              <a:gd name="connsiteX58" fmla="*/ 6117221 w 12199717"/>
              <a:gd name="connsiteY58" fmla="*/ 347240 h 3750197"/>
              <a:gd name="connsiteX59" fmla="*/ 6140370 w 12199717"/>
              <a:gd name="connsiteY59" fmla="*/ 353027 h 3750197"/>
              <a:gd name="connsiteX60" fmla="*/ 6279266 w 12199717"/>
              <a:gd name="connsiteY60" fmla="*/ 364602 h 3750197"/>
              <a:gd name="connsiteX61" fmla="*/ 6412375 w 12199717"/>
              <a:gd name="connsiteY61" fmla="*/ 370389 h 3750197"/>
              <a:gd name="connsiteX62" fmla="*/ 6585995 w 12199717"/>
              <a:gd name="connsiteY62" fmla="*/ 381964 h 3750197"/>
              <a:gd name="connsiteX63" fmla="*/ 6690167 w 12199717"/>
              <a:gd name="connsiteY63" fmla="*/ 387751 h 3750197"/>
              <a:gd name="connsiteX64" fmla="*/ 7275316 w 12199717"/>
              <a:gd name="connsiteY64" fmla="*/ 410901 h 3750197"/>
              <a:gd name="connsiteX65" fmla="*/ 8165940 w 12199717"/>
              <a:gd name="connsiteY65" fmla="*/ 428263 h 3750197"/>
              <a:gd name="connsiteX66" fmla="*/ 9427580 w 12199717"/>
              <a:gd name="connsiteY66" fmla="*/ 410901 h 3750197"/>
              <a:gd name="connsiteX67" fmla="*/ 9531752 w 12199717"/>
              <a:gd name="connsiteY67" fmla="*/ 399326 h 3750197"/>
              <a:gd name="connsiteX68" fmla="*/ 9647499 w 12199717"/>
              <a:gd name="connsiteY68" fmla="*/ 387751 h 3750197"/>
              <a:gd name="connsiteX69" fmla="*/ 9751671 w 12199717"/>
              <a:gd name="connsiteY69" fmla="*/ 376177 h 3750197"/>
              <a:gd name="connsiteX70" fmla="*/ 9878993 w 12199717"/>
              <a:gd name="connsiteY70" fmla="*/ 364602 h 3750197"/>
              <a:gd name="connsiteX71" fmla="*/ 9925291 w 12199717"/>
              <a:gd name="connsiteY71" fmla="*/ 353027 h 3750197"/>
              <a:gd name="connsiteX72" fmla="*/ 9948441 w 12199717"/>
              <a:gd name="connsiteY72" fmla="*/ 347240 h 3750197"/>
              <a:gd name="connsiteX73" fmla="*/ 9983165 w 12199717"/>
              <a:gd name="connsiteY73" fmla="*/ 335665 h 3750197"/>
              <a:gd name="connsiteX74" fmla="*/ 10017889 w 12199717"/>
              <a:gd name="connsiteY74" fmla="*/ 329878 h 3750197"/>
              <a:gd name="connsiteX75" fmla="*/ 10046826 w 12199717"/>
              <a:gd name="connsiteY75" fmla="*/ 318303 h 3750197"/>
              <a:gd name="connsiteX76" fmla="*/ 10081550 w 12199717"/>
              <a:gd name="connsiteY76" fmla="*/ 312516 h 3750197"/>
              <a:gd name="connsiteX77" fmla="*/ 10098912 w 12199717"/>
              <a:gd name="connsiteY77" fmla="*/ 300941 h 3750197"/>
              <a:gd name="connsiteX78" fmla="*/ 10116274 w 12199717"/>
              <a:gd name="connsiteY78" fmla="*/ 295154 h 3750197"/>
              <a:gd name="connsiteX79" fmla="*/ 10174147 w 12199717"/>
              <a:gd name="connsiteY79" fmla="*/ 289367 h 3750197"/>
              <a:gd name="connsiteX80" fmla="*/ 10781818 w 12199717"/>
              <a:gd name="connsiteY80" fmla="*/ 277792 h 3750197"/>
              <a:gd name="connsiteX81" fmla="*/ 10984375 w 12199717"/>
              <a:gd name="connsiteY81" fmla="*/ 266217 h 3750197"/>
              <a:gd name="connsiteX82" fmla="*/ 11129059 w 12199717"/>
              <a:gd name="connsiteY82" fmla="*/ 260430 h 3750197"/>
              <a:gd name="connsiteX83" fmla="*/ 11308466 w 12199717"/>
              <a:gd name="connsiteY83" fmla="*/ 248855 h 3750197"/>
              <a:gd name="connsiteX84" fmla="*/ 11412638 w 12199717"/>
              <a:gd name="connsiteY84" fmla="*/ 243068 h 3750197"/>
              <a:gd name="connsiteX85" fmla="*/ 11603621 w 12199717"/>
              <a:gd name="connsiteY85" fmla="*/ 231493 h 3750197"/>
              <a:gd name="connsiteX86" fmla="*/ 11719367 w 12199717"/>
              <a:gd name="connsiteY86" fmla="*/ 225706 h 3750197"/>
              <a:gd name="connsiteX87" fmla="*/ 11979798 w 12199717"/>
              <a:gd name="connsiteY87" fmla="*/ 219919 h 3750197"/>
              <a:gd name="connsiteX88" fmla="*/ 12026097 w 12199717"/>
              <a:gd name="connsiteY88" fmla="*/ 214131 h 3750197"/>
              <a:gd name="connsiteX89" fmla="*/ 12130269 w 12199717"/>
              <a:gd name="connsiteY89" fmla="*/ 202557 h 3750197"/>
              <a:gd name="connsiteX90" fmla="*/ 12170780 w 12199717"/>
              <a:gd name="connsiteY90" fmla="*/ 190982 h 3750197"/>
              <a:gd name="connsiteX91" fmla="*/ 12193929 w 12199717"/>
              <a:gd name="connsiteY91" fmla="*/ 185195 h 3750197"/>
              <a:gd name="connsiteX92" fmla="*/ 12199717 w 12199717"/>
              <a:gd name="connsiteY92" fmla="*/ 3750197 h 3750197"/>
              <a:gd name="connsiteX93" fmla="*/ 0 w 12199717"/>
              <a:gd name="connsiteY93" fmla="*/ 3744410 h 3750197"/>
              <a:gd name="connsiteX94" fmla="*/ 0 w 12199717"/>
              <a:gd name="connsiteY94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832431 w 12199717"/>
              <a:gd name="connsiteY43" fmla="*/ 109959 h 3750197"/>
              <a:gd name="connsiteX44" fmla="*/ 4930816 w 12199717"/>
              <a:gd name="connsiteY44" fmla="*/ 127321 h 3750197"/>
              <a:gd name="connsiteX45" fmla="*/ 5029200 w 12199717"/>
              <a:gd name="connsiteY45" fmla="*/ 138896 h 3750197"/>
              <a:gd name="connsiteX46" fmla="*/ 5104436 w 12199717"/>
              <a:gd name="connsiteY46" fmla="*/ 156258 h 3750197"/>
              <a:gd name="connsiteX47" fmla="*/ 5144947 w 12199717"/>
              <a:gd name="connsiteY47" fmla="*/ 162045 h 3750197"/>
              <a:gd name="connsiteX48" fmla="*/ 5359079 w 12199717"/>
              <a:gd name="connsiteY48" fmla="*/ 190982 h 3750197"/>
              <a:gd name="connsiteX49" fmla="*/ 5451676 w 12199717"/>
              <a:gd name="connsiteY49" fmla="*/ 214131 h 3750197"/>
              <a:gd name="connsiteX50" fmla="*/ 5590572 w 12199717"/>
              <a:gd name="connsiteY50" fmla="*/ 237281 h 3750197"/>
              <a:gd name="connsiteX51" fmla="*/ 5654233 w 12199717"/>
              <a:gd name="connsiteY51" fmla="*/ 254643 h 3750197"/>
              <a:gd name="connsiteX52" fmla="*/ 5746831 w 12199717"/>
              <a:gd name="connsiteY52" fmla="*/ 277792 h 3750197"/>
              <a:gd name="connsiteX53" fmla="*/ 5810491 w 12199717"/>
              <a:gd name="connsiteY53" fmla="*/ 289367 h 3750197"/>
              <a:gd name="connsiteX54" fmla="*/ 5868365 w 12199717"/>
              <a:gd name="connsiteY54" fmla="*/ 300941 h 3750197"/>
              <a:gd name="connsiteX55" fmla="*/ 5955175 w 12199717"/>
              <a:gd name="connsiteY55" fmla="*/ 318303 h 3750197"/>
              <a:gd name="connsiteX56" fmla="*/ 6013048 w 12199717"/>
              <a:gd name="connsiteY56" fmla="*/ 335665 h 3750197"/>
              <a:gd name="connsiteX57" fmla="*/ 6117221 w 12199717"/>
              <a:gd name="connsiteY57" fmla="*/ 347240 h 3750197"/>
              <a:gd name="connsiteX58" fmla="*/ 6140370 w 12199717"/>
              <a:gd name="connsiteY58" fmla="*/ 353027 h 3750197"/>
              <a:gd name="connsiteX59" fmla="*/ 6279266 w 12199717"/>
              <a:gd name="connsiteY59" fmla="*/ 364602 h 3750197"/>
              <a:gd name="connsiteX60" fmla="*/ 6412375 w 12199717"/>
              <a:gd name="connsiteY60" fmla="*/ 370389 h 3750197"/>
              <a:gd name="connsiteX61" fmla="*/ 6585995 w 12199717"/>
              <a:gd name="connsiteY61" fmla="*/ 381964 h 3750197"/>
              <a:gd name="connsiteX62" fmla="*/ 6690167 w 12199717"/>
              <a:gd name="connsiteY62" fmla="*/ 387751 h 3750197"/>
              <a:gd name="connsiteX63" fmla="*/ 7275316 w 12199717"/>
              <a:gd name="connsiteY63" fmla="*/ 410901 h 3750197"/>
              <a:gd name="connsiteX64" fmla="*/ 8165940 w 12199717"/>
              <a:gd name="connsiteY64" fmla="*/ 428263 h 3750197"/>
              <a:gd name="connsiteX65" fmla="*/ 9427580 w 12199717"/>
              <a:gd name="connsiteY65" fmla="*/ 410901 h 3750197"/>
              <a:gd name="connsiteX66" fmla="*/ 9531752 w 12199717"/>
              <a:gd name="connsiteY66" fmla="*/ 399326 h 3750197"/>
              <a:gd name="connsiteX67" fmla="*/ 9647499 w 12199717"/>
              <a:gd name="connsiteY67" fmla="*/ 387751 h 3750197"/>
              <a:gd name="connsiteX68" fmla="*/ 9751671 w 12199717"/>
              <a:gd name="connsiteY68" fmla="*/ 376177 h 3750197"/>
              <a:gd name="connsiteX69" fmla="*/ 9878993 w 12199717"/>
              <a:gd name="connsiteY69" fmla="*/ 364602 h 3750197"/>
              <a:gd name="connsiteX70" fmla="*/ 9925291 w 12199717"/>
              <a:gd name="connsiteY70" fmla="*/ 353027 h 3750197"/>
              <a:gd name="connsiteX71" fmla="*/ 9948441 w 12199717"/>
              <a:gd name="connsiteY71" fmla="*/ 347240 h 3750197"/>
              <a:gd name="connsiteX72" fmla="*/ 9983165 w 12199717"/>
              <a:gd name="connsiteY72" fmla="*/ 335665 h 3750197"/>
              <a:gd name="connsiteX73" fmla="*/ 10017889 w 12199717"/>
              <a:gd name="connsiteY73" fmla="*/ 329878 h 3750197"/>
              <a:gd name="connsiteX74" fmla="*/ 10046826 w 12199717"/>
              <a:gd name="connsiteY74" fmla="*/ 318303 h 3750197"/>
              <a:gd name="connsiteX75" fmla="*/ 10081550 w 12199717"/>
              <a:gd name="connsiteY75" fmla="*/ 312516 h 3750197"/>
              <a:gd name="connsiteX76" fmla="*/ 10098912 w 12199717"/>
              <a:gd name="connsiteY76" fmla="*/ 300941 h 3750197"/>
              <a:gd name="connsiteX77" fmla="*/ 10116274 w 12199717"/>
              <a:gd name="connsiteY77" fmla="*/ 295154 h 3750197"/>
              <a:gd name="connsiteX78" fmla="*/ 10174147 w 12199717"/>
              <a:gd name="connsiteY78" fmla="*/ 289367 h 3750197"/>
              <a:gd name="connsiteX79" fmla="*/ 10781818 w 12199717"/>
              <a:gd name="connsiteY79" fmla="*/ 277792 h 3750197"/>
              <a:gd name="connsiteX80" fmla="*/ 10984375 w 12199717"/>
              <a:gd name="connsiteY80" fmla="*/ 266217 h 3750197"/>
              <a:gd name="connsiteX81" fmla="*/ 11129059 w 12199717"/>
              <a:gd name="connsiteY81" fmla="*/ 260430 h 3750197"/>
              <a:gd name="connsiteX82" fmla="*/ 11308466 w 12199717"/>
              <a:gd name="connsiteY82" fmla="*/ 248855 h 3750197"/>
              <a:gd name="connsiteX83" fmla="*/ 11412638 w 12199717"/>
              <a:gd name="connsiteY83" fmla="*/ 243068 h 3750197"/>
              <a:gd name="connsiteX84" fmla="*/ 11603621 w 12199717"/>
              <a:gd name="connsiteY84" fmla="*/ 231493 h 3750197"/>
              <a:gd name="connsiteX85" fmla="*/ 11719367 w 12199717"/>
              <a:gd name="connsiteY85" fmla="*/ 225706 h 3750197"/>
              <a:gd name="connsiteX86" fmla="*/ 11979798 w 12199717"/>
              <a:gd name="connsiteY86" fmla="*/ 219919 h 3750197"/>
              <a:gd name="connsiteX87" fmla="*/ 12026097 w 12199717"/>
              <a:gd name="connsiteY87" fmla="*/ 214131 h 3750197"/>
              <a:gd name="connsiteX88" fmla="*/ 12130269 w 12199717"/>
              <a:gd name="connsiteY88" fmla="*/ 202557 h 3750197"/>
              <a:gd name="connsiteX89" fmla="*/ 12170780 w 12199717"/>
              <a:gd name="connsiteY89" fmla="*/ 190982 h 3750197"/>
              <a:gd name="connsiteX90" fmla="*/ 12193929 w 12199717"/>
              <a:gd name="connsiteY90" fmla="*/ 185195 h 3750197"/>
              <a:gd name="connsiteX91" fmla="*/ 12199717 w 12199717"/>
              <a:gd name="connsiteY91" fmla="*/ 3750197 h 3750197"/>
              <a:gd name="connsiteX92" fmla="*/ 0 w 12199717"/>
              <a:gd name="connsiteY92" fmla="*/ 3744410 h 3750197"/>
              <a:gd name="connsiteX93" fmla="*/ 0 w 12199717"/>
              <a:gd name="connsiteY93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60426 w 12199717"/>
              <a:gd name="connsiteY38" fmla="*/ 69448 h 3750197"/>
              <a:gd name="connsiteX39" fmla="*/ 4595150 w 12199717"/>
              <a:gd name="connsiteY39" fmla="*/ 75235 h 3750197"/>
              <a:gd name="connsiteX40" fmla="*/ 4687747 w 12199717"/>
              <a:gd name="connsiteY40" fmla="*/ 86810 h 3750197"/>
              <a:gd name="connsiteX41" fmla="*/ 4722471 w 12199717"/>
              <a:gd name="connsiteY41" fmla="*/ 92597 h 3750197"/>
              <a:gd name="connsiteX42" fmla="*/ 4774557 w 12199717"/>
              <a:gd name="connsiteY42" fmla="*/ 104172 h 3750197"/>
              <a:gd name="connsiteX43" fmla="*/ 4930816 w 12199717"/>
              <a:gd name="connsiteY43" fmla="*/ 127321 h 3750197"/>
              <a:gd name="connsiteX44" fmla="*/ 5029200 w 12199717"/>
              <a:gd name="connsiteY44" fmla="*/ 138896 h 3750197"/>
              <a:gd name="connsiteX45" fmla="*/ 5104436 w 12199717"/>
              <a:gd name="connsiteY45" fmla="*/ 156258 h 3750197"/>
              <a:gd name="connsiteX46" fmla="*/ 5144947 w 12199717"/>
              <a:gd name="connsiteY46" fmla="*/ 162045 h 3750197"/>
              <a:gd name="connsiteX47" fmla="*/ 5359079 w 12199717"/>
              <a:gd name="connsiteY47" fmla="*/ 190982 h 3750197"/>
              <a:gd name="connsiteX48" fmla="*/ 5451676 w 12199717"/>
              <a:gd name="connsiteY48" fmla="*/ 214131 h 3750197"/>
              <a:gd name="connsiteX49" fmla="*/ 5590572 w 12199717"/>
              <a:gd name="connsiteY49" fmla="*/ 237281 h 3750197"/>
              <a:gd name="connsiteX50" fmla="*/ 5654233 w 12199717"/>
              <a:gd name="connsiteY50" fmla="*/ 254643 h 3750197"/>
              <a:gd name="connsiteX51" fmla="*/ 5746831 w 12199717"/>
              <a:gd name="connsiteY51" fmla="*/ 277792 h 3750197"/>
              <a:gd name="connsiteX52" fmla="*/ 5810491 w 12199717"/>
              <a:gd name="connsiteY52" fmla="*/ 289367 h 3750197"/>
              <a:gd name="connsiteX53" fmla="*/ 5868365 w 12199717"/>
              <a:gd name="connsiteY53" fmla="*/ 300941 h 3750197"/>
              <a:gd name="connsiteX54" fmla="*/ 5955175 w 12199717"/>
              <a:gd name="connsiteY54" fmla="*/ 318303 h 3750197"/>
              <a:gd name="connsiteX55" fmla="*/ 6013048 w 12199717"/>
              <a:gd name="connsiteY55" fmla="*/ 335665 h 3750197"/>
              <a:gd name="connsiteX56" fmla="*/ 6117221 w 12199717"/>
              <a:gd name="connsiteY56" fmla="*/ 347240 h 3750197"/>
              <a:gd name="connsiteX57" fmla="*/ 6140370 w 12199717"/>
              <a:gd name="connsiteY57" fmla="*/ 353027 h 3750197"/>
              <a:gd name="connsiteX58" fmla="*/ 6279266 w 12199717"/>
              <a:gd name="connsiteY58" fmla="*/ 364602 h 3750197"/>
              <a:gd name="connsiteX59" fmla="*/ 6412375 w 12199717"/>
              <a:gd name="connsiteY59" fmla="*/ 370389 h 3750197"/>
              <a:gd name="connsiteX60" fmla="*/ 6585995 w 12199717"/>
              <a:gd name="connsiteY60" fmla="*/ 381964 h 3750197"/>
              <a:gd name="connsiteX61" fmla="*/ 6690167 w 12199717"/>
              <a:gd name="connsiteY61" fmla="*/ 387751 h 3750197"/>
              <a:gd name="connsiteX62" fmla="*/ 7275316 w 12199717"/>
              <a:gd name="connsiteY62" fmla="*/ 410901 h 3750197"/>
              <a:gd name="connsiteX63" fmla="*/ 8165940 w 12199717"/>
              <a:gd name="connsiteY63" fmla="*/ 428263 h 3750197"/>
              <a:gd name="connsiteX64" fmla="*/ 9427580 w 12199717"/>
              <a:gd name="connsiteY64" fmla="*/ 410901 h 3750197"/>
              <a:gd name="connsiteX65" fmla="*/ 9531752 w 12199717"/>
              <a:gd name="connsiteY65" fmla="*/ 399326 h 3750197"/>
              <a:gd name="connsiteX66" fmla="*/ 9647499 w 12199717"/>
              <a:gd name="connsiteY66" fmla="*/ 387751 h 3750197"/>
              <a:gd name="connsiteX67" fmla="*/ 9751671 w 12199717"/>
              <a:gd name="connsiteY67" fmla="*/ 376177 h 3750197"/>
              <a:gd name="connsiteX68" fmla="*/ 9878993 w 12199717"/>
              <a:gd name="connsiteY68" fmla="*/ 364602 h 3750197"/>
              <a:gd name="connsiteX69" fmla="*/ 9925291 w 12199717"/>
              <a:gd name="connsiteY69" fmla="*/ 353027 h 3750197"/>
              <a:gd name="connsiteX70" fmla="*/ 9948441 w 12199717"/>
              <a:gd name="connsiteY70" fmla="*/ 347240 h 3750197"/>
              <a:gd name="connsiteX71" fmla="*/ 9983165 w 12199717"/>
              <a:gd name="connsiteY71" fmla="*/ 335665 h 3750197"/>
              <a:gd name="connsiteX72" fmla="*/ 10017889 w 12199717"/>
              <a:gd name="connsiteY72" fmla="*/ 329878 h 3750197"/>
              <a:gd name="connsiteX73" fmla="*/ 10046826 w 12199717"/>
              <a:gd name="connsiteY73" fmla="*/ 318303 h 3750197"/>
              <a:gd name="connsiteX74" fmla="*/ 10081550 w 12199717"/>
              <a:gd name="connsiteY74" fmla="*/ 312516 h 3750197"/>
              <a:gd name="connsiteX75" fmla="*/ 10098912 w 12199717"/>
              <a:gd name="connsiteY75" fmla="*/ 300941 h 3750197"/>
              <a:gd name="connsiteX76" fmla="*/ 10116274 w 12199717"/>
              <a:gd name="connsiteY76" fmla="*/ 295154 h 3750197"/>
              <a:gd name="connsiteX77" fmla="*/ 10174147 w 12199717"/>
              <a:gd name="connsiteY77" fmla="*/ 289367 h 3750197"/>
              <a:gd name="connsiteX78" fmla="*/ 10781818 w 12199717"/>
              <a:gd name="connsiteY78" fmla="*/ 277792 h 3750197"/>
              <a:gd name="connsiteX79" fmla="*/ 10984375 w 12199717"/>
              <a:gd name="connsiteY79" fmla="*/ 266217 h 3750197"/>
              <a:gd name="connsiteX80" fmla="*/ 11129059 w 12199717"/>
              <a:gd name="connsiteY80" fmla="*/ 260430 h 3750197"/>
              <a:gd name="connsiteX81" fmla="*/ 11308466 w 12199717"/>
              <a:gd name="connsiteY81" fmla="*/ 248855 h 3750197"/>
              <a:gd name="connsiteX82" fmla="*/ 11412638 w 12199717"/>
              <a:gd name="connsiteY82" fmla="*/ 243068 h 3750197"/>
              <a:gd name="connsiteX83" fmla="*/ 11603621 w 12199717"/>
              <a:gd name="connsiteY83" fmla="*/ 231493 h 3750197"/>
              <a:gd name="connsiteX84" fmla="*/ 11719367 w 12199717"/>
              <a:gd name="connsiteY84" fmla="*/ 225706 h 3750197"/>
              <a:gd name="connsiteX85" fmla="*/ 11979798 w 12199717"/>
              <a:gd name="connsiteY85" fmla="*/ 219919 h 3750197"/>
              <a:gd name="connsiteX86" fmla="*/ 12026097 w 12199717"/>
              <a:gd name="connsiteY86" fmla="*/ 214131 h 3750197"/>
              <a:gd name="connsiteX87" fmla="*/ 12130269 w 12199717"/>
              <a:gd name="connsiteY87" fmla="*/ 202557 h 3750197"/>
              <a:gd name="connsiteX88" fmla="*/ 12170780 w 12199717"/>
              <a:gd name="connsiteY88" fmla="*/ 190982 h 3750197"/>
              <a:gd name="connsiteX89" fmla="*/ 12193929 w 12199717"/>
              <a:gd name="connsiteY89" fmla="*/ 185195 h 3750197"/>
              <a:gd name="connsiteX90" fmla="*/ 12199717 w 12199717"/>
              <a:gd name="connsiteY90" fmla="*/ 3750197 h 3750197"/>
              <a:gd name="connsiteX91" fmla="*/ 0 w 12199717"/>
              <a:gd name="connsiteY91" fmla="*/ 3744410 h 3750197"/>
              <a:gd name="connsiteX92" fmla="*/ 0 w 12199717"/>
              <a:gd name="connsiteY92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404167 w 12199717"/>
              <a:gd name="connsiteY36" fmla="*/ 46298 h 3750197"/>
              <a:gd name="connsiteX37" fmla="*/ 4508340 w 12199717"/>
              <a:gd name="connsiteY37" fmla="*/ 63660 h 3750197"/>
              <a:gd name="connsiteX38" fmla="*/ 4595150 w 12199717"/>
              <a:gd name="connsiteY38" fmla="*/ 75235 h 3750197"/>
              <a:gd name="connsiteX39" fmla="*/ 4687747 w 12199717"/>
              <a:gd name="connsiteY39" fmla="*/ 86810 h 3750197"/>
              <a:gd name="connsiteX40" fmla="*/ 4722471 w 12199717"/>
              <a:gd name="connsiteY40" fmla="*/ 92597 h 3750197"/>
              <a:gd name="connsiteX41" fmla="*/ 4774557 w 12199717"/>
              <a:gd name="connsiteY41" fmla="*/ 104172 h 3750197"/>
              <a:gd name="connsiteX42" fmla="*/ 4930816 w 12199717"/>
              <a:gd name="connsiteY42" fmla="*/ 127321 h 3750197"/>
              <a:gd name="connsiteX43" fmla="*/ 5029200 w 12199717"/>
              <a:gd name="connsiteY43" fmla="*/ 138896 h 3750197"/>
              <a:gd name="connsiteX44" fmla="*/ 5104436 w 12199717"/>
              <a:gd name="connsiteY44" fmla="*/ 156258 h 3750197"/>
              <a:gd name="connsiteX45" fmla="*/ 5144947 w 12199717"/>
              <a:gd name="connsiteY45" fmla="*/ 162045 h 3750197"/>
              <a:gd name="connsiteX46" fmla="*/ 5359079 w 12199717"/>
              <a:gd name="connsiteY46" fmla="*/ 190982 h 3750197"/>
              <a:gd name="connsiteX47" fmla="*/ 5451676 w 12199717"/>
              <a:gd name="connsiteY47" fmla="*/ 214131 h 3750197"/>
              <a:gd name="connsiteX48" fmla="*/ 5590572 w 12199717"/>
              <a:gd name="connsiteY48" fmla="*/ 237281 h 3750197"/>
              <a:gd name="connsiteX49" fmla="*/ 5654233 w 12199717"/>
              <a:gd name="connsiteY49" fmla="*/ 254643 h 3750197"/>
              <a:gd name="connsiteX50" fmla="*/ 5746831 w 12199717"/>
              <a:gd name="connsiteY50" fmla="*/ 277792 h 3750197"/>
              <a:gd name="connsiteX51" fmla="*/ 5810491 w 12199717"/>
              <a:gd name="connsiteY51" fmla="*/ 289367 h 3750197"/>
              <a:gd name="connsiteX52" fmla="*/ 5868365 w 12199717"/>
              <a:gd name="connsiteY52" fmla="*/ 300941 h 3750197"/>
              <a:gd name="connsiteX53" fmla="*/ 5955175 w 12199717"/>
              <a:gd name="connsiteY53" fmla="*/ 318303 h 3750197"/>
              <a:gd name="connsiteX54" fmla="*/ 6013048 w 12199717"/>
              <a:gd name="connsiteY54" fmla="*/ 335665 h 3750197"/>
              <a:gd name="connsiteX55" fmla="*/ 6117221 w 12199717"/>
              <a:gd name="connsiteY55" fmla="*/ 347240 h 3750197"/>
              <a:gd name="connsiteX56" fmla="*/ 6140370 w 12199717"/>
              <a:gd name="connsiteY56" fmla="*/ 353027 h 3750197"/>
              <a:gd name="connsiteX57" fmla="*/ 6279266 w 12199717"/>
              <a:gd name="connsiteY57" fmla="*/ 364602 h 3750197"/>
              <a:gd name="connsiteX58" fmla="*/ 6412375 w 12199717"/>
              <a:gd name="connsiteY58" fmla="*/ 370389 h 3750197"/>
              <a:gd name="connsiteX59" fmla="*/ 6585995 w 12199717"/>
              <a:gd name="connsiteY59" fmla="*/ 381964 h 3750197"/>
              <a:gd name="connsiteX60" fmla="*/ 6690167 w 12199717"/>
              <a:gd name="connsiteY60" fmla="*/ 387751 h 3750197"/>
              <a:gd name="connsiteX61" fmla="*/ 7275316 w 12199717"/>
              <a:gd name="connsiteY61" fmla="*/ 410901 h 3750197"/>
              <a:gd name="connsiteX62" fmla="*/ 8165940 w 12199717"/>
              <a:gd name="connsiteY62" fmla="*/ 428263 h 3750197"/>
              <a:gd name="connsiteX63" fmla="*/ 9427580 w 12199717"/>
              <a:gd name="connsiteY63" fmla="*/ 410901 h 3750197"/>
              <a:gd name="connsiteX64" fmla="*/ 9531752 w 12199717"/>
              <a:gd name="connsiteY64" fmla="*/ 399326 h 3750197"/>
              <a:gd name="connsiteX65" fmla="*/ 9647499 w 12199717"/>
              <a:gd name="connsiteY65" fmla="*/ 387751 h 3750197"/>
              <a:gd name="connsiteX66" fmla="*/ 9751671 w 12199717"/>
              <a:gd name="connsiteY66" fmla="*/ 376177 h 3750197"/>
              <a:gd name="connsiteX67" fmla="*/ 9878993 w 12199717"/>
              <a:gd name="connsiteY67" fmla="*/ 364602 h 3750197"/>
              <a:gd name="connsiteX68" fmla="*/ 9925291 w 12199717"/>
              <a:gd name="connsiteY68" fmla="*/ 353027 h 3750197"/>
              <a:gd name="connsiteX69" fmla="*/ 9948441 w 12199717"/>
              <a:gd name="connsiteY69" fmla="*/ 347240 h 3750197"/>
              <a:gd name="connsiteX70" fmla="*/ 9983165 w 12199717"/>
              <a:gd name="connsiteY70" fmla="*/ 335665 h 3750197"/>
              <a:gd name="connsiteX71" fmla="*/ 10017889 w 12199717"/>
              <a:gd name="connsiteY71" fmla="*/ 329878 h 3750197"/>
              <a:gd name="connsiteX72" fmla="*/ 10046826 w 12199717"/>
              <a:gd name="connsiteY72" fmla="*/ 318303 h 3750197"/>
              <a:gd name="connsiteX73" fmla="*/ 10081550 w 12199717"/>
              <a:gd name="connsiteY73" fmla="*/ 312516 h 3750197"/>
              <a:gd name="connsiteX74" fmla="*/ 10098912 w 12199717"/>
              <a:gd name="connsiteY74" fmla="*/ 300941 h 3750197"/>
              <a:gd name="connsiteX75" fmla="*/ 10116274 w 12199717"/>
              <a:gd name="connsiteY75" fmla="*/ 295154 h 3750197"/>
              <a:gd name="connsiteX76" fmla="*/ 10174147 w 12199717"/>
              <a:gd name="connsiteY76" fmla="*/ 289367 h 3750197"/>
              <a:gd name="connsiteX77" fmla="*/ 10781818 w 12199717"/>
              <a:gd name="connsiteY77" fmla="*/ 277792 h 3750197"/>
              <a:gd name="connsiteX78" fmla="*/ 10984375 w 12199717"/>
              <a:gd name="connsiteY78" fmla="*/ 266217 h 3750197"/>
              <a:gd name="connsiteX79" fmla="*/ 11129059 w 12199717"/>
              <a:gd name="connsiteY79" fmla="*/ 260430 h 3750197"/>
              <a:gd name="connsiteX80" fmla="*/ 11308466 w 12199717"/>
              <a:gd name="connsiteY80" fmla="*/ 248855 h 3750197"/>
              <a:gd name="connsiteX81" fmla="*/ 11412638 w 12199717"/>
              <a:gd name="connsiteY81" fmla="*/ 243068 h 3750197"/>
              <a:gd name="connsiteX82" fmla="*/ 11603621 w 12199717"/>
              <a:gd name="connsiteY82" fmla="*/ 231493 h 3750197"/>
              <a:gd name="connsiteX83" fmla="*/ 11719367 w 12199717"/>
              <a:gd name="connsiteY83" fmla="*/ 225706 h 3750197"/>
              <a:gd name="connsiteX84" fmla="*/ 11979798 w 12199717"/>
              <a:gd name="connsiteY84" fmla="*/ 219919 h 3750197"/>
              <a:gd name="connsiteX85" fmla="*/ 12026097 w 12199717"/>
              <a:gd name="connsiteY85" fmla="*/ 214131 h 3750197"/>
              <a:gd name="connsiteX86" fmla="*/ 12130269 w 12199717"/>
              <a:gd name="connsiteY86" fmla="*/ 202557 h 3750197"/>
              <a:gd name="connsiteX87" fmla="*/ 12170780 w 12199717"/>
              <a:gd name="connsiteY87" fmla="*/ 190982 h 3750197"/>
              <a:gd name="connsiteX88" fmla="*/ 12193929 w 12199717"/>
              <a:gd name="connsiteY88" fmla="*/ 185195 h 3750197"/>
              <a:gd name="connsiteX89" fmla="*/ 12199717 w 12199717"/>
              <a:gd name="connsiteY89" fmla="*/ 3750197 h 3750197"/>
              <a:gd name="connsiteX90" fmla="*/ 0 w 12199717"/>
              <a:gd name="connsiteY90" fmla="*/ 3744410 h 3750197"/>
              <a:gd name="connsiteX91" fmla="*/ 0 w 12199717"/>
              <a:gd name="connsiteY91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508340 w 12199717"/>
              <a:gd name="connsiteY36" fmla="*/ 63660 h 3750197"/>
              <a:gd name="connsiteX37" fmla="*/ 4595150 w 12199717"/>
              <a:gd name="connsiteY37" fmla="*/ 75235 h 3750197"/>
              <a:gd name="connsiteX38" fmla="*/ 4687747 w 12199717"/>
              <a:gd name="connsiteY38" fmla="*/ 86810 h 3750197"/>
              <a:gd name="connsiteX39" fmla="*/ 4722471 w 12199717"/>
              <a:gd name="connsiteY39" fmla="*/ 92597 h 3750197"/>
              <a:gd name="connsiteX40" fmla="*/ 4774557 w 12199717"/>
              <a:gd name="connsiteY40" fmla="*/ 104172 h 3750197"/>
              <a:gd name="connsiteX41" fmla="*/ 4930816 w 12199717"/>
              <a:gd name="connsiteY41" fmla="*/ 127321 h 3750197"/>
              <a:gd name="connsiteX42" fmla="*/ 5029200 w 12199717"/>
              <a:gd name="connsiteY42" fmla="*/ 138896 h 3750197"/>
              <a:gd name="connsiteX43" fmla="*/ 5104436 w 12199717"/>
              <a:gd name="connsiteY43" fmla="*/ 156258 h 3750197"/>
              <a:gd name="connsiteX44" fmla="*/ 5144947 w 12199717"/>
              <a:gd name="connsiteY44" fmla="*/ 162045 h 3750197"/>
              <a:gd name="connsiteX45" fmla="*/ 5359079 w 12199717"/>
              <a:gd name="connsiteY45" fmla="*/ 190982 h 3750197"/>
              <a:gd name="connsiteX46" fmla="*/ 5451676 w 12199717"/>
              <a:gd name="connsiteY46" fmla="*/ 214131 h 3750197"/>
              <a:gd name="connsiteX47" fmla="*/ 5590572 w 12199717"/>
              <a:gd name="connsiteY47" fmla="*/ 237281 h 3750197"/>
              <a:gd name="connsiteX48" fmla="*/ 5654233 w 12199717"/>
              <a:gd name="connsiteY48" fmla="*/ 254643 h 3750197"/>
              <a:gd name="connsiteX49" fmla="*/ 5746831 w 12199717"/>
              <a:gd name="connsiteY49" fmla="*/ 277792 h 3750197"/>
              <a:gd name="connsiteX50" fmla="*/ 5810491 w 12199717"/>
              <a:gd name="connsiteY50" fmla="*/ 289367 h 3750197"/>
              <a:gd name="connsiteX51" fmla="*/ 5868365 w 12199717"/>
              <a:gd name="connsiteY51" fmla="*/ 300941 h 3750197"/>
              <a:gd name="connsiteX52" fmla="*/ 5955175 w 12199717"/>
              <a:gd name="connsiteY52" fmla="*/ 318303 h 3750197"/>
              <a:gd name="connsiteX53" fmla="*/ 6013048 w 12199717"/>
              <a:gd name="connsiteY53" fmla="*/ 335665 h 3750197"/>
              <a:gd name="connsiteX54" fmla="*/ 6117221 w 12199717"/>
              <a:gd name="connsiteY54" fmla="*/ 347240 h 3750197"/>
              <a:gd name="connsiteX55" fmla="*/ 6140370 w 12199717"/>
              <a:gd name="connsiteY55" fmla="*/ 353027 h 3750197"/>
              <a:gd name="connsiteX56" fmla="*/ 6279266 w 12199717"/>
              <a:gd name="connsiteY56" fmla="*/ 364602 h 3750197"/>
              <a:gd name="connsiteX57" fmla="*/ 6412375 w 12199717"/>
              <a:gd name="connsiteY57" fmla="*/ 370389 h 3750197"/>
              <a:gd name="connsiteX58" fmla="*/ 6585995 w 12199717"/>
              <a:gd name="connsiteY58" fmla="*/ 381964 h 3750197"/>
              <a:gd name="connsiteX59" fmla="*/ 6690167 w 12199717"/>
              <a:gd name="connsiteY59" fmla="*/ 387751 h 3750197"/>
              <a:gd name="connsiteX60" fmla="*/ 7275316 w 12199717"/>
              <a:gd name="connsiteY60" fmla="*/ 410901 h 3750197"/>
              <a:gd name="connsiteX61" fmla="*/ 8165940 w 12199717"/>
              <a:gd name="connsiteY61" fmla="*/ 428263 h 3750197"/>
              <a:gd name="connsiteX62" fmla="*/ 9427580 w 12199717"/>
              <a:gd name="connsiteY62" fmla="*/ 410901 h 3750197"/>
              <a:gd name="connsiteX63" fmla="*/ 9531752 w 12199717"/>
              <a:gd name="connsiteY63" fmla="*/ 399326 h 3750197"/>
              <a:gd name="connsiteX64" fmla="*/ 9647499 w 12199717"/>
              <a:gd name="connsiteY64" fmla="*/ 387751 h 3750197"/>
              <a:gd name="connsiteX65" fmla="*/ 9751671 w 12199717"/>
              <a:gd name="connsiteY65" fmla="*/ 376177 h 3750197"/>
              <a:gd name="connsiteX66" fmla="*/ 9878993 w 12199717"/>
              <a:gd name="connsiteY66" fmla="*/ 364602 h 3750197"/>
              <a:gd name="connsiteX67" fmla="*/ 9925291 w 12199717"/>
              <a:gd name="connsiteY67" fmla="*/ 353027 h 3750197"/>
              <a:gd name="connsiteX68" fmla="*/ 9948441 w 12199717"/>
              <a:gd name="connsiteY68" fmla="*/ 347240 h 3750197"/>
              <a:gd name="connsiteX69" fmla="*/ 9983165 w 12199717"/>
              <a:gd name="connsiteY69" fmla="*/ 335665 h 3750197"/>
              <a:gd name="connsiteX70" fmla="*/ 10017889 w 12199717"/>
              <a:gd name="connsiteY70" fmla="*/ 329878 h 3750197"/>
              <a:gd name="connsiteX71" fmla="*/ 10046826 w 12199717"/>
              <a:gd name="connsiteY71" fmla="*/ 318303 h 3750197"/>
              <a:gd name="connsiteX72" fmla="*/ 10081550 w 12199717"/>
              <a:gd name="connsiteY72" fmla="*/ 312516 h 3750197"/>
              <a:gd name="connsiteX73" fmla="*/ 10098912 w 12199717"/>
              <a:gd name="connsiteY73" fmla="*/ 300941 h 3750197"/>
              <a:gd name="connsiteX74" fmla="*/ 10116274 w 12199717"/>
              <a:gd name="connsiteY74" fmla="*/ 295154 h 3750197"/>
              <a:gd name="connsiteX75" fmla="*/ 10174147 w 12199717"/>
              <a:gd name="connsiteY75" fmla="*/ 289367 h 3750197"/>
              <a:gd name="connsiteX76" fmla="*/ 10781818 w 12199717"/>
              <a:gd name="connsiteY76" fmla="*/ 277792 h 3750197"/>
              <a:gd name="connsiteX77" fmla="*/ 10984375 w 12199717"/>
              <a:gd name="connsiteY77" fmla="*/ 266217 h 3750197"/>
              <a:gd name="connsiteX78" fmla="*/ 11129059 w 12199717"/>
              <a:gd name="connsiteY78" fmla="*/ 260430 h 3750197"/>
              <a:gd name="connsiteX79" fmla="*/ 11308466 w 12199717"/>
              <a:gd name="connsiteY79" fmla="*/ 248855 h 3750197"/>
              <a:gd name="connsiteX80" fmla="*/ 11412638 w 12199717"/>
              <a:gd name="connsiteY80" fmla="*/ 243068 h 3750197"/>
              <a:gd name="connsiteX81" fmla="*/ 11603621 w 12199717"/>
              <a:gd name="connsiteY81" fmla="*/ 231493 h 3750197"/>
              <a:gd name="connsiteX82" fmla="*/ 11719367 w 12199717"/>
              <a:gd name="connsiteY82" fmla="*/ 225706 h 3750197"/>
              <a:gd name="connsiteX83" fmla="*/ 11979798 w 12199717"/>
              <a:gd name="connsiteY83" fmla="*/ 219919 h 3750197"/>
              <a:gd name="connsiteX84" fmla="*/ 12026097 w 12199717"/>
              <a:gd name="connsiteY84" fmla="*/ 214131 h 3750197"/>
              <a:gd name="connsiteX85" fmla="*/ 12130269 w 12199717"/>
              <a:gd name="connsiteY85" fmla="*/ 202557 h 3750197"/>
              <a:gd name="connsiteX86" fmla="*/ 12170780 w 12199717"/>
              <a:gd name="connsiteY86" fmla="*/ 190982 h 3750197"/>
              <a:gd name="connsiteX87" fmla="*/ 12193929 w 12199717"/>
              <a:gd name="connsiteY87" fmla="*/ 185195 h 3750197"/>
              <a:gd name="connsiteX88" fmla="*/ 12199717 w 12199717"/>
              <a:gd name="connsiteY88" fmla="*/ 3750197 h 3750197"/>
              <a:gd name="connsiteX89" fmla="*/ 0 w 12199717"/>
              <a:gd name="connsiteY89" fmla="*/ 3744410 h 3750197"/>
              <a:gd name="connsiteX90" fmla="*/ 0 w 12199717"/>
              <a:gd name="connsiteY90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508340 w 12199717"/>
              <a:gd name="connsiteY36" fmla="*/ 63660 h 3750197"/>
              <a:gd name="connsiteX37" fmla="*/ 4687747 w 12199717"/>
              <a:gd name="connsiteY37" fmla="*/ 86810 h 3750197"/>
              <a:gd name="connsiteX38" fmla="*/ 4722471 w 12199717"/>
              <a:gd name="connsiteY38" fmla="*/ 92597 h 3750197"/>
              <a:gd name="connsiteX39" fmla="*/ 4774557 w 12199717"/>
              <a:gd name="connsiteY39" fmla="*/ 104172 h 3750197"/>
              <a:gd name="connsiteX40" fmla="*/ 4930816 w 12199717"/>
              <a:gd name="connsiteY40" fmla="*/ 127321 h 3750197"/>
              <a:gd name="connsiteX41" fmla="*/ 5029200 w 12199717"/>
              <a:gd name="connsiteY41" fmla="*/ 138896 h 3750197"/>
              <a:gd name="connsiteX42" fmla="*/ 5104436 w 12199717"/>
              <a:gd name="connsiteY42" fmla="*/ 156258 h 3750197"/>
              <a:gd name="connsiteX43" fmla="*/ 5144947 w 12199717"/>
              <a:gd name="connsiteY43" fmla="*/ 162045 h 3750197"/>
              <a:gd name="connsiteX44" fmla="*/ 5359079 w 12199717"/>
              <a:gd name="connsiteY44" fmla="*/ 190982 h 3750197"/>
              <a:gd name="connsiteX45" fmla="*/ 5451676 w 12199717"/>
              <a:gd name="connsiteY45" fmla="*/ 214131 h 3750197"/>
              <a:gd name="connsiteX46" fmla="*/ 5590572 w 12199717"/>
              <a:gd name="connsiteY46" fmla="*/ 237281 h 3750197"/>
              <a:gd name="connsiteX47" fmla="*/ 5654233 w 12199717"/>
              <a:gd name="connsiteY47" fmla="*/ 254643 h 3750197"/>
              <a:gd name="connsiteX48" fmla="*/ 5746831 w 12199717"/>
              <a:gd name="connsiteY48" fmla="*/ 277792 h 3750197"/>
              <a:gd name="connsiteX49" fmla="*/ 5810491 w 12199717"/>
              <a:gd name="connsiteY49" fmla="*/ 289367 h 3750197"/>
              <a:gd name="connsiteX50" fmla="*/ 5868365 w 12199717"/>
              <a:gd name="connsiteY50" fmla="*/ 300941 h 3750197"/>
              <a:gd name="connsiteX51" fmla="*/ 5955175 w 12199717"/>
              <a:gd name="connsiteY51" fmla="*/ 318303 h 3750197"/>
              <a:gd name="connsiteX52" fmla="*/ 6013048 w 12199717"/>
              <a:gd name="connsiteY52" fmla="*/ 335665 h 3750197"/>
              <a:gd name="connsiteX53" fmla="*/ 6117221 w 12199717"/>
              <a:gd name="connsiteY53" fmla="*/ 347240 h 3750197"/>
              <a:gd name="connsiteX54" fmla="*/ 6140370 w 12199717"/>
              <a:gd name="connsiteY54" fmla="*/ 353027 h 3750197"/>
              <a:gd name="connsiteX55" fmla="*/ 6279266 w 12199717"/>
              <a:gd name="connsiteY55" fmla="*/ 364602 h 3750197"/>
              <a:gd name="connsiteX56" fmla="*/ 6412375 w 12199717"/>
              <a:gd name="connsiteY56" fmla="*/ 370389 h 3750197"/>
              <a:gd name="connsiteX57" fmla="*/ 6585995 w 12199717"/>
              <a:gd name="connsiteY57" fmla="*/ 381964 h 3750197"/>
              <a:gd name="connsiteX58" fmla="*/ 6690167 w 12199717"/>
              <a:gd name="connsiteY58" fmla="*/ 387751 h 3750197"/>
              <a:gd name="connsiteX59" fmla="*/ 7275316 w 12199717"/>
              <a:gd name="connsiteY59" fmla="*/ 410901 h 3750197"/>
              <a:gd name="connsiteX60" fmla="*/ 8165940 w 12199717"/>
              <a:gd name="connsiteY60" fmla="*/ 428263 h 3750197"/>
              <a:gd name="connsiteX61" fmla="*/ 9427580 w 12199717"/>
              <a:gd name="connsiteY61" fmla="*/ 410901 h 3750197"/>
              <a:gd name="connsiteX62" fmla="*/ 9531752 w 12199717"/>
              <a:gd name="connsiteY62" fmla="*/ 399326 h 3750197"/>
              <a:gd name="connsiteX63" fmla="*/ 9647499 w 12199717"/>
              <a:gd name="connsiteY63" fmla="*/ 387751 h 3750197"/>
              <a:gd name="connsiteX64" fmla="*/ 9751671 w 12199717"/>
              <a:gd name="connsiteY64" fmla="*/ 376177 h 3750197"/>
              <a:gd name="connsiteX65" fmla="*/ 9878993 w 12199717"/>
              <a:gd name="connsiteY65" fmla="*/ 364602 h 3750197"/>
              <a:gd name="connsiteX66" fmla="*/ 9925291 w 12199717"/>
              <a:gd name="connsiteY66" fmla="*/ 353027 h 3750197"/>
              <a:gd name="connsiteX67" fmla="*/ 9948441 w 12199717"/>
              <a:gd name="connsiteY67" fmla="*/ 347240 h 3750197"/>
              <a:gd name="connsiteX68" fmla="*/ 9983165 w 12199717"/>
              <a:gd name="connsiteY68" fmla="*/ 335665 h 3750197"/>
              <a:gd name="connsiteX69" fmla="*/ 10017889 w 12199717"/>
              <a:gd name="connsiteY69" fmla="*/ 329878 h 3750197"/>
              <a:gd name="connsiteX70" fmla="*/ 10046826 w 12199717"/>
              <a:gd name="connsiteY70" fmla="*/ 318303 h 3750197"/>
              <a:gd name="connsiteX71" fmla="*/ 10081550 w 12199717"/>
              <a:gd name="connsiteY71" fmla="*/ 312516 h 3750197"/>
              <a:gd name="connsiteX72" fmla="*/ 10098912 w 12199717"/>
              <a:gd name="connsiteY72" fmla="*/ 300941 h 3750197"/>
              <a:gd name="connsiteX73" fmla="*/ 10116274 w 12199717"/>
              <a:gd name="connsiteY73" fmla="*/ 295154 h 3750197"/>
              <a:gd name="connsiteX74" fmla="*/ 10174147 w 12199717"/>
              <a:gd name="connsiteY74" fmla="*/ 289367 h 3750197"/>
              <a:gd name="connsiteX75" fmla="*/ 10781818 w 12199717"/>
              <a:gd name="connsiteY75" fmla="*/ 277792 h 3750197"/>
              <a:gd name="connsiteX76" fmla="*/ 10984375 w 12199717"/>
              <a:gd name="connsiteY76" fmla="*/ 266217 h 3750197"/>
              <a:gd name="connsiteX77" fmla="*/ 11129059 w 12199717"/>
              <a:gd name="connsiteY77" fmla="*/ 260430 h 3750197"/>
              <a:gd name="connsiteX78" fmla="*/ 11308466 w 12199717"/>
              <a:gd name="connsiteY78" fmla="*/ 248855 h 3750197"/>
              <a:gd name="connsiteX79" fmla="*/ 11412638 w 12199717"/>
              <a:gd name="connsiteY79" fmla="*/ 243068 h 3750197"/>
              <a:gd name="connsiteX80" fmla="*/ 11603621 w 12199717"/>
              <a:gd name="connsiteY80" fmla="*/ 231493 h 3750197"/>
              <a:gd name="connsiteX81" fmla="*/ 11719367 w 12199717"/>
              <a:gd name="connsiteY81" fmla="*/ 225706 h 3750197"/>
              <a:gd name="connsiteX82" fmla="*/ 11979798 w 12199717"/>
              <a:gd name="connsiteY82" fmla="*/ 219919 h 3750197"/>
              <a:gd name="connsiteX83" fmla="*/ 12026097 w 12199717"/>
              <a:gd name="connsiteY83" fmla="*/ 214131 h 3750197"/>
              <a:gd name="connsiteX84" fmla="*/ 12130269 w 12199717"/>
              <a:gd name="connsiteY84" fmla="*/ 202557 h 3750197"/>
              <a:gd name="connsiteX85" fmla="*/ 12170780 w 12199717"/>
              <a:gd name="connsiteY85" fmla="*/ 190982 h 3750197"/>
              <a:gd name="connsiteX86" fmla="*/ 12193929 w 12199717"/>
              <a:gd name="connsiteY86" fmla="*/ 185195 h 3750197"/>
              <a:gd name="connsiteX87" fmla="*/ 12199717 w 12199717"/>
              <a:gd name="connsiteY87" fmla="*/ 3750197 h 3750197"/>
              <a:gd name="connsiteX88" fmla="*/ 0 w 12199717"/>
              <a:gd name="connsiteY88" fmla="*/ 3744410 h 3750197"/>
              <a:gd name="connsiteX89" fmla="*/ 0 w 12199717"/>
              <a:gd name="connsiteY8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508340 w 12199717"/>
              <a:gd name="connsiteY36" fmla="*/ 63660 h 3750197"/>
              <a:gd name="connsiteX37" fmla="*/ 4687747 w 12199717"/>
              <a:gd name="connsiteY37" fmla="*/ 86810 h 3750197"/>
              <a:gd name="connsiteX38" fmla="*/ 4774557 w 12199717"/>
              <a:gd name="connsiteY38" fmla="*/ 104172 h 3750197"/>
              <a:gd name="connsiteX39" fmla="*/ 4930816 w 12199717"/>
              <a:gd name="connsiteY39" fmla="*/ 127321 h 3750197"/>
              <a:gd name="connsiteX40" fmla="*/ 5029200 w 12199717"/>
              <a:gd name="connsiteY40" fmla="*/ 138896 h 3750197"/>
              <a:gd name="connsiteX41" fmla="*/ 5104436 w 12199717"/>
              <a:gd name="connsiteY41" fmla="*/ 156258 h 3750197"/>
              <a:gd name="connsiteX42" fmla="*/ 5144947 w 12199717"/>
              <a:gd name="connsiteY42" fmla="*/ 162045 h 3750197"/>
              <a:gd name="connsiteX43" fmla="*/ 5359079 w 12199717"/>
              <a:gd name="connsiteY43" fmla="*/ 190982 h 3750197"/>
              <a:gd name="connsiteX44" fmla="*/ 5451676 w 12199717"/>
              <a:gd name="connsiteY44" fmla="*/ 214131 h 3750197"/>
              <a:gd name="connsiteX45" fmla="*/ 5590572 w 12199717"/>
              <a:gd name="connsiteY45" fmla="*/ 237281 h 3750197"/>
              <a:gd name="connsiteX46" fmla="*/ 5654233 w 12199717"/>
              <a:gd name="connsiteY46" fmla="*/ 254643 h 3750197"/>
              <a:gd name="connsiteX47" fmla="*/ 5746831 w 12199717"/>
              <a:gd name="connsiteY47" fmla="*/ 277792 h 3750197"/>
              <a:gd name="connsiteX48" fmla="*/ 5810491 w 12199717"/>
              <a:gd name="connsiteY48" fmla="*/ 289367 h 3750197"/>
              <a:gd name="connsiteX49" fmla="*/ 5868365 w 12199717"/>
              <a:gd name="connsiteY49" fmla="*/ 300941 h 3750197"/>
              <a:gd name="connsiteX50" fmla="*/ 5955175 w 12199717"/>
              <a:gd name="connsiteY50" fmla="*/ 318303 h 3750197"/>
              <a:gd name="connsiteX51" fmla="*/ 6013048 w 12199717"/>
              <a:gd name="connsiteY51" fmla="*/ 335665 h 3750197"/>
              <a:gd name="connsiteX52" fmla="*/ 6117221 w 12199717"/>
              <a:gd name="connsiteY52" fmla="*/ 347240 h 3750197"/>
              <a:gd name="connsiteX53" fmla="*/ 6140370 w 12199717"/>
              <a:gd name="connsiteY53" fmla="*/ 353027 h 3750197"/>
              <a:gd name="connsiteX54" fmla="*/ 6279266 w 12199717"/>
              <a:gd name="connsiteY54" fmla="*/ 364602 h 3750197"/>
              <a:gd name="connsiteX55" fmla="*/ 6412375 w 12199717"/>
              <a:gd name="connsiteY55" fmla="*/ 370389 h 3750197"/>
              <a:gd name="connsiteX56" fmla="*/ 6585995 w 12199717"/>
              <a:gd name="connsiteY56" fmla="*/ 381964 h 3750197"/>
              <a:gd name="connsiteX57" fmla="*/ 6690167 w 12199717"/>
              <a:gd name="connsiteY57" fmla="*/ 387751 h 3750197"/>
              <a:gd name="connsiteX58" fmla="*/ 7275316 w 12199717"/>
              <a:gd name="connsiteY58" fmla="*/ 410901 h 3750197"/>
              <a:gd name="connsiteX59" fmla="*/ 8165940 w 12199717"/>
              <a:gd name="connsiteY59" fmla="*/ 428263 h 3750197"/>
              <a:gd name="connsiteX60" fmla="*/ 9427580 w 12199717"/>
              <a:gd name="connsiteY60" fmla="*/ 410901 h 3750197"/>
              <a:gd name="connsiteX61" fmla="*/ 9531752 w 12199717"/>
              <a:gd name="connsiteY61" fmla="*/ 399326 h 3750197"/>
              <a:gd name="connsiteX62" fmla="*/ 9647499 w 12199717"/>
              <a:gd name="connsiteY62" fmla="*/ 387751 h 3750197"/>
              <a:gd name="connsiteX63" fmla="*/ 9751671 w 12199717"/>
              <a:gd name="connsiteY63" fmla="*/ 376177 h 3750197"/>
              <a:gd name="connsiteX64" fmla="*/ 9878993 w 12199717"/>
              <a:gd name="connsiteY64" fmla="*/ 364602 h 3750197"/>
              <a:gd name="connsiteX65" fmla="*/ 9925291 w 12199717"/>
              <a:gd name="connsiteY65" fmla="*/ 353027 h 3750197"/>
              <a:gd name="connsiteX66" fmla="*/ 9948441 w 12199717"/>
              <a:gd name="connsiteY66" fmla="*/ 347240 h 3750197"/>
              <a:gd name="connsiteX67" fmla="*/ 9983165 w 12199717"/>
              <a:gd name="connsiteY67" fmla="*/ 335665 h 3750197"/>
              <a:gd name="connsiteX68" fmla="*/ 10017889 w 12199717"/>
              <a:gd name="connsiteY68" fmla="*/ 329878 h 3750197"/>
              <a:gd name="connsiteX69" fmla="*/ 10046826 w 12199717"/>
              <a:gd name="connsiteY69" fmla="*/ 318303 h 3750197"/>
              <a:gd name="connsiteX70" fmla="*/ 10081550 w 12199717"/>
              <a:gd name="connsiteY70" fmla="*/ 312516 h 3750197"/>
              <a:gd name="connsiteX71" fmla="*/ 10098912 w 12199717"/>
              <a:gd name="connsiteY71" fmla="*/ 300941 h 3750197"/>
              <a:gd name="connsiteX72" fmla="*/ 10116274 w 12199717"/>
              <a:gd name="connsiteY72" fmla="*/ 295154 h 3750197"/>
              <a:gd name="connsiteX73" fmla="*/ 10174147 w 12199717"/>
              <a:gd name="connsiteY73" fmla="*/ 289367 h 3750197"/>
              <a:gd name="connsiteX74" fmla="*/ 10781818 w 12199717"/>
              <a:gd name="connsiteY74" fmla="*/ 277792 h 3750197"/>
              <a:gd name="connsiteX75" fmla="*/ 10984375 w 12199717"/>
              <a:gd name="connsiteY75" fmla="*/ 266217 h 3750197"/>
              <a:gd name="connsiteX76" fmla="*/ 11129059 w 12199717"/>
              <a:gd name="connsiteY76" fmla="*/ 260430 h 3750197"/>
              <a:gd name="connsiteX77" fmla="*/ 11308466 w 12199717"/>
              <a:gd name="connsiteY77" fmla="*/ 248855 h 3750197"/>
              <a:gd name="connsiteX78" fmla="*/ 11412638 w 12199717"/>
              <a:gd name="connsiteY78" fmla="*/ 243068 h 3750197"/>
              <a:gd name="connsiteX79" fmla="*/ 11603621 w 12199717"/>
              <a:gd name="connsiteY79" fmla="*/ 231493 h 3750197"/>
              <a:gd name="connsiteX80" fmla="*/ 11719367 w 12199717"/>
              <a:gd name="connsiteY80" fmla="*/ 225706 h 3750197"/>
              <a:gd name="connsiteX81" fmla="*/ 11979798 w 12199717"/>
              <a:gd name="connsiteY81" fmla="*/ 219919 h 3750197"/>
              <a:gd name="connsiteX82" fmla="*/ 12026097 w 12199717"/>
              <a:gd name="connsiteY82" fmla="*/ 214131 h 3750197"/>
              <a:gd name="connsiteX83" fmla="*/ 12130269 w 12199717"/>
              <a:gd name="connsiteY83" fmla="*/ 202557 h 3750197"/>
              <a:gd name="connsiteX84" fmla="*/ 12170780 w 12199717"/>
              <a:gd name="connsiteY84" fmla="*/ 190982 h 3750197"/>
              <a:gd name="connsiteX85" fmla="*/ 12193929 w 12199717"/>
              <a:gd name="connsiteY85" fmla="*/ 185195 h 3750197"/>
              <a:gd name="connsiteX86" fmla="*/ 12199717 w 12199717"/>
              <a:gd name="connsiteY86" fmla="*/ 3750197 h 3750197"/>
              <a:gd name="connsiteX87" fmla="*/ 0 w 12199717"/>
              <a:gd name="connsiteY87" fmla="*/ 3744410 h 3750197"/>
              <a:gd name="connsiteX88" fmla="*/ 0 w 12199717"/>
              <a:gd name="connsiteY88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508340 w 12199717"/>
              <a:gd name="connsiteY36" fmla="*/ 63660 h 3750197"/>
              <a:gd name="connsiteX37" fmla="*/ 4687747 w 12199717"/>
              <a:gd name="connsiteY37" fmla="*/ 86810 h 3750197"/>
              <a:gd name="connsiteX38" fmla="*/ 4930816 w 12199717"/>
              <a:gd name="connsiteY38" fmla="*/ 127321 h 3750197"/>
              <a:gd name="connsiteX39" fmla="*/ 5029200 w 12199717"/>
              <a:gd name="connsiteY39" fmla="*/ 138896 h 3750197"/>
              <a:gd name="connsiteX40" fmla="*/ 5104436 w 12199717"/>
              <a:gd name="connsiteY40" fmla="*/ 156258 h 3750197"/>
              <a:gd name="connsiteX41" fmla="*/ 5144947 w 12199717"/>
              <a:gd name="connsiteY41" fmla="*/ 162045 h 3750197"/>
              <a:gd name="connsiteX42" fmla="*/ 5359079 w 12199717"/>
              <a:gd name="connsiteY42" fmla="*/ 190982 h 3750197"/>
              <a:gd name="connsiteX43" fmla="*/ 5451676 w 12199717"/>
              <a:gd name="connsiteY43" fmla="*/ 214131 h 3750197"/>
              <a:gd name="connsiteX44" fmla="*/ 5590572 w 12199717"/>
              <a:gd name="connsiteY44" fmla="*/ 237281 h 3750197"/>
              <a:gd name="connsiteX45" fmla="*/ 5654233 w 12199717"/>
              <a:gd name="connsiteY45" fmla="*/ 254643 h 3750197"/>
              <a:gd name="connsiteX46" fmla="*/ 5746831 w 12199717"/>
              <a:gd name="connsiteY46" fmla="*/ 277792 h 3750197"/>
              <a:gd name="connsiteX47" fmla="*/ 5810491 w 12199717"/>
              <a:gd name="connsiteY47" fmla="*/ 289367 h 3750197"/>
              <a:gd name="connsiteX48" fmla="*/ 5868365 w 12199717"/>
              <a:gd name="connsiteY48" fmla="*/ 300941 h 3750197"/>
              <a:gd name="connsiteX49" fmla="*/ 5955175 w 12199717"/>
              <a:gd name="connsiteY49" fmla="*/ 318303 h 3750197"/>
              <a:gd name="connsiteX50" fmla="*/ 6013048 w 12199717"/>
              <a:gd name="connsiteY50" fmla="*/ 335665 h 3750197"/>
              <a:gd name="connsiteX51" fmla="*/ 6117221 w 12199717"/>
              <a:gd name="connsiteY51" fmla="*/ 347240 h 3750197"/>
              <a:gd name="connsiteX52" fmla="*/ 6140370 w 12199717"/>
              <a:gd name="connsiteY52" fmla="*/ 353027 h 3750197"/>
              <a:gd name="connsiteX53" fmla="*/ 6279266 w 12199717"/>
              <a:gd name="connsiteY53" fmla="*/ 364602 h 3750197"/>
              <a:gd name="connsiteX54" fmla="*/ 6412375 w 12199717"/>
              <a:gd name="connsiteY54" fmla="*/ 370389 h 3750197"/>
              <a:gd name="connsiteX55" fmla="*/ 6585995 w 12199717"/>
              <a:gd name="connsiteY55" fmla="*/ 381964 h 3750197"/>
              <a:gd name="connsiteX56" fmla="*/ 6690167 w 12199717"/>
              <a:gd name="connsiteY56" fmla="*/ 387751 h 3750197"/>
              <a:gd name="connsiteX57" fmla="*/ 7275316 w 12199717"/>
              <a:gd name="connsiteY57" fmla="*/ 410901 h 3750197"/>
              <a:gd name="connsiteX58" fmla="*/ 8165940 w 12199717"/>
              <a:gd name="connsiteY58" fmla="*/ 428263 h 3750197"/>
              <a:gd name="connsiteX59" fmla="*/ 9427580 w 12199717"/>
              <a:gd name="connsiteY59" fmla="*/ 410901 h 3750197"/>
              <a:gd name="connsiteX60" fmla="*/ 9531752 w 12199717"/>
              <a:gd name="connsiteY60" fmla="*/ 399326 h 3750197"/>
              <a:gd name="connsiteX61" fmla="*/ 9647499 w 12199717"/>
              <a:gd name="connsiteY61" fmla="*/ 387751 h 3750197"/>
              <a:gd name="connsiteX62" fmla="*/ 9751671 w 12199717"/>
              <a:gd name="connsiteY62" fmla="*/ 376177 h 3750197"/>
              <a:gd name="connsiteX63" fmla="*/ 9878993 w 12199717"/>
              <a:gd name="connsiteY63" fmla="*/ 364602 h 3750197"/>
              <a:gd name="connsiteX64" fmla="*/ 9925291 w 12199717"/>
              <a:gd name="connsiteY64" fmla="*/ 353027 h 3750197"/>
              <a:gd name="connsiteX65" fmla="*/ 9948441 w 12199717"/>
              <a:gd name="connsiteY65" fmla="*/ 347240 h 3750197"/>
              <a:gd name="connsiteX66" fmla="*/ 9983165 w 12199717"/>
              <a:gd name="connsiteY66" fmla="*/ 335665 h 3750197"/>
              <a:gd name="connsiteX67" fmla="*/ 10017889 w 12199717"/>
              <a:gd name="connsiteY67" fmla="*/ 329878 h 3750197"/>
              <a:gd name="connsiteX68" fmla="*/ 10046826 w 12199717"/>
              <a:gd name="connsiteY68" fmla="*/ 318303 h 3750197"/>
              <a:gd name="connsiteX69" fmla="*/ 10081550 w 12199717"/>
              <a:gd name="connsiteY69" fmla="*/ 312516 h 3750197"/>
              <a:gd name="connsiteX70" fmla="*/ 10098912 w 12199717"/>
              <a:gd name="connsiteY70" fmla="*/ 300941 h 3750197"/>
              <a:gd name="connsiteX71" fmla="*/ 10116274 w 12199717"/>
              <a:gd name="connsiteY71" fmla="*/ 295154 h 3750197"/>
              <a:gd name="connsiteX72" fmla="*/ 10174147 w 12199717"/>
              <a:gd name="connsiteY72" fmla="*/ 289367 h 3750197"/>
              <a:gd name="connsiteX73" fmla="*/ 10781818 w 12199717"/>
              <a:gd name="connsiteY73" fmla="*/ 277792 h 3750197"/>
              <a:gd name="connsiteX74" fmla="*/ 10984375 w 12199717"/>
              <a:gd name="connsiteY74" fmla="*/ 266217 h 3750197"/>
              <a:gd name="connsiteX75" fmla="*/ 11129059 w 12199717"/>
              <a:gd name="connsiteY75" fmla="*/ 260430 h 3750197"/>
              <a:gd name="connsiteX76" fmla="*/ 11308466 w 12199717"/>
              <a:gd name="connsiteY76" fmla="*/ 248855 h 3750197"/>
              <a:gd name="connsiteX77" fmla="*/ 11412638 w 12199717"/>
              <a:gd name="connsiteY77" fmla="*/ 243068 h 3750197"/>
              <a:gd name="connsiteX78" fmla="*/ 11603621 w 12199717"/>
              <a:gd name="connsiteY78" fmla="*/ 231493 h 3750197"/>
              <a:gd name="connsiteX79" fmla="*/ 11719367 w 12199717"/>
              <a:gd name="connsiteY79" fmla="*/ 225706 h 3750197"/>
              <a:gd name="connsiteX80" fmla="*/ 11979798 w 12199717"/>
              <a:gd name="connsiteY80" fmla="*/ 219919 h 3750197"/>
              <a:gd name="connsiteX81" fmla="*/ 12026097 w 12199717"/>
              <a:gd name="connsiteY81" fmla="*/ 214131 h 3750197"/>
              <a:gd name="connsiteX82" fmla="*/ 12130269 w 12199717"/>
              <a:gd name="connsiteY82" fmla="*/ 202557 h 3750197"/>
              <a:gd name="connsiteX83" fmla="*/ 12170780 w 12199717"/>
              <a:gd name="connsiteY83" fmla="*/ 190982 h 3750197"/>
              <a:gd name="connsiteX84" fmla="*/ 12193929 w 12199717"/>
              <a:gd name="connsiteY84" fmla="*/ 185195 h 3750197"/>
              <a:gd name="connsiteX85" fmla="*/ 12199717 w 12199717"/>
              <a:gd name="connsiteY85" fmla="*/ 3750197 h 3750197"/>
              <a:gd name="connsiteX86" fmla="*/ 0 w 12199717"/>
              <a:gd name="connsiteY86" fmla="*/ 3744410 h 3750197"/>
              <a:gd name="connsiteX87" fmla="*/ 0 w 12199717"/>
              <a:gd name="connsiteY87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52086 w 12199717"/>
              <a:gd name="connsiteY2" fmla="*/ 225706 h 3750197"/>
              <a:gd name="connsiteX3" fmla="*/ 121534 w 12199717"/>
              <a:gd name="connsiteY3" fmla="*/ 214131 h 3750197"/>
              <a:gd name="connsiteX4" fmla="*/ 219919 w 12199717"/>
              <a:gd name="connsiteY4" fmla="*/ 202557 h 3750197"/>
              <a:gd name="connsiteX5" fmla="*/ 260431 w 12199717"/>
              <a:gd name="connsiteY5" fmla="*/ 196769 h 3750197"/>
              <a:gd name="connsiteX6" fmla="*/ 318304 w 12199717"/>
              <a:gd name="connsiteY6" fmla="*/ 185195 h 3750197"/>
              <a:gd name="connsiteX7" fmla="*/ 457200 w 12199717"/>
              <a:gd name="connsiteY7" fmla="*/ 173620 h 3750197"/>
              <a:gd name="connsiteX8" fmla="*/ 515074 w 12199717"/>
              <a:gd name="connsiteY8" fmla="*/ 167833 h 3750197"/>
              <a:gd name="connsiteX9" fmla="*/ 555585 w 12199717"/>
              <a:gd name="connsiteY9" fmla="*/ 162045 h 3750197"/>
              <a:gd name="connsiteX10" fmla="*/ 601884 w 12199717"/>
              <a:gd name="connsiteY10" fmla="*/ 156258 h 3750197"/>
              <a:gd name="connsiteX11" fmla="*/ 642395 w 12199717"/>
              <a:gd name="connsiteY11" fmla="*/ 150470 h 3750197"/>
              <a:gd name="connsiteX12" fmla="*/ 700269 w 12199717"/>
              <a:gd name="connsiteY12" fmla="*/ 144683 h 3750197"/>
              <a:gd name="connsiteX13" fmla="*/ 746567 w 12199717"/>
              <a:gd name="connsiteY13" fmla="*/ 138896 h 3750197"/>
              <a:gd name="connsiteX14" fmla="*/ 769717 w 12199717"/>
              <a:gd name="connsiteY14" fmla="*/ 133108 h 3750197"/>
              <a:gd name="connsiteX15" fmla="*/ 821803 w 12199717"/>
              <a:gd name="connsiteY15" fmla="*/ 127321 h 3750197"/>
              <a:gd name="connsiteX16" fmla="*/ 856527 w 12199717"/>
              <a:gd name="connsiteY16" fmla="*/ 121534 h 3750197"/>
              <a:gd name="connsiteX17" fmla="*/ 966486 w 12199717"/>
              <a:gd name="connsiteY17" fmla="*/ 104172 h 3750197"/>
              <a:gd name="connsiteX18" fmla="*/ 1070659 w 12199717"/>
              <a:gd name="connsiteY18" fmla="*/ 92597 h 3750197"/>
              <a:gd name="connsiteX19" fmla="*/ 1099595 w 12199717"/>
              <a:gd name="connsiteY19" fmla="*/ 86810 h 3750197"/>
              <a:gd name="connsiteX20" fmla="*/ 1151681 w 12199717"/>
              <a:gd name="connsiteY20" fmla="*/ 75235 h 3750197"/>
              <a:gd name="connsiteX21" fmla="*/ 1261641 w 12199717"/>
              <a:gd name="connsiteY21" fmla="*/ 63660 h 3750197"/>
              <a:gd name="connsiteX22" fmla="*/ 1406324 w 12199717"/>
              <a:gd name="connsiteY22" fmla="*/ 57873 h 3750197"/>
              <a:gd name="connsiteX23" fmla="*/ 1504709 w 12199717"/>
              <a:gd name="connsiteY23" fmla="*/ 52086 h 3750197"/>
              <a:gd name="connsiteX24" fmla="*/ 1765140 w 12199717"/>
              <a:gd name="connsiteY24" fmla="*/ 40511 h 3750197"/>
              <a:gd name="connsiteX25" fmla="*/ 1840375 w 12199717"/>
              <a:gd name="connsiteY25" fmla="*/ 34724 h 3750197"/>
              <a:gd name="connsiteX26" fmla="*/ 1886674 w 12199717"/>
              <a:gd name="connsiteY26" fmla="*/ 28936 h 3750197"/>
              <a:gd name="connsiteX27" fmla="*/ 2013995 w 12199717"/>
              <a:gd name="connsiteY27" fmla="*/ 23149 h 3750197"/>
              <a:gd name="connsiteX28" fmla="*/ 2118167 w 12199717"/>
              <a:gd name="connsiteY28" fmla="*/ 17362 h 3750197"/>
              <a:gd name="connsiteX29" fmla="*/ 2338086 w 12199717"/>
              <a:gd name="connsiteY29" fmla="*/ 5787 h 3750197"/>
              <a:gd name="connsiteX30" fmla="*/ 2772137 w 12199717"/>
              <a:gd name="connsiteY30" fmla="*/ 0 h 3750197"/>
              <a:gd name="connsiteX31" fmla="*/ 2974694 w 12199717"/>
              <a:gd name="connsiteY31" fmla="*/ 11574 h 3750197"/>
              <a:gd name="connsiteX32" fmla="*/ 3269848 w 12199717"/>
              <a:gd name="connsiteY32" fmla="*/ 17362 h 3750197"/>
              <a:gd name="connsiteX33" fmla="*/ 3975904 w 12199717"/>
              <a:gd name="connsiteY33" fmla="*/ 23149 h 3750197"/>
              <a:gd name="connsiteX34" fmla="*/ 4109013 w 12199717"/>
              <a:gd name="connsiteY34" fmla="*/ 28936 h 3750197"/>
              <a:gd name="connsiteX35" fmla="*/ 4178461 w 12199717"/>
              <a:gd name="connsiteY35" fmla="*/ 34724 h 3750197"/>
              <a:gd name="connsiteX36" fmla="*/ 4508340 w 12199717"/>
              <a:gd name="connsiteY36" fmla="*/ 63660 h 3750197"/>
              <a:gd name="connsiteX37" fmla="*/ 4930816 w 12199717"/>
              <a:gd name="connsiteY37" fmla="*/ 127321 h 3750197"/>
              <a:gd name="connsiteX38" fmla="*/ 5029200 w 12199717"/>
              <a:gd name="connsiteY38" fmla="*/ 138896 h 3750197"/>
              <a:gd name="connsiteX39" fmla="*/ 5104436 w 12199717"/>
              <a:gd name="connsiteY39" fmla="*/ 156258 h 3750197"/>
              <a:gd name="connsiteX40" fmla="*/ 5144947 w 12199717"/>
              <a:gd name="connsiteY40" fmla="*/ 162045 h 3750197"/>
              <a:gd name="connsiteX41" fmla="*/ 5359079 w 12199717"/>
              <a:gd name="connsiteY41" fmla="*/ 190982 h 3750197"/>
              <a:gd name="connsiteX42" fmla="*/ 5451676 w 12199717"/>
              <a:gd name="connsiteY42" fmla="*/ 214131 h 3750197"/>
              <a:gd name="connsiteX43" fmla="*/ 5590572 w 12199717"/>
              <a:gd name="connsiteY43" fmla="*/ 237281 h 3750197"/>
              <a:gd name="connsiteX44" fmla="*/ 5654233 w 12199717"/>
              <a:gd name="connsiteY44" fmla="*/ 254643 h 3750197"/>
              <a:gd name="connsiteX45" fmla="*/ 5746831 w 12199717"/>
              <a:gd name="connsiteY45" fmla="*/ 277792 h 3750197"/>
              <a:gd name="connsiteX46" fmla="*/ 5810491 w 12199717"/>
              <a:gd name="connsiteY46" fmla="*/ 289367 h 3750197"/>
              <a:gd name="connsiteX47" fmla="*/ 5868365 w 12199717"/>
              <a:gd name="connsiteY47" fmla="*/ 300941 h 3750197"/>
              <a:gd name="connsiteX48" fmla="*/ 5955175 w 12199717"/>
              <a:gd name="connsiteY48" fmla="*/ 318303 h 3750197"/>
              <a:gd name="connsiteX49" fmla="*/ 6013048 w 12199717"/>
              <a:gd name="connsiteY49" fmla="*/ 335665 h 3750197"/>
              <a:gd name="connsiteX50" fmla="*/ 6117221 w 12199717"/>
              <a:gd name="connsiteY50" fmla="*/ 347240 h 3750197"/>
              <a:gd name="connsiteX51" fmla="*/ 6140370 w 12199717"/>
              <a:gd name="connsiteY51" fmla="*/ 353027 h 3750197"/>
              <a:gd name="connsiteX52" fmla="*/ 6279266 w 12199717"/>
              <a:gd name="connsiteY52" fmla="*/ 364602 h 3750197"/>
              <a:gd name="connsiteX53" fmla="*/ 6412375 w 12199717"/>
              <a:gd name="connsiteY53" fmla="*/ 370389 h 3750197"/>
              <a:gd name="connsiteX54" fmla="*/ 6585995 w 12199717"/>
              <a:gd name="connsiteY54" fmla="*/ 381964 h 3750197"/>
              <a:gd name="connsiteX55" fmla="*/ 6690167 w 12199717"/>
              <a:gd name="connsiteY55" fmla="*/ 387751 h 3750197"/>
              <a:gd name="connsiteX56" fmla="*/ 7275316 w 12199717"/>
              <a:gd name="connsiteY56" fmla="*/ 410901 h 3750197"/>
              <a:gd name="connsiteX57" fmla="*/ 8165940 w 12199717"/>
              <a:gd name="connsiteY57" fmla="*/ 428263 h 3750197"/>
              <a:gd name="connsiteX58" fmla="*/ 9427580 w 12199717"/>
              <a:gd name="connsiteY58" fmla="*/ 410901 h 3750197"/>
              <a:gd name="connsiteX59" fmla="*/ 9531752 w 12199717"/>
              <a:gd name="connsiteY59" fmla="*/ 399326 h 3750197"/>
              <a:gd name="connsiteX60" fmla="*/ 9647499 w 12199717"/>
              <a:gd name="connsiteY60" fmla="*/ 387751 h 3750197"/>
              <a:gd name="connsiteX61" fmla="*/ 9751671 w 12199717"/>
              <a:gd name="connsiteY61" fmla="*/ 376177 h 3750197"/>
              <a:gd name="connsiteX62" fmla="*/ 9878993 w 12199717"/>
              <a:gd name="connsiteY62" fmla="*/ 364602 h 3750197"/>
              <a:gd name="connsiteX63" fmla="*/ 9925291 w 12199717"/>
              <a:gd name="connsiteY63" fmla="*/ 353027 h 3750197"/>
              <a:gd name="connsiteX64" fmla="*/ 9948441 w 12199717"/>
              <a:gd name="connsiteY64" fmla="*/ 347240 h 3750197"/>
              <a:gd name="connsiteX65" fmla="*/ 9983165 w 12199717"/>
              <a:gd name="connsiteY65" fmla="*/ 335665 h 3750197"/>
              <a:gd name="connsiteX66" fmla="*/ 10017889 w 12199717"/>
              <a:gd name="connsiteY66" fmla="*/ 329878 h 3750197"/>
              <a:gd name="connsiteX67" fmla="*/ 10046826 w 12199717"/>
              <a:gd name="connsiteY67" fmla="*/ 318303 h 3750197"/>
              <a:gd name="connsiteX68" fmla="*/ 10081550 w 12199717"/>
              <a:gd name="connsiteY68" fmla="*/ 312516 h 3750197"/>
              <a:gd name="connsiteX69" fmla="*/ 10098912 w 12199717"/>
              <a:gd name="connsiteY69" fmla="*/ 300941 h 3750197"/>
              <a:gd name="connsiteX70" fmla="*/ 10116274 w 12199717"/>
              <a:gd name="connsiteY70" fmla="*/ 295154 h 3750197"/>
              <a:gd name="connsiteX71" fmla="*/ 10174147 w 12199717"/>
              <a:gd name="connsiteY71" fmla="*/ 289367 h 3750197"/>
              <a:gd name="connsiteX72" fmla="*/ 10781818 w 12199717"/>
              <a:gd name="connsiteY72" fmla="*/ 277792 h 3750197"/>
              <a:gd name="connsiteX73" fmla="*/ 10984375 w 12199717"/>
              <a:gd name="connsiteY73" fmla="*/ 266217 h 3750197"/>
              <a:gd name="connsiteX74" fmla="*/ 11129059 w 12199717"/>
              <a:gd name="connsiteY74" fmla="*/ 260430 h 3750197"/>
              <a:gd name="connsiteX75" fmla="*/ 11308466 w 12199717"/>
              <a:gd name="connsiteY75" fmla="*/ 248855 h 3750197"/>
              <a:gd name="connsiteX76" fmla="*/ 11412638 w 12199717"/>
              <a:gd name="connsiteY76" fmla="*/ 243068 h 3750197"/>
              <a:gd name="connsiteX77" fmla="*/ 11603621 w 12199717"/>
              <a:gd name="connsiteY77" fmla="*/ 231493 h 3750197"/>
              <a:gd name="connsiteX78" fmla="*/ 11719367 w 12199717"/>
              <a:gd name="connsiteY78" fmla="*/ 225706 h 3750197"/>
              <a:gd name="connsiteX79" fmla="*/ 11979798 w 12199717"/>
              <a:gd name="connsiteY79" fmla="*/ 219919 h 3750197"/>
              <a:gd name="connsiteX80" fmla="*/ 12026097 w 12199717"/>
              <a:gd name="connsiteY80" fmla="*/ 214131 h 3750197"/>
              <a:gd name="connsiteX81" fmla="*/ 12130269 w 12199717"/>
              <a:gd name="connsiteY81" fmla="*/ 202557 h 3750197"/>
              <a:gd name="connsiteX82" fmla="*/ 12170780 w 12199717"/>
              <a:gd name="connsiteY82" fmla="*/ 190982 h 3750197"/>
              <a:gd name="connsiteX83" fmla="*/ 12193929 w 12199717"/>
              <a:gd name="connsiteY83" fmla="*/ 185195 h 3750197"/>
              <a:gd name="connsiteX84" fmla="*/ 12199717 w 12199717"/>
              <a:gd name="connsiteY84" fmla="*/ 3750197 h 3750197"/>
              <a:gd name="connsiteX85" fmla="*/ 0 w 12199717"/>
              <a:gd name="connsiteY85" fmla="*/ 3744410 h 3750197"/>
              <a:gd name="connsiteX86" fmla="*/ 0 w 12199717"/>
              <a:gd name="connsiteY86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121534 w 12199717"/>
              <a:gd name="connsiteY2" fmla="*/ 214131 h 3750197"/>
              <a:gd name="connsiteX3" fmla="*/ 219919 w 12199717"/>
              <a:gd name="connsiteY3" fmla="*/ 202557 h 3750197"/>
              <a:gd name="connsiteX4" fmla="*/ 260431 w 12199717"/>
              <a:gd name="connsiteY4" fmla="*/ 196769 h 3750197"/>
              <a:gd name="connsiteX5" fmla="*/ 318304 w 12199717"/>
              <a:gd name="connsiteY5" fmla="*/ 185195 h 3750197"/>
              <a:gd name="connsiteX6" fmla="*/ 457200 w 12199717"/>
              <a:gd name="connsiteY6" fmla="*/ 173620 h 3750197"/>
              <a:gd name="connsiteX7" fmla="*/ 515074 w 12199717"/>
              <a:gd name="connsiteY7" fmla="*/ 167833 h 3750197"/>
              <a:gd name="connsiteX8" fmla="*/ 555585 w 12199717"/>
              <a:gd name="connsiteY8" fmla="*/ 162045 h 3750197"/>
              <a:gd name="connsiteX9" fmla="*/ 601884 w 12199717"/>
              <a:gd name="connsiteY9" fmla="*/ 156258 h 3750197"/>
              <a:gd name="connsiteX10" fmla="*/ 642395 w 12199717"/>
              <a:gd name="connsiteY10" fmla="*/ 150470 h 3750197"/>
              <a:gd name="connsiteX11" fmla="*/ 700269 w 12199717"/>
              <a:gd name="connsiteY11" fmla="*/ 144683 h 3750197"/>
              <a:gd name="connsiteX12" fmla="*/ 746567 w 12199717"/>
              <a:gd name="connsiteY12" fmla="*/ 138896 h 3750197"/>
              <a:gd name="connsiteX13" fmla="*/ 769717 w 12199717"/>
              <a:gd name="connsiteY13" fmla="*/ 133108 h 3750197"/>
              <a:gd name="connsiteX14" fmla="*/ 821803 w 12199717"/>
              <a:gd name="connsiteY14" fmla="*/ 127321 h 3750197"/>
              <a:gd name="connsiteX15" fmla="*/ 856527 w 12199717"/>
              <a:gd name="connsiteY15" fmla="*/ 121534 h 3750197"/>
              <a:gd name="connsiteX16" fmla="*/ 966486 w 12199717"/>
              <a:gd name="connsiteY16" fmla="*/ 104172 h 3750197"/>
              <a:gd name="connsiteX17" fmla="*/ 1070659 w 12199717"/>
              <a:gd name="connsiteY17" fmla="*/ 92597 h 3750197"/>
              <a:gd name="connsiteX18" fmla="*/ 1099595 w 12199717"/>
              <a:gd name="connsiteY18" fmla="*/ 86810 h 3750197"/>
              <a:gd name="connsiteX19" fmla="*/ 1151681 w 12199717"/>
              <a:gd name="connsiteY19" fmla="*/ 75235 h 3750197"/>
              <a:gd name="connsiteX20" fmla="*/ 1261641 w 12199717"/>
              <a:gd name="connsiteY20" fmla="*/ 63660 h 3750197"/>
              <a:gd name="connsiteX21" fmla="*/ 1406324 w 12199717"/>
              <a:gd name="connsiteY21" fmla="*/ 57873 h 3750197"/>
              <a:gd name="connsiteX22" fmla="*/ 1504709 w 12199717"/>
              <a:gd name="connsiteY22" fmla="*/ 52086 h 3750197"/>
              <a:gd name="connsiteX23" fmla="*/ 1765140 w 12199717"/>
              <a:gd name="connsiteY23" fmla="*/ 40511 h 3750197"/>
              <a:gd name="connsiteX24" fmla="*/ 1840375 w 12199717"/>
              <a:gd name="connsiteY24" fmla="*/ 34724 h 3750197"/>
              <a:gd name="connsiteX25" fmla="*/ 1886674 w 12199717"/>
              <a:gd name="connsiteY25" fmla="*/ 28936 h 3750197"/>
              <a:gd name="connsiteX26" fmla="*/ 2013995 w 12199717"/>
              <a:gd name="connsiteY26" fmla="*/ 23149 h 3750197"/>
              <a:gd name="connsiteX27" fmla="*/ 2118167 w 12199717"/>
              <a:gd name="connsiteY27" fmla="*/ 17362 h 3750197"/>
              <a:gd name="connsiteX28" fmla="*/ 2338086 w 12199717"/>
              <a:gd name="connsiteY28" fmla="*/ 5787 h 3750197"/>
              <a:gd name="connsiteX29" fmla="*/ 2772137 w 12199717"/>
              <a:gd name="connsiteY29" fmla="*/ 0 h 3750197"/>
              <a:gd name="connsiteX30" fmla="*/ 2974694 w 12199717"/>
              <a:gd name="connsiteY30" fmla="*/ 11574 h 3750197"/>
              <a:gd name="connsiteX31" fmla="*/ 3269848 w 12199717"/>
              <a:gd name="connsiteY31" fmla="*/ 17362 h 3750197"/>
              <a:gd name="connsiteX32" fmla="*/ 3975904 w 12199717"/>
              <a:gd name="connsiteY32" fmla="*/ 23149 h 3750197"/>
              <a:gd name="connsiteX33" fmla="*/ 4109013 w 12199717"/>
              <a:gd name="connsiteY33" fmla="*/ 28936 h 3750197"/>
              <a:gd name="connsiteX34" fmla="*/ 4178461 w 12199717"/>
              <a:gd name="connsiteY34" fmla="*/ 34724 h 3750197"/>
              <a:gd name="connsiteX35" fmla="*/ 4508340 w 12199717"/>
              <a:gd name="connsiteY35" fmla="*/ 63660 h 3750197"/>
              <a:gd name="connsiteX36" fmla="*/ 4930816 w 12199717"/>
              <a:gd name="connsiteY36" fmla="*/ 127321 h 3750197"/>
              <a:gd name="connsiteX37" fmla="*/ 5029200 w 12199717"/>
              <a:gd name="connsiteY37" fmla="*/ 138896 h 3750197"/>
              <a:gd name="connsiteX38" fmla="*/ 5104436 w 12199717"/>
              <a:gd name="connsiteY38" fmla="*/ 156258 h 3750197"/>
              <a:gd name="connsiteX39" fmla="*/ 5144947 w 12199717"/>
              <a:gd name="connsiteY39" fmla="*/ 162045 h 3750197"/>
              <a:gd name="connsiteX40" fmla="*/ 5359079 w 12199717"/>
              <a:gd name="connsiteY40" fmla="*/ 190982 h 3750197"/>
              <a:gd name="connsiteX41" fmla="*/ 5451676 w 12199717"/>
              <a:gd name="connsiteY41" fmla="*/ 214131 h 3750197"/>
              <a:gd name="connsiteX42" fmla="*/ 5590572 w 12199717"/>
              <a:gd name="connsiteY42" fmla="*/ 237281 h 3750197"/>
              <a:gd name="connsiteX43" fmla="*/ 5654233 w 12199717"/>
              <a:gd name="connsiteY43" fmla="*/ 254643 h 3750197"/>
              <a:gd name="connsiteX44" fmla="*/ 5746831 w 12199717"/>
              <a:gd name="connsiteY44" fmla="*/ 277792 h 3750197"/>
              <a:gd name="connsiteX45" fmla="*/ 5810491 w 12199717"/>
              <a:gd name="connsiteY45" fmla="*/ 289367 h 3750197"/>
              <a:gd name="connsiteX46" fmla="*/ 5868365 w 12199717"/>
              <a:gd name="connsiteY46" fmla="*/ 300941 h 3750197"/>
              <a:gd name="connsiteX47" fmla="*/ 5955175 w 12199717"/>
              <a:gd name="connsiteY47" fmla="*/ 318303 h 3750197"/>
              <a:gd name="connsiteX48" fmla="*/ 6013048 w 12199717"/>
              <a:gd name="connsiteY48" fmla="*/ 335665 h 3750197"/>
              <a:gd name="connsiteX49" fmla="*/ 6117221 w 12199717"/>
              <a:gd name="connsiteY49" fmla="*/ 347240 h 3750197"/>
              <a:gd name="connsiteX50" fmla="*/ 6140370 w 12199717"/>
              <a:gd name="connsiteY50" fmla="*/ 353027 h 3750197"/>
              <a:gd name="connsiteX51" fmla="*/ 6279266 w 12199717"/>
              <a:gd name="connsiteY51" fmla="*/ 364602 h 3750197"/>
              <a:gd name="connsiteX52" fmla="*/ 6412375 w 12199717"/>
              <a:gd name="connsiteY52" fmla="*/ 370389 h 3750197"/>
              <a:gd name="connsiteX53" fmla="*/ 6585995 w 12199717"/>
              <a:gd name="connsiteY53" fmla="*/ 381964 h 3750197"/>
              <a:gd name="connsiteX54" fmla="*/ 6690167 w 12199717"/>
              <a:gd name="connsiteY54" fmla="*/ 387751 h 3750197"/>
              <a:gd name="connsiteX55" fmla="*/ 7275316 w 12199717"/>
              <a:gd name="connsiteY55" fmla="*/ 410901 h 3750197"/>
              <a:gd name="connsiteX56" fmla="*/ 8165940 w 12199717"/>
              <a:gd name="connsiteY56" fmla="*/ 428263 h 3750197"/>
              <a:gd name="connsiteX57" fmla="*/ 9427580 w 12199717"/>
              <a:gd name="connsiteY57" fmla="*/ 410901 h 3750197"/>
              <a:gd name="connsiteX58" fmla="*/ 9531752 w 12199717"/>
              <a:gd name="connsiteY58" fmla="*/ 399326 h 3750197"/>
              <a:gd name="connsiteX59" fmla="*/ 9647499 w 12199717"/>
              <a:gd name="connsiteY59" fmla="*/ 387751 h 3750197"/>
              <a:gd name="connsiteX60" fmla="*/ 9751671 w 12199717"/>
              <a:gd name="connsiteY60" fmla="*/ 376177 h 3750197"/>
              <a:gd name="connsiteX61" fmla="*/ 9878993 w 12199717"/>
              <a:gd name="connsiteY61" fmla="*/ 364602 h 3750197"/>
              <a:gd name="connsiteX62" fmla="*/ 9925291 w 12199717"/>
              <a:gd name="connsiteY62" fmla="*/ 353027 h 3750197"/>
              <a:gd name="connsiteX63" fmla="*/ 9948441 w 12199717"/>
              <a:gd name="connsiteY63" fmla="*/ 347240 h 3750197"/>
              <a:gd name="connsiteX64" fmla="*/ 9983165 w 12199717"/>
              <a:gd name="connsiteY64" fmla="*/ 335665 h 3750197"/>
              <a:gd name="connsiteX65" fmla="*/ 10017889 w 12199717"/>
              <a:gd name="connsiteY65" fmla="*/ 329878 h 3750197"/>
              <a:gd name="connsiteX66" fmla="*/ 10046826 w 12199717"/>
              <a:gd name="connsiteY66" fmla="*/ 318303 h 3750197"/>
              <a:gd name="connsiteX67" fmla="*/ 10081550 w 12199717"/>
              <a:gd name="connsiteY67" fmla="*/ 312516 h 3750197"/>
              <a:gd name="connsiteX68" fmla="*/ 10098912 w 12199717"/>
              <a:gd name="connsiteY68" fmla="*/ 300941 h 3750197"/>
              <a:gd name="connsiteX69" fmla="*/ 10116274 w 12199717"/>
              <a:gd name="connsiteY69" fmla="*/ 295154 h 3750197"/>
              <a:gd name="connsiteX70" fmla="*/ 10174147 w 12199717"/>
              <a:gd name="connsiteY70" fmla="*/ 289367 h 3750197"/>
              <a:gd name="connsiteX71" fmla="*/ 10781818 w 12199717"/>
              <a:gd name="connsiteY71" fmla="*/ 277792 h 3750197"/>
              <a:gd name="connsiteX72" fmla="*/ 10984375 w 12199717"/>
              <a:gd name="connsiteY72" fmla="*/ 266217 h 3750197"/>
              <a:gd name="connsiteX73" fmla="*/ 11129059 w 12199717"/>
              <a:gd name="connsiteY73" fmla="*/ 260430 h 3750197"/>
              <a:gd name="connsiteX74" fmla="*/ 11308466 w 12199717"/>
              <a:gd name="connsiteY74" fmla="*/ 248855 h 3750197"/>
              <a:gd name="connsiteX75" fmla="*/ 11412638 w 12199717"/>
              <a:gd name="connsiteY75" fmla="*/ 243068 h 3750197"/>
              <a:gd name="connsiteX76" fmla="*/ 11603621 w 12199717"/>
              <a:gd name="connsiteY76" fmla="*/ 231493 h 3750197"/>
              <a:gd name="connsiteX77" fmla="*/ 11719367 w 12199717"/>
              <a:gd name="connsiteY77" fmla="*/ 225706 h 3750197"/>
              <a:gd name="connsiteX78" fmla="*/ 11979798 w 12199717"/>
              <a:gd name="connsiteY78" fmla="*/ 219919 h 3750197"/>
              <a:gd name="connsiteX79" fmla="*/ 12026097 w 12199717"/>
              <a:gd name="connsiteY79" fmla="*/ 214131 h 3750197"/>
              <a:gd name="connsiteX80" fmla="*/ 12130269 w 12199717"/>
              <a:gd name="connsiteY80" fmla="*/ 202557 h 3750197"/>
              <a:gd name="connsiteX81" fmla="*/ 12170780 w 12199717"/>
              <a:gd name="connsiteY81" fmla="*/ 190982 h 3750197"/>
              <a:gd name="connsiteX82" fmla="*/ 12193929 w 12199717"/>
              <a:gd name="connsiteY82" fmla="*/ 185195 h 3750197"/>
              <a:gd name="connsiteX83" fmla="*/ 12199717 w 12199717"/>
              <a:gd name="connsiteY83" fmla="*/ 3750197 h 3750197"/>
              <a:gd name="connsiteX84" fmla="*/ 0 w 12199717"/>
              <a:gd name="connsiteY84" fmla="*/ 3744410 h 3750197"/>
              <a:gd name="connsiteX85" fmla="*/ 0 w 12199717"/>
              <a:gd name="connsiteY85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121534 w 12199717"/>
              <a:gd name="connsiteY2" fmla="*/ 214131 h 3750197"/>
              <a:gd name="connsiteX3" fmla="*/ 219919 w 12199717"/>
              <a:gd name="connsiteY3" fmla="*/ 202557 h 3750197"/>
              <a:gd name="connsiteX4" fmla="*/ 260431 w 12199717"/>
              <a:gd name="connsiteY4" fmla="*/ 196769 h 3750197"/>
              <a:gd name="connsiteX5" fmla="*/ 457200 w 12199717"/>
              <a:gd name="connsiteY5" fmla="*/ 173620 h 3750197"/>
              <a:gd name="connsiteX6" fmla="*/ 515074 w 12199717"/>
              <a:gd name="connsiteY6" fmla="*/ 167833 h 3750197"/>
              <a:gd name="connsiteX7" fmla="*/ 555585 w 12199717"/>
              <a:gd name="connsiteY7" fmla="*/ 162045 h 3750197"/>
              <a:gd name="connsiteX8" fmla="*/ 601884 w 12199717"/>
              <a:gd name="connsiteY8" fmla="*/ 156258 h 3750197"/>
              <a:gd name="connsiteX9" fmla="*/ 642395 w 12199717"/>
              <a:gd name="connsiteY9" fmla="*/ 150470 h 3750197"/>
              <a:gd name="connsiteX10" fmla="*/ 700269 w 12199717"/>
              <a:gd name="connsiteY10" fmla="*/ 144683 h 3750197"/>
              <a:gd name="connsiteX11" fmla="*/ 746567 w 12199717"/>
              <a:gd name="connsiteY11" fmla="*/ 138896 h 3750197"/>
              <a:gd name="connsiteX12" fmla="*/ 769717 w 12199717"/>
              <a:gd name="connsiteY12" fmla="*/ 133108 h 3750197"/>
              <a:gd name="connsiteX13" fmla="*/ 821803 w 12199717"/>
              <a:gd name="connsiteY13" fmla="*/ 127321 h 3750197"/>
              <a:gd name="connsiteX14" fmla="*/ 856527 w 12199717"/>
              <a:gd name="connsiteY14" fmla="*/ 121534 h 3750197"/>
              <a:gd name="connsiteX15" fmla="*/ 966486 w 12199717"/>
              <a:gd name="connsiteY15" fmla="*/ 104172 h 3750197"/>
              <a:gd name="connsiteX16" fmla="*/ 1070659 w 12199717"/>
              <a:gd name="connsiteY16" fmla="*/ 92597 h 3750197"/>
              <a:gd name="connsiteX17" fmla="*/ 1099595 w 12199717"/>
              <a:gd name="connsiteY17" fmla="*/ 86810 h 3750197"/>
              <a:gd name="connsiteX18" fmla="*/ 1151681 w 12199717"/>
              <a:gd name="connsiteY18" fmla="*/ 75235 h 3750197"/>
              <a:gd name="connsiteX19" fmla="*/ 1261641 w 12199717"/>
              <a:gd name="connsiteY19" fmla="*/ 63660 h 3750197"/>
              <a:gd name="connsiteX20" fmla="*/ 1406324 w 12199717"/>
              <a:gd name="connsiteY20" fmla="*/ 57873 h 3750197"/>
              <a:gd name="connsiteX21" fmla="*/ 1504709 w 12199717"/>
              <a:gd name="connsiteY21" fmla="*/ 52086 h 3750197"/>
              <a:gd name="connsiteX22" fmla="*/ 1765140 w 12199717"/>
              <a:gd name="connsiteY22" fmla="*/ 40511 h 3750197"/>
              <a:gd name="connsiteX23" fmla="*/ 1840375 w 12199717"/>
              <a:gd name="connsiteY23" fmla="*/ 34724 h 3750197"/>
              <a:gd name="connsiteX24" fmla="*/ 1886674 w 12199717"/>
              <a:gd name="connsiteY24" fmla="*/ 28936 h 3750197"/>
              <a:gd name="connsiteX25" fmla="*/ 2013995 w 12199717"/>
              <a:gd name="connsiteY25" fmla="*/ 23149 h 3750197"/>
              <a:gd name="connsiteX26" fmla="*/ 2118167 w 12199717"/>
              <a:gd name="connsiteY26" fmla="*/ 17362 h 3750197"/>
              <a:gd name="connsiteX27" fmla="*/ 2338086 w 12199717"/>
              <a:gd name="connsiteY27" fmla="*/ 5787 h 3750197"/>
              <a:gd name="connsiteX28" fmla="*/ 2772137 w 12199717"/>
              <a:gd name="connsiteY28" fmla="*/ 0 h 3750197"/>
              <a:gd name="connsiteX29" fmla="*/ 2974694 w 12199717"/>
              <a:gd name="connsiteY29" fmla="*/ 11574 h 3750197"/>
              <a:gd name="connsiteX30" fmla="*/ 3269848 w 12199717"/>
              <a:gd name="connsiteY30" fmla="*/ 17362 h 3750197"/>
              <a:gd name="connsiteX31" fmla="*/ 3975904 w 12199717"/>
              <a:gd name="connsiteY31" fmla="*/ 23149 h 3750197"/>
              <a:gd name="connsiteX32" fmla="*/ 4109013 w 12199717"/>
              <a:gd name="connsiteY32" fmla="*/ 28936 h 3750197"/>
              <a:gd name="connsiteX33" fmla="*/ 4178461 w 12199717"/>
              <a:gd name="connsiteY33" fmla="*/ 34724 h 3750197"/>
              <a:gd name="connsiteX34" fmla="*/ 4508340 w 12199717"/>
              <a:gd name="connsiteY34" fmla="*/ 63660 h 3750197"/>
              <a:gd name="connsiteX35" fmla="*/ 4930816 w 12199717"/>
              <a:gd name="connsiteY35" fmla="*/ 127321 h 3750197"/>
              <a:gd name="connsiteX36" fmla="*/ 5029200 w 12199717"/>
              <a:gd name="connsiteY36" fmla="*/ 138896 h 3750197"/>
              <a:gd name="connsiteX37" fmla="*/ 5104436 w 12199717"/>
              <a:gd name="connsiteY37" fmla="*/ 156258 h 3750197"/>
              <a:gd name="connsiteX38" fmla="*/ 5144947 w 12199717"/>
              <a:gd name="connsiteY38" fmla="*/ 162045 h 3750197"/>
              <a:gd name="connsiteX39" fmla="*/ 5359079 w 12199717"/>
              <a:gd name="connsiteY39" fmla="*/ 190982 h 3750197"/>
              <a:gd name="connsiteX40" fmla="*/ 5451676 w 12199717"/>
              <a:gd name="connsiteY40" fmla="*/ 214131 h 3750197"/>
              <a:gd name="connsiteX41" fmla="*/ 5590572 w 12199717"/>
              <a:gd name="connsiteY41" fmla="*/ 237281 h 3750197"/>
              <a:gd name="connsiteX42" fmla="*/ 5654233 w 12199717"/>
              <a:gd name="connsiteY42" fmla="*/ 254643 h 3750197"/>
              <a:gd name="connsiteX43" fmla="*/ 5746831 w 12199717"/>
              <a:gd name="connsiteY43" fmla="*/ 277792 h 3750197"/>
              <a:gd name="connsiteX44" fmla="*/ 5810491 w 12199717"/>
              <a:gd name="connsiteY44" fmla="*/ 289367 h 3750197"/>
              <a:gd name="connsiteX45" fmla="*/ 5868365 w 12199717"/>
              <a:gd name="connsiteY45" fmla="*/ 300941 h 3750197"/>
              <a:gd name="connsiteX46" fmla="*/ 5955175 w 12199717"/>
              <a:gd name="connsiteY46" fmla="*/ 318303 h 3750197"/>
              <a:gd name="connsiteX47" fmla="*/ 6013048 w 12199717"/>
              <a:gd name="connsiteY47" fmla="*/ 335665 h 3750197"/>
              <a:gd name="connsiteX48" fmla="*/ 6117221 w 12199717"/>
              <a:gd name="connsiteY48" fmla="*/ 347240 h 3750197"/>
              <a:gd name="connsiteX49" fmla="*/ 6140370 w 12199717"/>
              <a:gd name="connsiteY49" fmla="*/ 353027 h 3750197"/>
              <a:gd name="connsiteX50" fmla="*/ 6279266 w 12199717"/>
              <a:gd name="connsiteY50" fmla="*/ 364602 h 3750197"/>
              <a:gd name="connsiteX51" fmla="*/ 6412375 w 12199717"/>
              <a:gd name="connsiteY51" fmla="*/ 370389 h 3750197"/>
              <a:gd name="connsiteX52" fmla="*/ 6585995 w 12199717"/>
              <a:gd name="connsiteY52" fmla="*/ 381964 h 3750197"/>
              <a:gd name="connsiteX53" fmla="*/ 6690167 w 12199717"/>
              <a:gd name="connsiteY53" fmla="*/ 387751 h 3750197"/>
              <a:gd name="connsiteX54" fmla="*/ 7275316 w 12199717"/>
              <a:gd name="connsiteY54" fmla="*/ 410901 h 3750197"/>
              <a:gd name="connsiteX55" fmla="*/ 8165940 w 12199717"/>
              <a:gd name="connsiteY55" fmla="*/ 428263 h 3750197"/>
              <a:gd name="connsiteX56" fmla="*/ 9427580 w 12199717"/>
              <a:gd name="connsiteY56" fmla="*/ 410901 h 3750197"/>
              <a:gd name="connsiteX57" fmla="*/ 9531752 w 12199717"/>
              <a:gd name="connsiteY57" fmla="*/ 399326 h 3750197"/>
              <a:gd name="connsiteX58" fmla="*/ 9647499 w 12199717"/>
              <a:gd name="connsiteY58" fmla="*/ 387751 h 3750197"/>
              <a:gd name="connsiteX59" fmla="*/ 9751671 w 12199717"/>
              <a:gd name="connsiteY59" fmla="*/ 376177 h 3750197"/>
              <a:gd name="connsiteX60" fmla="*/ 9878993 w 12199717"/>
              <a:gd name="connsiteY60" fmla="*/ 364602 h 3750197"/>
              <a:gd name="connsiteX61" fmla="*/ 9925291 w 12199717"/>
              <a:gd name="connsiteY61" fmla="*/ 353027 h 3750197"/>
              <a:gd name="connsiteX62" fmla="*/ 9948441 w 12199717"/>
              <a:gd name="connsiteY62" fmla="*/ 347240 h 3750197"/>
              <a:gd name="connsiteX63" fmla="*/ 9983165 w 12199717"/>
              <a:gd name="connsiteY63" fmla="*/ 335665 h 3750197"/>
              <a:gd name="connsiteX64" fmla="*/ 10017889 w 12199717"/>
              <a:gd name="connsiteY64" fmla="*/ 329878 h 3750197"/>
              <a:gd name="connsiteX65" fmla="*/ 10046826 w 12199717"/>
              <a:gd name="connsiteY65" fmla="*/ 318303 h 3750197"/>
              <a:gd name="connsiteX66" fmla="*/ 10081550 w 12199717"/>
              <a:gd name="connsiteY66" fmla="*/ 312516 h 3750197"/>
              <a:gd name="connsiteX67" fmla="*/ 10098912 w 12199717"/>
              <a:gd name="connsiteY67" fmla="*/ 300941 h 3750197"/>
              <a:gd name="connsiteX68" fmla="*/ 10116274 w 12199717"/>
              <a:gd name="connsiteY68" fmla="*/ 295154 h 3750197"/>
              <a:gd name="connsiteX69" fmla="*/ 10174147 w 12199717"/>
              <a:gd name="connsiteY69" fmla="*/ 289367 h 3750197"/>
              <a:gd name="connsiteX70" fmla="*/ 10781818 w 12199717"/>
              <a:gd name="connsiteY70" fmla="*/ 277792 h 3750197"/>
              <a:gd name="connsiteX71" fmla="*/ 10984375 w 12199717"/>
              <a:gd name="connsiteY71" fmla="*/ 266217 h 3750197"/>
              <a:gd name="connsiteX72" fmla="*/ 11129059 w 12199717"/>
              <a:gd name="connsiteY72" fmla="*/ 260430 h 3750197"/>
              <a:gd name="connsiteX73" fmla="*/ 11308466 w 12199717"/>
              <a:gd name="connsiteY73" fmla="*/ 248855 h 3750197"/>
              <a:gd name="connsiteX74" fmla="*/ 11412638 w 12199717"/>
              <a:gd name="connsiteY74" fmla="*/ 243068 h 3750197"/>
              <a:gd name="connsiteX75" fmla="*/ 11603621 w 12199717"/>
              <a:gd name="connsiteY75" fmla="*/ 231493 h 3750197"/>
              <a:gd name="connsiteX76" fmla="*/ 11719367 w 12199717"/>
              <a:gd name="connsiteY76" fmla="*/ 225706 h 3750197"/>
              <a:gd name="connsiteX77" fmla="*/ 11979798 w 12199717"/>
              <a:gd name="connsiteY77" fmla="*/ 219919 h 3750197"/>
              <a:gd name="connsiteX78" fmla="*/ 12026097 w 12199717"/>
              <a:gd name="connsiteY78" fmla="*/ 214131 h 3750197"/>
              <a:gd name="connsiteX79" fmla="*/ 12130269 w 12199717"/>
              <a:gd name="connsiteY79" fmla="*/ 202557 h 3750197"/>
              <a:gd name="connsiteX80" fmla="*/ 12170780 w 12199717"/>
              <a:gd name="connsiteY80" fmla="*/ 190982 h 3750197"/>
              <a:gd name="connsiteX81" fmla="*/ 12193929 w 12199717"/>
              <a:gd name="connsiteY81" fmla="*/ 185195 h 3750197"/>
              <a:gd name="connsiteX82" fmla="*/ 12199717 w 12199717"/>
              <a:gd name="connsiteY82" fmla="*/ 3750197 h 3750197"/>
              <a:gd name="connsiteX83" fmla="*/ 0 w 12199717"/>
              <a:gd name="connsiteY83" fmla="*/ 3744410 h 3750197"/>
              <a:gd name="connsiteX84" fmla="*/ 0 w 12199717"/>
              <a:gd name="connsiteY84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121534 w 12199717"/>
              <a:gd name="connsiteY2" fmla="*/ 214131 h 3750197"/>
              <a:gd name="connsiteX3" fmla="*/ 219919 w 12199717"/>
              <a:gd name="connsiteY3" fmla="*/ 202557 h 3750197"/>
              <a:gd name="connsiteX4" fmla="*/ 457200 w 12199717"/>
              <a:gd name="connsiteY4" fmla="*/ 173620 h 3750197"/>
              <a:gd name="connsiteX5" fmla="*/ 515074 w 12199717"/>
              <a:gd name="connsiteY5" fmla="*/ 167833 h 3750197"/>
              <a:gd name="connsiteX6" fmla="*/ 555585 w 12199717"/>
              <a:gd name="connsiteY6" fmla="*/ 162045 h 3750197"/>
              <a:gd name="connsiteX7" fmla="*/ 601884 w 12199717"/>
              <a:gd name="connsiteY7" fmla="*/ 156258 h 3750197"/>
              <a:gd name="connsiteX8" fmla="*/ 642395 w 12199717"/>
              <a:gd name="connsiteY8" fmla="*/ 150470 h 3750197"/>
              <a:gd name="connsiteX9" fmla="*/ 700269 w 12199717"/>
              <a:gd name="connsiteY9" fmla="*/ 144683 h 3750197"/>
              <a:gd name="connsiteX10" fmla="*/ 746567 w 12199717"/>
              <a:gd name="connsiteY10" fmla="*/ 138896 h 3750197"/>
              <a:gd name="connsiteX11" fmla="*/ 769717 w 12199717"/>
              <a:gd name="connsiteY11" fmla="*/ 133108 h 3750197"/>
              <a:gd name="connsiteX12" fmla="*/ 821803 w 12199717"/>
              <a:gd name="connsiteY12" fmla="*/ 127321 h 3750197"/>
              <a:gd name="connsiteX13" fmla="*/ 856527 w 12199717"/>
              <a:gd name="connsiteY13" fmla="*/ 121534 h 3750197"/>
              <a:gd name="connsiteX14" fmla="*/ 966486 w 12199717"/>
              <a:gd name="connsiteY14" fmla="*/ 104172 h 3750197"/>
              <a:gd name="connsiteX15" fmla="*/ 1070659 w 12199717"/>
              <a:gd name="connsiteY15" fmla="*/ 92597 h 3750197"/>
              <a:gd name="connsiteX16" fmla="*/ 1099595 w 12199717"/>
              <a:gd name="connsiteY16" fmla="*/ 86810 h 3750197"/>
              <a:gd name="connsiteX17" fmla="*/ 1151681 w 12199717"/>
              <a:gd name="connsiteY17" fmla="*/ 75235 h 3750197"/>
              <a:gd name="connsiteX18" fmla="*/ 1261641 w 12199717"/>
              <a:gd name="connsiteY18" fmla="*/ 63660 h 3750197"/>
              <a:gd name="connsiteX19" fmla="*/ 1406324 w 12199717"/>
              <a:gd name="connsiteY19" fmla="*/ 57873 h 3750197"/>
              <a:gd name="connsiteX20" fmla="*/ 1504709 w 12199717"/>
              <a:gd name="connsiteY20" fmla="*/ 52086 h 3750197"/>
              <a:gd name="connsiteX21" fmla="*/ 1765140 w 12199717"/>
              <a:gd name="connsiteY21" fmla="*/ 40511 h 3750197"/>
              <a:gd name="connsiteX22" fmla="*/ 1840375 w 12199717"/>
              <a:gd name="connsiteY22" fmla="*/ 34724 h 3750197"/>
              <a:gd name="connsiteX23" fmla="*/ 1886674 w 12199717"/>
              <a:gd name="connsiteY23" fmla="*/ 28936 h 3750197"/>
              <a:gd name="connsiteX24" fmla="*/ 2013995 w 12199717"/>
              <a:gd name="connsiteY24" fmla="*/ 23149 h 3750197"/>
              <a:gd name="connsiteX25" fmla="*/ 2118167 w 12199717"/>
              <a:gd name="connsiteY25" fmla="*/ 17362 h 3750197"/>
              <a:gd name="connsiteX26" fmla="*/ 2338086 w 12199717"/>
              <a:gd name="connsiteY26" fmla="*/ 5787 h 3750197"/>
              <a:gd name="connsiteX27" fmla="*/ 2772137 w 12199717"/>
              <a:gd name="connsiteY27" fmla="*/ 0 h 3750197"/>
              <a:gd name="connsiteX28" fmla="*/ 2974694 w 12199717"/>
              <a:gd name="connsiteY28" fmla="*/ 11574 h 3750197"/>
              <a:gd name="connsiteX29" fmla="*/ 3269848 w 12199717"/>
              <a:gd name="connsiteY29" fmla="*/ 17362 h 3750197"/>
              <a:gd name="connsiteX30" fmla="*/ 3975904 w 12199717"/>
              <a:gd name="connsiteY30" fmla="*/ 23149 h 3750197"/>
              <a:gd name="connsiteX31" fmla="*/ 4109013 w 12199717"/>
              <a:gd name="connsiteY31" fmla="*/ 28936 h 3750197"/>
              <a:gd name="connsiteX32" fmla="*/ 4178461 w 12199717"/>
              <a:gd name="connsiteY32" fmla="*/ 34724 h 3750197"/>
              <a:gd name="connsiteX33" fmla="*/ 4508340 w 12199717"/>
              <a:gd name="connsiteY33" fmla="*/ 63660 h 3750197"/>
              <a:gd name="connsiteX34" fmla="*/ 4930816 w 12199717"/>
              <a:gd name="connsiteY34" fmla="*/ 127321 h 3750197"/>
              <a:gd name="connsiteX35" fmla="*/ 5029200 w 12199717"/>
              <a:gd name="connsiteY35" fmla="*/ 138896 h 3750197"/>
              <a:gd name="connsiteX36" fmla="*/ 5104436 w 12199717"/>
              <a:gd name="connsiteY36" fmla="*/ 156258 h 3750197"/>
              <a:gd name="connsiteX37" fmla="*/ 5144947 w 12199717"/>
              <a:gd name="connsiteY37" fmla="*/ 162045 h 3750197"/>
              <a:gd name="connsiteX38" fmla="*/ 5359079 w 12199717"/>
              <a:gd name="connsiteY38" fmla="*/ 190982 h 3750197"/>
              <a:gd name="connsiteX39" fmla="*/ 5451676 w 12199717"/>
              <a:gd name="connsiteY39" fmla="*/ 214131 h 3750197"/>
              <a:gd name="connsiteX40" fmla="*/ 5590572 w 12199717"/>
              <a:gd name="connsiteY40" fmla="*/ 237281 h 3750197"/>
              <a:gd name="connsiteX41" fmla="*/ 5654233 w 12199717"/>
              <a:gd name="connsiteY41" fmla="*/ 254643 h 3750197"/>
              <a:gd name="connsiteX42" fmla="*/ 5746831 w 12199717"/>
              <a:gd name="connsiteY42" fmla="*/ 277792 h 3750197"/>
              <a:gd name="connsiteX43" fmla="*/ 5810491 w 12199717"/>
              <a:gd name="connsiteY43" fmla="*/ 289367 h 3750197"/>
              <a:gd name="connsiteX44" fmla="*/ 5868365 w 12199717"/>
              <a:gd name="connsiteY44" fmla="*/ 300941 h 3750197"/>
              <a:gd name="connsiteX45" fmla="*/ 5955175 w 12199717"/>
              <a:gd name="connsiteY45" fmla="*/ 318303 h 3750197"/>
              <a:gd name="connsiteX46" fmla="*/ 6013048 w 12199717"/>
              <a:gd name="connsiteY46" fmla="*/ 335665 h 3750197"/>
              <a:gd name="connsiteX47" fmla="*/ 6117221 w 12199717"/>
              <a:gd name="connsiteY47" fmla="*/ 347240 h 3750197"/>
              <a:gd name="connsiteX48" fmla="*/ 6140370 w 12199717"/>
              <a:gd name="connsiteY48" fmla="*/ 353027 h 3750197"/>
              <a:gd name="connsiteX49" fmla="*/ 6279266 w 12199717"/>
              <a:gd name="connsiteY49" fmla="*/ 364602 h 3750197"/>
              <a:gd name="connsiteX50" fmla="*/ 6412375 w 12199717"/>
              <a:gd name="connsiteY50" fmla="*/ 370389 h 3750197"/>
              <a:gd name="connsiteX51" fmla="*/ 6585995 w 12199717"/>
              <a:gd name="connsiteY51" fmla="*/ 381964 h 3750197"/>
              <a:gd name="connsiteX52" fmla="*/ 6690167 w 12199717"/>
              <a:gd name="connsiteY52" fmla="*/ 387751 h 3750197"/>
              <a:gd name="connsiteX53" fmla="*/ 7275316 w 12199717"/>
              <a:gd name="connsiteY53" fmla="*/ 410901 h 3750197"/>
              <a:gd name="connsiteX54" fmla="*/ 8165940 w 12199717"/>
              <a:gd name="connsiteY54" fmla="*/ 428263 h 3750197"/>
              <a:gd name="connsiteX55" fmla="*/ 9427580 w 12199717"/>
              <a:gd name="connsiteY55" fmla="*/ 410901 h 3750197"/>
              <a:gd name="connsiteX56" fmla="*/ 9531752 w 12199717"/>
              <a:gd name="connsiteY56" fmla="*/ 399326 h 3750197"/>
              <a:gd name="connsiteX57" fmla="*/ 9647499 w 12199717"/>
              <a:gd name="connsiteY57" fmla="*/ 387751 h 3750197"/>
              <a:gd name="connsiteX58" fmla="*/ 9751671 w 12199717"/>
              <a:gd name="connsiteY58" fmla="*/ 376177 h 3750197"/>
              <a:gd name="connsiteX59" fmla="*/ 9878993 w 12199717"/>
              <a:gd name="connsiteY59" fmla="*/ 364602 h 3750197"/>
              <a:gd name="connsiteX60" fmla="*/ 9925291 w 12199717"/>
              <a:gd name="connsiteY60" fmla="*/ 353027 h 3750197"/>
              <a:gd name="connsiteX61" fmla="*/ 9948441 w 12199717"/>
              <a:gd name="connsiteY61" fmla="*/ 347240 h 3750197"/>
              <a:gd name="connsiteX62" fmla="*/ 9983165 w 12199717"/>
              <a:gd name="connsiteY62" fmla="*/ 335665 h 3750197"/>
              <a:gd name="connsiteX63" fmla="*/ 10017889 w 12199717"/>
              <a:gd name="connsiteY63" fmla="*/ 329878 h 3750197"/>
              <a:gd name="connsiteX64" fmla="*/ 10046826 w 12199717"/>
              <a:gd name="connsiteY64" fmla="*/ 318303 h 3750197"/>
              <a:gd name="connsiteX65" fmla="*/ 10081550 w 12199717"/>
              <a:gd name="connsiteY65" fmla="*/ 312516 h 3750197"/>
              <a:gd name="connsiteX66" fmla="*/ 10098912 w 12199717"/>
              <a:gd name="connsiteY66" fmla="*/ 300941 h 3750197"/>
              <a:gd name="connsiteX67" fmla="*/ 10116274 w 12199717"/>
              <a:gd name="connsiteY67" fmla="*/ 295154 h 3750197"/>
              <a:gd name="connsiteX68" fmla="*/ 10174147 w 12199717"/>
              <a:gd name="connsiteY68" fmla="*/ 289367 h 3750197"/>
              <a:gd name="connsiteX69" fmla="*/ 10781818 w 12199717"/>
              <a:gd name="connsiteY69" fmla="*/ 277792 h 3750197"/>
              <a:gd name="connsiteX70" fmla="*/ 10984375 w 12199717"/>
              <a:gd name="connsiteY70" fmla="*/ 266217 h 3750197"/>
              <a:gd name="connsiteX71" fmla="*/ 11129059 w 12199717"/>
              <a:gd name="connsiteY71" fmla="*/ 260430 h 3750197"/>
              <a:gd name="connsiteX72" fmla="*/ 11308466 w 12199717"/>
              <a:gd name="connsiteY72" fmla="*/ 248855 h 3750197"/>
              <a:gd name="connsiteX73" fmla="*/ 11412638 w 12199717"/>
              <a:gd name="connsiteY73" fmla="*/ 243068 h 3750197"/>
              <a:gd name="connsiteX74" fmla="*/ 11603621 w 12199717"/>
              <a:gd name="connsiteY74" fmla="*/ 231493 h 3750197"/>
              <a:gd name="connsiteX75" fmla="*/ 11719367 w 12199717"/>
              <a:gd name="connsiteY75" fmla="*/ 225706 h 3750197"/>
              <a:gd name="connsiteX76" fmla="*/ 11979798 w 12199717"/>
              <a:gd name="connsiteY76" fmla="*/ 219919 h 3750197"/>
              <a:gd name="connsiteX77" fmla="*/ 12026097 w 12199717"/>
              <a:gd name="connsiteY77" fmla="*/ 214131 h 3750197"/>
              <a:gd name="connsiteX78" fmla="*/ 12130269 w 12199717"/>
              <a:gd name="connsiteY78" fmla="*/ 202557 h 3750197"/>
              <a:gd name="connsiteX79" fmla="*/ 12170780 w 12199717"/>
              <a:gd name="connsiteY79" fmla="*/ 190982 h 3750197"/>
              <a:gd name="connsiteX80" fmla="*/ 12193929 w 12199717"/>
              <a:gd name="connsiteY80" fmla="*/ 185195 h 3750197"/>
              <a:gd name="connsiteX81" fmla="*/ 12199717 w 12199717"/>
              <a:gd name="connsiteY81" fmla="*/ 3750197 h 3750197"/>
              <a:gd name="connsiteX82" fmla="*/ 0 w 12199717"/>
              <a:gd name="connsiteY82" fmla="*/ 3744410 h 3750197"/>
              <a:gd name="connsiteX83" fmla="*/ 0 w 12199717"/>
              <a:gd name="connsiteY83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219919 w 12199717"/>
              <a:gd name="connsiteY2" fmla="*/ 202557 h 3750197"/>
              <a:gd name="connsiteX3" fmla="*/ 457200 w 12199717"/>
              <a:gd name="connsiteY3" fmla="*/ 173620 h 3750197"/>
              <a:gd name="connsiteX4" fmla="*/ 515074 w 12199717"/>
              <a:gd name="connsiteY4" fmla="*/ 167833 h 3750197"/>
              <a:gd name="connsiteX5" fmla="*/ 555585 w 12199717"/>
              <a:gd name="connsiteY5" fmla="*/ 162045 h 3750197"/>
              <a:gd name="connsiteX6" fmla="*/ 601884 w 12199717"/>
              <a:gd name="connsiteY6" fmla="*/ 156258 h 3750197"/>
              <a:gd name="connsiteX7" fmla="*/ 642395 w 12199717"/>
              <a:gd name="connsiteY7" fmla="*/ 150470 h 3750197"/>
              <a:gd name="connsiteX8" fmla="*/ 700269 w 12199717"/>
              <a:gd name="connsiteY8" fmla="*/ 144683 h 3750197"/>
              <a:gd name="connsiteX9" fmla="*/ 746567 w 12199717"/>
              <a:gd name="connsiteY9" fmla="*/ 138896 h 3750197"/>
              <a:gd name="connsiteX10" fmla="*/ 769717 w 12199717"/>
              <a:gd name="connsiteY10" fmla="*/ 133108 h 3750197"/>
              <a:gd name="connsiteX11" fmla="*/ 821803 w 12199717"/>
              <a:gd name="connsiteY11" fmla="*/ 127321 h 3750197"/>
              <a:gd name="connsiteX12" fmla="*/ 856527 w 12199717"/>
              <a:gd name="connsiteY12" fmla="*/ 121534 h 3750197"/>
              <a:gd name="connsiteX13" fmla="*/ 966486 w 12199717"/>
              <a:gd name="connsiteY13" fmla="*/ 104172 h 3750197"/>
              <a:gd name="connsiteX14" fmla="*/ 1070659 w 12199717"/>
              <a:gd name="connsiteY14" fmla="*/ 92597 h 3750197"/>
              <a:gd name="connsiteX15" fmla="*/ 1099595 w 12199717"/>
              <a:gd name="connsiteY15" fmla="*/ 86810 h 3750197"/>
              <a:gd name="connsiteX16" fmla="*/ 1151681 w 12199717"/>
              <a:gd name="connsiteY16" fmla="*/ 75235 h 3750197"/>
              <a:gd name="connsiteX17" fmla="*/ 1261641 w 12199717"/>
              <a:gd name="connsiteY17" fmla="*/ 63660 h 3750197"/>
              <a:gd name="connsiteX18" fmla="*/ 1406324 w 12199717"/>
              <a:gd name="connsiteY18" fmla="*/ 57873 h 3750197"/>
              <a:gd name="connsiteX19" fmla="*/ 1504709 w 12199717"/>
              <a:gd name="connsiteY19" fmla="*/ 52086 h 3750197"/>
              <a:gd name="connsiteX20" fmla="*/ 1765140 w 12199717"/>
              <a:gd name="connsiteY20" fmla="*/ 40511 h 3750197"/>
              <a:gd name="connsiteX21" fmla="*/ 1840375 w 12199717"/>
              <a:gd name="connsiteY21" fmla="*/ 34724 h 3750197"/>
              <a:gd name="connsiteX22" fmla="*/ 1886674 w 12199717"/>
              <a:gd name="connsiteY22" fmla="*/ 28936 h 3750197"/>
              <a:gd name="connsiteX23" fmla="*/ 2013995 w 12199717"/>
              <a:gd name="connsiteY23" fmla="*/ 23149 h 3750197"/>
              <a:gd name="connsiteX24" fmla="*/ 2118167 w 12199717"/>
              <a:gd name="connsiteY24" fmla="*/ 17362 h 3750197"/>
              <a:gd name="connsiteX25" fmla="*/ 2338086 w 12199717"/>
              <a:gd name="connsiteY25" fmla="*/ 5787 h 3750197"/>
              <a:gd name="connsiteX26" fmla="*/ 2772137 w 12199717"/>
              <a:gd name="connsiteY26" fmla="*/ 0 h 3750197"/>
              <a:gd name="connsiteX27" fmla="*/ 2974694 w 12199717"/>
              <a:gd name="connsiteY27" fmla="*/ 11574 h 3750197"/>
              <a:gd name="connsiteX28" fmla="*/ 3269848 w 12199717"/>
              <a:gd name="connsiteY28" fmla="*/ 17362 h 3750197"/>
              <a:gd name="connsiteX29" fmla="*/ 3975904 w 12199717"/>
              <a:gd name="connsiteY29" fmla="*/ 23149 h 3750197"/>
              <a:gd name="connsiteX30" fmla="*/ 4109013 w 12199717"/>
              <a:gd name="connsiteY30" fmla="*/ 28936 h 3750197"/>
              <a:gd name="connsiteX31" fmla="*/ 4178461 w 12199717"/>
              <a:gd name="connsiteY31" fmla="*/ 34724 h 3750197"/>
              <a:gd name="connsiteX32" fmla="*/ 4508340 w 12199717"/>
              <a:gd name="connsiteY32" fmla="*/ 63660 h 3750197"/>
              <a:gd name="connsiteX33" fmla="*/ 4930816 w 12199717"/>
              <a:gd name="connsiteY33" fmla="*/ 127321 h 3750197"/>
              <a:gd name="connsiteX34" fmla="*/ 5029200 w 12199717"/>
              <a:gd name="connsiteY34" fmla="*/ 138896 h 3750197"/>
              <a:gd name="connsiteX35" fmla="*/ 5104436 w 12199717"/>
              <a:gd name="connsiteY35" fmla="*/ 156258 h 3750197"/>
              <a:gd name="connsiteX36" fmla="*/ 5144947 w 12199717"/>
              <a:gd name="connsiteY36" fmla="*/ 162045 h 3750197"/>
              <a:gd name="connsiteX37" fmla="*/ 5359079 w 12199717"/>
              <a:gd name="connsiteY37" fmla="*/ 190982 h 3750197"/>
              <a:gd name="connsiteX38" fmla="*/ 5451676 w 12199717"/>
              <a:gd name="connsiteY38" fmla="*/ 214131 h 3750197"/>
              <a:gd name="connsiteX39" fmla="*/ 5590572 w 12199717"/>
              <a:gd name="connsiteY39" fmla="*/ 237281 h 3750197"/>
              <a:gd name="connsiteX40" fmla="*/ 5654233 w 12199717"/>
              <a:gd name="connsiteY40" fmla="*/ 254643 h 3750197"/>
              <a:gd name="connsiteX41" fmla="*/ 5746831 w 12199717"/>
              <a:gd name="connsiteY41" fmla="*/ 277792 h 3750197"/>
              <a:gd name="connsiteX42" fmla="*/ 5810491 w 12199717"/>
              <a:gd name="connsiteY42" fmla="*/ 289367 h 3750197"/>
              <a:gd name="connsiteX43" fmla="*/ 5868365 w 12199717"/>
              <a:gd name="connsiteY43" fmla="*/ 300941 h 3750197"/>
              <a:gd name="connsiteX44" fmla="*/ 5955175 w 12199717"/>
              <a:gd name="connsiteY44" fmla="*/ 318303 h 3750197"/>
              <a:gd name="connsiteX45" fmla="*/ 6013048 w 12199717"/>
              <a:gd name="connsiteY45" fmla="*/ 335665 h 3750197"/>
              <a:gd name="connsiteX46" fmla="*/ 6117221 w 12199717"/>
              <a:gd name="connsiteY46" fmla="*/ 347240 h 3750197"/>
              <a:gd name="connsiteX47" fmla="*/ 6140370 w 12199717"/>
              <a:gd name="connsiteY47" fmla="*/ 353027 h 3750197"/>
              <a:gd name="connsiteX48" fmla="*/ 6279266 w 12199717"/>
              <a:gd name="connsiteY48" fmla="*/ 364602 h 3750197"/>
              <a:gd name="connsiteX49" fmla="*/ 6412375 w 12199717"/>
              <a:gd name="connsiteY49" fmla="*/ 370389 h 3750197"/>
              <a:gd name="connsiteX50" fmla="*/ 6585995 w 12199717"/>
              <a:gd name="connsiteY50" fmla="*/ 381964 h 3750197"/>
              <a:gd name="connsiteX51" fmla="*/ 6690167 w 12199717"/>
              <a:gd name="connsiteY51" fmla="*/ 387751 h 3750197"/>
              <a:gd name="connsiteX52" fmla="*/ 7275316 w 12199717"/>
              <a:gd name="connsiteY52" fmla="*/ 410901 h 3750197"/>
              <a:gd name="connsiteX53" fmla="*/ 8165940 w 12199717"/>
              <a:gd name="connsiteY53" fmla="*/ 428263 h 3750197"/>
              <a:gd name="connsiteX54" fmla="*/ 9427580 w 12199717"/>
              <a:gd name="connsiteY54" fmla="*/ 410901 h 3750197"/>
              <a:gd name="connsiteX55" fmla="*/ 9531752 w 12199717"/>
              <a:gd name="connsiteY55" fmla="*/ 399326 h 3750197"/>
              <a:gd name="connsiteX56" fmla="*/ 9647499 w 12199717"/>
              <a:gd name="connsiteY56" fmla="*/ 387751 h 3750197"/>
              <a:gd name="connsiteX57" fmla="*/ 9751671 w 12199717"/>
              <a:gd name="connsiteY57" fmla="*/ 376177 h 3750197"/>
              <a:gd name="connsiteX58" fmla="*/ 9878993 w 12199717"/>
              <a:gd name="connsiteY58" fmla="*/ 364602 h 3750197"/>
              <a:gd name="connsiteX59" fmla="*/ 9925291 w 12199717"/>
              <a:gd name="connsiteY59" fmla="*/ 353027 h 3750197"/>
              <a:gd name="connsiteX60" fmla="*/ 9948441 w 12199717"/>
              <a:gd name="connsiteY60" fmla="*/ 347240 h 3750197"/>
              <a:gd name="connsiteX61" fmla="*/ 9983165 w 12199717"/>
              <a:gd name="connsiteY61" fmla="*/ 335665 h 3750197"/>
              <a:gd name="connsiteX62" fmla="*/ 10017889 w 12199717"/>
              <a:gd name="connsiteY62" fmla="*/ 329878 h 3750197"/>
              <a:gd name="connsiteX63" fmla="*/ 10046826 w 12199717"/>
              <a:gd name="connsiteY63" fmla="*/ 318303 h 3750197"/>
              <a:gd name="connsiteX64" fmla="*/ 10081550 w 12199717"/>
              <a:gd name="connsiteY64" fmla="*/ 312516 h 3750197"/>
              <a:gd name="connsiteX65" fmla="*/ 10098912 w 12199717"/>
              <a:gd name="connsiteY65" fmla="*/ 300941 h 3750197"/>
              <a:gd name="connsiteX66" fmla="*/ 10116274 w 12199717"/>
              <a:gd name="connsiteY66" fmla="*/ 295154 h 3750197"/>
              <a:gd name="connsiteX67" fmla="*/ 10174147 w 12199717"/>
              <a:gd name="connsiteY67" fmla="*/ 289367 h 3750197"/>
              <a:gd name="connsiteX68" fmla="*/ 10781818 w 12199717"/>
              <a:gd name="connsiteY68" fmla="*/ 277792 h 3750197"/>
              <a:gd name="connsiteX69" fmla="*/ 10984375 w 12199717"/>
              <a:gd name="connsiteY69" fmla="*/ 266217 h 3750197"/>
              <a:gd name="connsiteX70" fmla="*/ 11129059 w 12199717"/>
              <a:gd name="connsiteY70" fmla="*/ 260430 h 3750197"/>
              <a:gd name="connsiteX71" fmla="*/ 11308466 w 12199717"/>
              <a:gd name="connsiteY71" fmla="*/ 248855 h 3750197"/>
              <a:gd name="connsiteX72" fmla="*/ 11412638 w 12199717"/>
              <a:gd name="connsiteY72" fmla="*/ 243068 h 3750197"/>
              <a:gd name="connsiteX73" fmla="*/ 11603621 w 12199717"/>
              <a:gd name="connsiteY73" fmla="*/ 231493 h 3750197"/>
              <a:gd name="connsiteX74" fmla="*/ 11719367 w 12199717"/>
              <a:gd name="connsiteY74" fmla="*/ 225706 h 3750197"/>
              <a:gd name="connsiteX75" fmla="*/ 11979798 w 12199717"/>
              <a:gd name="connsiteY75" fmla="*/ 219919 h 3750197"/>
              <a:gd name="connsiteX76" fmla="*/ 12026097 w 12199717"/>
              <a:gd name="connsiteY76" fmla="*/ 214131 h 3750197"/>
              <a:gd name="connsiteX77" fmla="*/ 12130269 w 12199717"/>
              <a:gd name="connsiteY77" fmla="*/ 202557 h 3750197"/>
              <a:gd name="connsiteX78" fmla="*/ 12170780 w 12199717"/>
              <a:gd name="connsiteY78" fmla="*/ 190982 h 3750197"/>
              <a:gd name="connsiteX79" fmla="*/ 12193929 w 12199717"/>
              <a:gd name="connsiteY79" fmla="*/ 185195 h 3750197"/>
              <a:gd name="connsiteX80" fmla="*/ 12199717 w 12199717"/>
              <a:gd name="connsiteY80" fmla="*/ 3750197 h 3750197"/>
              <a:gd name="connsiteX81" fmla="*/ 0 w 12199717"/>
              <a:gd name="connsiteY81" fmla="*/ 3744410 h 3750197"/>
              <a:gd name="connsiteX82" fmla="*/ 0 w 12199717"/>
              <a:gd name="connsiteY82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555585 w 12199717"/>
              <a:gd name="connsiteY4" fmla="*/ 162045 h 3750197"/>
              <a:gd name="connsiteX5" fmla="*/ 601884 w 12199717"/>
              <a:gd name="connsiteY5" fmla="*/ 156258 h 3750197"/>
              <a:gd name="connsiteX6" fmla="*/ 642395 w 12199717"/>
              <a:gd name="connsiteY6" fmla="*/ 150470 h 3750197"/>
              <a:gd name="connsiteX7" fmla="*/ 700269 w 12199717"/>
              <a:gd name="connsiteY7" fmla="*/ 144683 h 3750197"/>
              <a:gd name="connsiteX8" fmla="*/ 746567 w 12199717"/>
              <a:gd name="connsiteY8" fmla="*/ 138896 h 3750197"/>
              <a:gd name="connsiteX9" fmla="*/ 769717 w 12199717"/>
              <a:gd name="connsiteY9" fmla="*/ 133108 h 3750197"/>
              <a:gd name="connsiteX10" fmla="*/ 821803 w 12199717"/>
              <a:gd name="connsiteY10" fmla="*/ 127321 h 3750197"/>
              <a:gd name="connsiteX11" fmla="*/ 856527 w 12199717"/>
              <a:gd name="connsiteY11" fmla="*/ 121534 h 3750197"/>
              <a:gd name="connsiteX12" fmla="*/ 966486 w 12199717"/>
              <a:gd name="connsiteY12" fmla="*/ 104172 h 3750197"/>
              <a:gd name="connsiteX13" fmla="*/ 1070659 w 12199717"/>
              <a:gd name="connsiteY13" fmla="*/ 92597 h 3750197"/>
              <a:gd name="connsiteX14" fmla="*/ 1099595 w 12199717"/>
              <a:gd name="connsiteY14" fmla="*/ 86810 h 3750197"/>
              <a:gd name="connsiteX15" fmla="*/ 1151681 w 12199717"/>
              <a:gd name="connsiteY15" fmla="*/ 75235 h 3750197"/>
              <a:gd name="connsiteX16" fmla="*/ 1261641 w 12199717"/>
              <a:gd name="connsiteY16" fmla="*/ 63660 h 3750197"/>
              <a:gd name="connsiteX17" fmla="*/ 1406324 w 12199717"/>
              <a:gd name="connsiteY17" fmla="*/ 57873 h 3750197"/>
              <a:gd name="connsiteX18" fmla="*/ 1504709 w 12199717"/>
              <a:gd name="connsiteY18" fmla="*/ 52086 h 3750197"/>
              <a:gd name="connsiteX19" fmla="*/ 1765140 w 12199717"/>
              <a:gd name="connsiteY19" fmla="*/ 40511 h 3750197"/>
              <a:gd name="connsiteX20" fmla="*/ 1840375 w 12199717"/>
              <a:gd name="connsiteY20" fmla="*/ 34724 h 3750197"/>
              <a:gd name="connsiteX21" fmla="*/ 1886674 w 12199717"/>
              <a:gd name="connsiteY21" fmla="*/ 28936 h 3750197"/>
              <a:gd name="connsiteX22" fmla="*/ 2013995 w 12199717"/>
              <a:gd name="connsiteY22" fmla="*/ 23149 h 3750197"/>
              <a:gd name="connsiteX23" fmla="*/ 2118167 w 12199717"/>
              <a:gd name="connsiteY23" fmla="*/ 17362 h 3750197"/>
              <a:gd name="connsiteX24" fmla="*/ 2338086 w 12199717"/>
              <a:gd name="connsiteY24" fmla="*/ 5787 h 3750197"/>
              <a:gd name="connsiteX25" fmla="*/ 2772137 w 12199717"/>
              <a:gd name="connsiteY25" fmla="*/ 0 h 3750197"/>
              <a:gd name="connsiteX26" fmla="*/ 2974694 w 12199717"/>
              <a:gd name="connsiteY26" fmla="*/ 11574 h 3750197"/>
              <a:gd name="connsiteX27" fmla="*/ 3269848 w 12199717"/>
              <a:gd name="connsiteY27" fmla="*/ 17362 h 3750197"/>
              <a:gd name="connsiteX28" fmla="*/ 3975904 w 12199717"/>
              <a:gd name="connsiteY28" fmla="*/ 23149 h 3750197"/>
              <a:gd name="connsiteX29" fmla="*/ 4109013 w 12199717"/>
              <a:gd name="connsiteY29" fmla="*/ 28936 h 3750197"/>
              <a:gd name="connsiteX30" fmla="*/ 4178461 w 12199717"/>
              <a:gd name="connsiteY30" fmla="*/ 34724 h 3750197"/>
              <a:gd name="connsiteX31" fmla="*/ 4508340 w 12199717"/>
              <a:gd name="connsiteY31" fmla="*/ 63660 h 3750197"/>
              <a:gd name="connsiteX32" fmla="*/ 4930816 w 12199717"/>
              <a:gd name="connsiteY32" fmla="*/ 127321 h 3750197"/>
              <a:gd name="connsiteX33" fmla="*/ 5029200 w 12199717"/>
              <a:gd name="connsiteY33" fmla="*/ 138896 h 3750197"/>
              <a:gd name="connsiteX34" fmla="*/ 5104436 w 12199717"/>
              <a:gd name="connsiteY34" fmla="*/ 156258 h 3750197"/>
              <a:gd name="connsiteX35" fmla="*/ 5144947 w 12199717"/>
              <a:gd name="connsiteY35" fmla="*/ 162045 h 3750197"/>
              <a:gd name="connsiteX36" fmla="*/ 5359079 w 12199717"/>
              <a:gd name="connsiteY36" fmla="*/ 190982 h 3750197"/>
              <a:gd name="connsiteX37" fmla="*/ 5451676 w 12199717"/>
              <a:gd name="connsiteY37" fmla="*/ 214131 h 3750197"/>
              <a:gd name="connsiteX38" fmla="*/ 5590572 w 12199717"/>
              <a:gd name="connsiteY38" fmla="*/ 237281 h 3750197"/>
              <a:gd name="connsiteX39" fmla="*/ 5654233 w 12199717"/>
              <a:gd name="connsiteY39" fmla="*/ 254643 h 3750197"/>
              <a:gd name="connsiteX40" fmla="*/ 5746831 w 12199717"/>
              <a:gd name="connsiteY40" fmla="*/ 277792 h 3750197"/>
              <a:gd name="connsiteX41" fmla="*/ 5810491 w 12199717"/>
              <a:gd name="connsiteY41" fmla="*/ 289367 h 3750197"/>
              <a:gd name="connsiteX42" fmla="*/ 5868365 w 12199717"/>
              <a:gd name="connsiteY42" fmla="*/ 300941 h 3750197"/>
              <a:gd name="connsiteX43" fmla="*/ 5955175 w 12199717"/>
              <a:gd name="connsiteY43" fmla="*/ 318303 h 3750197"/>
              <a:gd name="connsiteX44" fmla="*/ 6013048 w 12199717"/>
              <a:gd name="connsiteY44" fmla="*/ 335665 h 3750197"/>
              <a:gd name="connsiteX45" fmla="*/ 6117221 w 12199717"/>
              <a:gd name="connsiteY45" fmla="*/ 347240 h 3750197"/>
              <a:gd name="connsiteX46" fmla="*/ 6140370 w 12199717"/>
              <a:gd name="connsiteY46" fmla="*/ 353027 h 3750197"/>
              <a:gd name="connsiteX47" fmla="*/ 6279266 w 12199717"/>
              <a:gd name="connsiteY47" fmla="*/ 364602 h 3750197"/>
              <a:gd name="connsiteX48" fmla="*/ 6412375 w 12199717"/>
              <a:gd name="connsiteY48" fmla="*/ 370389 h 3750197"/>
              <a:gd name="connsiteX49" fmla="*/ 6585995 w 12199717"/>
              <a:gd name="connsiteY49" fmla="*/ 381964 h 3750197"/>
              <a:gd name="connsiteX50" fmla="*/ 6690167 w 12199717"/>
              <a:gd name="connsiteY50" fmla="*/ 387751 h 3750197"/>
              <a:gd name="connsiteX51" fmla="*/ 7275316 w 12199717"/>
              <a:gd name="connsiteY51" fmla="*/ 410901 h 3750197"/>
              <a:gd name="connsiteX52" fmla="*/ 8165940 w 12199717"/>
              <a:gd name="connsiteY52" fmla="*/ 428263 h 3750197"/>
              <a:gd name="connsiteX53" fmla="*/ 9427580 w 12199717"/>
              <a:gd name="connsiteY53" fmla="*/ 410901 h 3750197"/>
              <a:gd name="connsiteX54" fmla="*/ 9531752 w 12199717"/>
              <a:gd name="connsiteY54" fmla="*/ 399326 h 3750197"/>
              <a:gd name="connsiteX55" fmla="*/ 9647499 w 12199717"/>
              <a:gd name="connsiteY55" fmla="*/ 387751 h 3750197"/>
              <a:gd name="connsiteX56" fmla="*/ 9751671 w 12199717"/>
              <a:gd name="connsiteY56" fmla="*/ 376177 h 3750197"/>
              <a:gd name="connsiteX57" fmla="*/ 9878993 w 12199717"/>
              <a:gd name="connsiteY57" fmla="*/ 364602 h 3750197"/>
              <a:gd name="connsiteX58" fmla="*/ 9925291 w 12199717"/>
              <a:gd name="connsiteY58" fmla="*/ 353027 h 3750197"/>
              <a:gd name="connsiteX59" fmla="*/ 9948441 w 12199717"/>
              <a:gd name="connsiteY59" fmla="*/ 347240 h 3750197"/>
              <a:gd name="connsiteX60" fmla="*/ 9983165 w 12199717"/>
              <a:gd name="connsiteY60" fmla="*/ 335665 h 3750197"/>
              <a:gd name="connsiteX61" fmla="*/ 10017889 w 12199717"/>
              <a:gd name="connsiteY61" fmla="*/ 329878 h 3750197"/>
              <a:gd name="connsiteX62" fmla="*/ 10046826 w 12199717"/>
              <a:gd name="connsiteY62" fmla="*/ 318303 h 3750197"/>
              <a:gd name="connsiteX63" fmla="*/ 10081550 w 12199717"/>
              <a:gd name="connsiteY63" fmla="*/ 312516 h 3750197"/>
              <a:gd name="connsiteX64" fmla="*/ 10098912 w 12199717"/>
              <a:gd name="connsiteY64" fmla="*/ 300941 h 3750197"/>
              <a:gd name="connsiteX65" fmla="*/ 10116274 w 12199717"/>
              <a:gd name="connsiteY65" fmla="*/ 295154 h 3750197"/>
              <a:gd name="connsiteX66" fmla="*/ 10174147 w 12199717"/>
              <a:gd name="connsiteY66" fmla="*/ 289367 h 3750197"/>
              <a:gd name="connsiteX67" fmla="*/ 10781818 w 12199717"/>
              <a:gd name="connsiteY67" fmla="*/ 277792 h 3750197"/>
              <a:gd name="connsiteX68" fmla="*/ 10984375 w 12199717"/>
              <a:gd name="connsiteY68" fmla="*/ 266217 h 3750197"/>
              <a:gd name="connsiteX69" fmla="*/ 11129059 w 12199717"/>
              <a:gd name="connsiteY69" fmla="*/ 260430 h 3750197"/>
              <a:gd name="connsiteX70" fmla="*/ 11308466 w 12199717"/>
              <a:gd name="connsiteY70" fmla="*/ 248855 h 3750197"/>
              <a:gd name="connsiteX71" fmla="*/ 11412638 w 12199717"/>
              <a:gd name="connsiteY71" fmla="*/ 243068 h 3750197"/>
              <a:gd name="connsiteX72" fmla="*/ 11603621 w 12199717"/>
              <a:gd name="connsiteY72" fmla="*/ 231493 h 3750197"/>
              <a:gd name="connsiteX73" fmla="*/ 11719367 w 12199717"/>
              <a:gd name="connsiteY73" fmla="*/ 225706 h 3750197"/>
              <a:gd name="connsiteX74" fmla="*/ 11979798 w 12199717"/>
              <a:gd name="connsiteY74" fmla="*/ 219919 h 3750197"/>
              <a:gd name="connsiteX75" fmla="*/ 12026097 w 12199717"/>
              <a:gd name="connsiteY75" fmla="*/ 214131 h 3750197"/>
              <a:gd name="connsiteX76" fmla="*/ 12130269 w 12199717"/>
              <a:gd name="connsiteY76" fmla="*/ 202557 h 3750197"/>
              <a:gd name="connsiteX77" fmla="*/ 12170780 w 12199717"/>
              <a:gd name="connsiteY77" fmla="*/ 190982 h 3750197"/>
              <a:gd name="connsiteX78" fmla="*/ 12193929 w 12199717"/>
              <a:gd name="connsiteY78" fmla="*/ 185195 h 3750197"/>
              <a:gd name="connsiteX79" fmla="*/ 12199717 w 12199717"/>
              <a:gd name="connsiteY79" fmla="*/ 3750197 h 3750197"/>
              <a:gd name="connsiteX80" fmla="*/ 0 w 12199717"/>
              <a:gd name="connsiteY80" fmla="*/ 3744410 h 3750197"/>
              <a:gd name="connsiteX81" fmla="*/ 0 w 12199717"/>
              <a:gd name="connsiteY81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601884 w 12199717"/>
              <a:gd name="connsiteY4" fmla="*/ 156258 h 3750197"/>
              <a:gd name="connsiteX5" fmla="*/ 642395 w 12199717"/>
              <a:gd name="connsiteY5" fmla="*/ 150470 h 3750197"/>
              <a:gd name="connsiteX6" fmla="*/ 700269 w 12199717"/>
              <a:gd name="connsiteY6" fmla="*/ 144683 h 3750197"/>
              <a:gd name="connsiteX7" fmla="*/ 746567 w 12199717"/>
              <a:gd name="connsiteY7" fmla="*/ 138896 h 3750197"/>
              <a:gd name="connsiteX8" fmla="*/ 769717 w 12199717"/>
              <a:gd name="connsiteY8" fmla="*/ 133108 h 3750197"/>
              <a:gd name="connsiteX9" fmla="*/ 821803 w 12199717"/>
              <a:gd name="connsiteY9" fmla="*/ 127321 h 3750197"/>
              <a:gd name="connsiteX10" fmla="*/ 856527 w 12199717"/>
              <a:gd name="connsiteY10" fmla="*/ 121534 h 3750197"/>
              <a:gd name="connsiteX11" fmla="*/ 966486 w 12199717"/>
              <a:gd name="connsiteY11" fmla="*/ 104172 h 3750197"/>
              <a:gd name="connsiteX12" fmla="*/ 1070659 w 12199717"/>
              <a:gd name="connsiteY12" fmla="*/ 92597 h 3750197"/>
              <a:gd name="connsiteX13" fmla="*/ 1099595 w 12199717"/>
              <a:gd name="connsiteY13" fmla="*/ 86810 h 3750197"/>
              <a:gd name="connsiteX14" fmla="*/ 1151681 w 12199717"/>
              <a:gd name="connsiteY14" fmla="*/ 75235 h 3750197"/>
              <a:gd name="connsiteX15" fmla="*/ 1261641 w 12199717"/>
              <a:gd name="connsiteY15" fmla="*/ 63660 h 3750197"/>
              <a:gd name="connsiteX16" fmla="*/ 1406324 w 12199717"/>
              <a:gd name="connsiteY16" fmla="*/ 57873 h 3750197"/>
              <a:gd name="connsiteX17" fmla="*/ 1504709 w 12199717"/>
              <a:gd name="connsiteY17" fmla="*/ 52086 h 3750197"/>
              <a:gd name="connsiteX18" fmla="*/ 1765140 w 12199717"/>
              <a:gd name="connsiteY18" fmla="*/ 40511 h 3750197"/>
              <a:gd name="connsiteX19" fmla="*/ 1840375 w 12199717"/>
              <a:gd name="connsiteY19" fmla="*/ 34724 h 3750197"/>
              <a:gd name="connsiteX20" fmla="*/ 1886674 w 12199717"/>
              <a:gd name="connsiteY20" fmla="*/ 28936 h 3750197"/>
              <a:gd name="connsiteX21" fmla="*/ 2013995 w 12199717"/>
              <a:gd name="connsiteY21" fmla="*/ 23149 h 3750197"/>
              <a:gd name="connsiteX22" fmla="*/ 2118167 w 12199717"/>
              <a:gd name="connsiteY22" fmla="*/ 17362 h 3750197"/>
              <a:gd name="connsiteX23" fmla="*/ 2338086 w 12199717"/>
              <a:gd name="connsiteY23" fmla="*/ 5787 h 3750197"/>
              <a:gd name="connsiteX24" fmla="*/ 2772137 w 12199717"/>
              <a:gd name="connsiteY24" fmla="*/ 0 h 3750197"/>
              <a:gd name="connsiteX25" fmla="*/ 2974694 w 12199717"/>
              <a:gd name="connsiteY25" fmla="*/ 11574 h 3750197"/>
              <a:gd name="connsiteX26" fmla="*/ 3269848 w 12199717"/>
              <a:gd name="connsiteY26" fmla="*/ 17362 h 3750197"/>
              <a:gd name="connsiteX27" fmla="*/ 3975904 w 12199717"/>
              <a:gd name="connsiteY27" fmla="*/ 23149 h 3750197"/>
              <a:gd name="connsiteX28" fmla="*/ 4109013 w 12199717"/>
              <a:gd name="connsiteY28" fmla="*/ 28936 h 3750197"/>
              <a:gd name="connsiteX29" fmla="*/ 4178461 w 12199717"/>
              <a:gd name="connsiteY29" fmla="*/ 34724 h 3750197"/>
              <a:gd name="connsiteX30" fmla="*/ 4508340 w 12199717"/>
              <a:gd name="connsiteY30" fmla="*/ 63660 h 3750197"/>
              <a:gd name="connsiteX31" fmla="*/ 4930816 w 12199717"/>
              <a:gd name="connsiteY31" fmla="*/ 127321 h 3750197"/>
              <a:gd name="connsiteX32" fmla="*/ 5029200 w 12199717"/>
              <a:gd name="connsiteY32" fmla="*/ 138896 h 3750197"/>
              <a:gd name="connsiteX33" fmla="*/ 5104436 w 12199717"/>
              <a:gd name="connsiteY33" fmla="*/ 156258 h 3750197"/>
              <a:gd name="connsiteX34" fmla="*/ 5144947 w 12199717"/>
              <a:gd name="connsiteY34" fmla="*/ 162045 h 3750197"/>
              <a:gd name="connsiteX35" fmla="*/ 5359079 w 12199717"/>
              <a:gd name="connsiteY35" fmla="*/ 190982 h 3750197"/>
              <a:gd name="connsiteX36" fmla="*/ 5451676 w 12199717"/>
              <a:gd name="connsiteY36" fmla="*/ 214131 h 3750197"/>
              <a:gd name="connsiteX37" fmla="*/ 5590572 w 12199717"/>
              <a:gd name="connsiteY37" fmla="*/ 237281 h 3750197"/>
              <a:gd name="connsiteX38" fmla="*/ 5654233 w 12199717"/>
              <a:gd name="connsiteY38" fmla="*/ 254643 h 3750197"/>
              <a:gd name="connsiteX39" fmla="*/ 5746831 w 12199717"/>
              <a:gd name="connsiteY39" fmla="*/ 277792 h 3750197"/>
              <a:gd name="connsiteX40" fmla="*/ 5810491 w 12199717"/>
              <a:gd name="connsiteY40" fmla="*/ 289367 h 3750197"/>
              <a:gd name="connsiteX41" fmla="*/ 5868365 w 12199717"/>
              <a:gd name="connsiteY41" fmla="*/ 300941 h 3750197"/>
              <a:gd name="connsiteX42" fmla="*/ 5955175 w 12199717"/>
              <a:gd name="connsiteY42" fmla="*/ 318303 h 3750197"/>
              <a:gd name="connsiteX43" fmla="*/ 6013048 w 12199717"/>
              <a:gd name="connsiteY43" fmla="*/ 335665 h 3750197"/>
              <a:gd name="connsiteX44" fmla="*/ 6117221 w 12199717"/>
              <a:gd name="connsiteY44" fmla="*/ 347240 h 3750197"/>
              <a:gd name="connsiteX45" fmla="*/ 6140370 w 12199717"/>
              <a:gd name="connsiteY45" fmla="*/ 353027 h 3750197"/>
              <a:gd name="connsiteX46" fmla="*/ 6279266 w 12199717"/>
              <a:gd name="connsiteY46" fmla="*/ 364602 h 3750197"/>
              <a:gd name="connsiteX47" fmla="*/ 6412375 w 12199717"/>
              <a:gd name="connsiteY47" fmla="*/ 370389 h 3750197"/>
              <a:gd name="connsiteX48" fmla="*/ 6585995 w 12199717"/>
              <a:gd name="connsiteY48" fmla="*/ 381964 h 3750197"/>
              <a:gd name="connsiteX49" fmla="*/ 6690167 w 12199717"/>
              <a:gd name="connsiteY49" fmla="*/ 387751 h 3750197"/>
              <a:gd name="connsiteX50" fmla="*/ 7275316 w 12199717"/>
              <a:gd name="connsiteY50" fmla="*/ 410901 h 3750197"/>
              <a:gd name="connsiteX51" fmla="*/ 8165940 w 12199717"/>
              <a:gd name="connsiteY51" fmla="*/ 428263 h 3750197"/>
              <a:gd name="connsiteX52" fmla="*/ 9427580 w 12199717"/>
              <a:gd name="connsiteY52" fmla="*/ 410901 h 3750197"/>
              <a:gd name="connsiteX53" fmla="*/ 9531752 w 12199717"/>
              <a:gd name="connsiteY53" fmla="*/ 399326 h 3750197"/>
              <a:gd name="connsiteX54" fmla="*/ 9647499 w 12199717"/>
              <a:gd name="connsiteY54" fmla="*/ 387751 h 3750197"/>
              <a:gd name="connsiteX55" fmla="*/ 9751671 w 12199717"/>
              <a:gd name="connsiteY55" fmla="*/ 376177 h 3750197"/>
              <a:gd name="connsiteX56" fmla="*/ 9878993 w 12199717"/>
              <a:gd name="connsiteY56" fmla="*/ 364602 h 3750197"/>
              <a:gd name="connsiteX57" fmla="*/ 9925291 w 12199717"/>
              <a:gd name="connsiteY57" fmla="*/ 353027 h 3750197"/>
              <a:gd name="connsiteX58" fmla="*/ 9948441 w 12199717"/>
              <a:gd name="connsiteY58" fmla="*/ 347240 h 3750197"/>
              <a:gd name="connsiteX59" fmla="*/ 9983165 w 12199717"/>
              <a:gd name="connsiteY59" fmla="*/ 335665 h 3750197"/>
              <a:gd name="connsiteX60" fmla="*/ 10017889 w 12199717"/>
              <a:gd name="connsiteY60" fmla="*/ 329878 h 3750197"/>
              <a:gd name="connsiteX61" fmla="*/ 10046826 w 12199717"/>
              <a:gd name="connsiteY61" fmla="*/ 318303 h 3750197"/>
              <a:gd name="connsiteX62" fmla="*/ 10081550 w 12199717"/>
              <a:gd name="connsiteY62" fmla="*/ 312516 h 3750197"/>
              <a:gd name="connsiteX63" fmla="*/ 10098912 w 12199717"/>
              <a:gd name="connsiteY63" fmla="*/ 300941 h 3750197"/>
              <a:gd name="connsiteX64" fmla="*/ 10116274 w 12199717"/>
              <a:gd name="connsiteY64" fmla="*/ 295154 h 3750197"/>
              <a:gd name="connsiteX65" fmla="*/ 10174147 w 12199717"/>
              <a:gd name="connsiteY65" fmla="*/ 289367 h 3750197"/>
              <a:gd name="connsiteX66" fmla="*/ 10781818 w 12199717"/>
              <a:gd name="connsiteY66" fmla="*/ 277792 h 3750197"/>
              <a:gd name="connsiteX67" fmla="*/ 10984375 w 12199717"/>
              <a:gd name="connsiteY67" fmla="*/ 266217 h 3750197"/>
              <a:gd name="connsiteX68" fmla="*/ 11129059 w 12199717"/>
              <a:gd name="connsiteY68" fmla="*/ 260430 h 3750197"/>
              <a:gd name="connsiteX69" fmla="*/ 11308466 w 12199717"/>
              <a:gd name="connsiteY69" fmla="*/ 248855 h 3750197"/>
              <a:gd name="connsiteX70" fmla="*/ 11412638 w 12199717"/>
              <a:gd name="connsiteY70" fmla="*/ 243068 h 3750197"/>
              <a:gd name="connsiteX71" fmla="*/ 11603621 w 12199717"/>
              <a:gd name="connsiteY71" fmla="*/ 231493 h 3750197"/>
              <a:gd name="connsiteX72" fmla="*/ 11719367 w 12199717"/>
              <a:gd name="connsiteY72" fmla="*/ 225706 h 3750197"/>
              <a:gd name="connsiteX73" fmla="*/ 11979798 w 12199717"/>
              <a:gd name="connsiteY73" fmla="*/ 219919 h 3750197"/>
              <a:gd name="connsiteX74" fmla="*/ 12026097 w 12199717"/>
              <a:gd name="connsiteY74" fmla="*/ 214131 h 3750197"/>
              <a:gd name="connsiteX75" fmla="*/ 12130269 w 12199717"/>
              <a:gd name="connsiteY75" fmla="*/ 202557 h 3750197"/>
              <a:gd name="connsiteX76" fmla="*/ 12170780 w 12199717"/>
              <a:gd name="connsiteY76" fmla="*/ 190982 h 3750197"/>
              <a:gd name="connsiteX77" fmla="*/ 12193929 w 12199717"/>
              <a:gd name="connsiteY77" fmla="*/ 185195 h 3750197"/>
              <a:gd name="connsiteX78" fmla="*/ 12199717 w 12199717"/>
              <a:gd name="connsiteY78" fmla="*/ 3750197 h 3750197"/>
              <a:gd name="connsiteX79" fmla="*/ 0 w 12199717"/>
              <a:gd name="connsiteY79" fmla="*/ 3744410 h 3750197"/>
              <a:gd name="connsiteX80" fmla="*/ 0 w 12199717"/>
              <a:gd name="connsiteY80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601884 w 12199717"/>
              <a:gd name="connsiteY4" fmla="*/ 156258 h 3750197"/>
              <a:gd name="connsiteX5" fmla="*/ 642395 w 12199717"/>
              <a:gd name="connsiteY5" fmla="*/ 150470 h 3750197"/>
              <a:gd name="connsiteX6" fmla="*/ 700269 w 12199717"/>
              <a:gd name="connsiteY6" fmla="*/ 144683 h 3750197"/>
              <a:gd name="connsiteX7" fmla="*/ 769717 w 12199717"/>
              <a:gd name="connsiteY7" fmla="*/ 133108 h 3750197"/>
              <a:gd name="connsiteX8" fmla="*/ 821803 w 12199717"/>
              <a:gd name="connsiteY8" fmla="*/ 127321 h 3750197"/>
              <a:gd name="connsiteX9" fmla="*/ 856527 w 12199717"/>
              <a:gd name="connsiteY9" fmla="*/ 121534 h 3750197"/>
              <a:gd name="connsiteX10" fmla="*/ 966486 w 12199717"/>
              <a:gd name="connsiteY10" fmla="*/ 104172 h 3750197"/>
              <a:gd name="connsiteX11" fmla="*/ 1070659 w 12199717"/>
              <a:gd name="connsiteY11" fmla="*/ 92597 h 3750197"/>
              <a:gd name="connsiteX12" fmla="*/ 1099595 w 12199717"/>
              <a:gd name="connsiteY12" fmla="*/ 86810 h 3750197"/>
              <a:gd name="connsiteX13" fmla="*/ 1151681 w 12199717"/>
              <a:gd name="connsiteY13" fmla="*/ 75235 h 3750197"/>
              <a:gd name="connsiteX14" fmla="*/ 1261641 w 12199717"/>
              <a:gd name="connsiteY14" fmla="*/ 63660 h 3750197"/>
              <a:gd name="connsiteX15" fmla="*/ 1406324 w 12199717"/>
              <a:gd name="connsiteY15" fmla="*/ 57873 h 3750197"/>
              <a:gd name="connsiteX16" fmla="*/ 1504709 w 12199717"/>
              <a:gd name="connsiteY16" fmla="*/ 52086 h 3750197"/>
              <a:gd name="connsiteX17" fmla="*/ 1765140 w 12199717"/>
              <a:gd name="connsiteY17" fmla="*/ 40511 h 3750197"/>
              <a:gd name="connsiteX18" fmla="*/ 1840375 w 12199717"/>
              <a:gd name="connsiteY18" fmla="*/ 34724 h 3750197"/>
              <a:gd name="connsiteX19" fmla="*/ 1886674 w 12199717"/>
              <a:gd name="connsiteY19" fmla="*/ 28936 h 3750197"/>
              <a:gd name="connsiteX20" fmla="*/ 2013995 w 12199717"/>
              <a:gd name="connsiteY20" fmla="*/ 23149 h 3750197"/>
              <a:gd name="connsiteX21" fmla="*/ 2118167 w 12199717"/>
              <a:gd name="connsiteY21" fmla="*/ 17362 h 3750197"/>
              <a:gd name="connsiteX22" fmla="*/ 2338086 w 12199717"/>
              <a:gd name="connsiteY22" fmla="*/ 5787 h 3750197"/>
              <a:gd name="connsiteX23" fmla="*/ 2772137 w 12199717"/>
              <a:gd name="connsiteY23" fmla="*/ 0 h 3750197"/>
              <a:gd name="connsiteX24" fmla="*/ 2974694 w 12199717"/>
              <a:gd name="connsiteY24" fmla="*/ 11574 h 3750197"/>
              <a:gd name="connsiteX25" fmla="*/ 3269848 w 12199717"/>
              <a:gd name="connsiteY25" fmla="*/ 17362 h 3750197"/>
              <a:gd name="connsiteX26" fmla="*/ 3975904 w 12199717"/>
              <a:gd name="connsiteY26" fmla="*/ 23149 h 3750197"/>
              <a:gd name="connsiteX27" fmla="*/ 4109013 w 12199717"/>
              <a:gd name="connsiteY27" fmla="*/ 28936 h 3750197"/>
              <a:gd name="connsiteX28" fmla="*/ 4178461 w 12199717"/>
              <a:gd name="connsiteY28" fmla="*/ 34724 h 3750197"/>
              <a:gd name="connsiteX29" fmla="*/ 4508340 w 12199717"/>
              <a:gd name="connsiteY29" fmla="*/ 63660 h 3750197"/>
              <a:gd name="connsiteX30" fmla="*/ 4930816 w 12199717"/>
              <a:gd name="connsiteY30" fmla="*/ 127321 h 3750197"/>
              <a:gd name="connsiteX31" fmla="*/ 5029200 w 12199717"/>
              <a:gd name="connsiteY31" fmla="*/ 138896 h 3750197"/>
              <a:gd name="connsiteX32" fmla="*/ 5104436 w 12199717"/>
              <a:gd name="connsiteY32" fmla="*/ 156258 h 3750197"/>
              <a:gd name="connsiteX33" fmla="*/ 5144947 w 12199717"/>
              <a:gd name="connsiteY33" fmla="*/ 162045 h 3750197"/>
              <a:gd name="connsiteX34" fmla="*/ 5359079 w 12199717"/>
              <a:gd name="connsiteY34" fmla="*/ 190982 h 3750197"/>
              <a:gd name="connsiteX35" fmla="*/ 5451676 w 12199717"/>
              <a:gd name="connsiteY35" fmla="*/ 214131 h 3750197"/>
              <a:gd name="connsiteX36" fmla="*/ 5590572 w 12199717"/>
              <a:gd name="connsiteY36" fmla="*/ 237281 h 3750197"/>
              <a:gd name="connsiteX37" fmla="*/ 5654233 w 12199717"/>
              <a:gd name="connsiteY37" fmla="*/ 254643 h 3750197"/>
              <a:gd name="connsiteX38" fmla="*/ 5746831 w 12199717"/>
              <a:gd name="connsiteY38" fmla="*/ 277792 h 3750197"/>
              <a:gd name="connsiteX39" fmla="*/ 5810491 w 12199717"/>
              <a:gd name="connsiteY39" fmla="*/ 289367 h 3750197"/>
              <a:gd name="connsiteX40" fmla="*/ 5868365 w 12199717"/>
              <a:gd name="connsiteY40" fmla="*/ 300941 h 3750197"/>
              <a:gd name="connsiteX41" fmla="*/ 5955175 w 12199717"/>
              <a:gd name="connsiteY41" fmla="*/ 318303 h 3750197"/>
              <a:gd name="connsiteX42" fmla="*/ 6013048 w 12199717"/>
              <a:gd name="connsiteY42" fmla="*/ 335665 h 3750197"/>
              <a:gd name="connsiteX43" fmla="*/ 6117221 w 12199717"/>
              <a:gd name="connsiteY43" fmla="*/ 347240 h 3750197"/>
              <a:gd name="connsiteX44" fmla="*/ 6140370 w 12199717"/>
              <a:gd name="connsiteY44" fmla="*/ 353027 h 3750197"/>
              <a:gd name="connsiteX45" fmla="*/ 6279266 w 12199717"/>
              <a:gd name="connsiteY45" fmla="*/ 364602 h 3750197"/>
              <a:gd name="connsiteX46" fmla="*/ 6412375 w 12199717"/>
              <a:gd name="connsiteY46" fmla="*/ 370389 h 3750197"/>
              <a:gd name="connsiteX47" fmla="*/ 6585995 w 12199717"/>
              <a:gd name="connsiteY47" fmla="*/ 381964 h 3750197"/>
              <a:gd name="connsiteX48" fmla="*/ 6690167 w 12199717"/>
              <a:gd name="connsiteY48" fmla="*/ 387751 h 3750197"/>
              <a:gd name="connsiteX49" fmla="*/ 7275316 w 12199717"/>
              <a:gd name="connsiteY49" fmla="*/ 410901 h 3750197"/>
              <a:gd name="connsiteX50" fmla="*/ 8165940 w 12199717"/>
              <a:gd name="connsiteY50" fmla="*/ 428263 h 3750197"/>
              <a:gd name="connsiteX51" fmla="*/ 9427580 w 12199717"/>
              <a:gd name="connsiteY51" fmla="*/ 410901 h 3750197"/>
              <a:gd name="connsiteX52" fmla="*/ 9531752 w 12199717"/>
              <a:gd name="connsiteY52" fmla="*/ 399326 h 3750197"/>
              <a:gd name="connsiteX53" fmla="*/ 9647499 w 12199717"/>
              <a:gd name="connsiteY53" fmla="*/ 387751 h 3750197"/>
              <a:gd name="connsiteX54" fmla="*/ 9751671 w 12199717"/>
              <a:gd name="connsiteY54" fmla="*/ 376177 h 3750197"/>
              <a:gd name="connsiteX55" fmla="*/ 9878993 w 12199717"/>
              <a:gd name="connsiteY55" fmla="*/ 364602 h 3750197"/>
              <a:gd name="connsiteX56" fmla="*/ 9925291 w 12199717"/>
              <a:gd name="connsiteY56" fmla="*/ 353027 h 3750197"/>
              <a:gd name="connsiteX57" fmla="*/ 9948441 w 12199717"/>
              <a:gd name="connsiteY57" fmla="*/ 347240 h 3750197"/>
              <a:gd name="connsiteX58" fmla="*/ 9983165 w 12199717"/>
              <a:gd name="connsiteY58" fmla="*/ 335665 h 3750197"/>
              <a:gd name="connsiteX59" fmla="*/ 10017889 w 12199717"/>
              <a:gd name="connsiteY59" fmla="*/ 329878 h 3750197"/>
              <a:gd name="connsiteX60" fmla="*/ 10046826 w 12199717"/>
              <a:gd name="connsiteY60" fmla="*/ 318303 h 3750197"/>
              <a:gd name="connsiteX61" fmla="*/ 10081550 w 12199717"/>
              <a:gd name="connsiteY61" fmla="*/ 312516 h 3750197"/>
              <a:gd name="connsiteX62" fmla="*/ 10098912 w 12199717"/>
              <a:gd name="connsiteY62" fmla="*/ 300941 h 3750197"/>
              <a:gd name="connsiteX63" fmla="*/ 10116274 w 12199717"/>
              <a:gd name="connsiteY63" fmla="*/ 295154 h 3750197"/>
              <a:gd name="connsiteX64" fmla="*/ 10174147 w 12199717"/>
              <a:gd name="connsiteY64" fmla="*/ 289367 h 3750197"/>
              <a:gd name="connsiteX65" fmla="*/ 10781818 w 12199717"/>
              <a:gd name="connsiteY65" fmla="*/ 277792 h 3750197"/>
              <a:gd name="connsiteX66" fmla="*/ 10984375 w 12199717"/>
              <a:gd name="connsiteY66" fmla="*/ 266217 h 3750197"/>
              <a:gd name="connsiteX67" fmla="*/ 11129059 w 12199717"/>
              <a:gd name="connsiteY67" fmla="*/ 260430 h 3750197"/>
              <a:gd name="connsiteX68" fmla="*/ 11308466 w 12199717"/>
              <a:gd name="connsiteY68" fmla="*/ 248855 h 3750197"/>
              <a:gd name="connsiteX69" fmla="*/ 11412638 w 12199717"/>
              <a:gd name="connsiteY69" fmla="*/ 243068 h 3750197"/>
              <a:gd name="connsiteX70" fmla="*/ 11603621 w 12199717"/>
              <a:gd name="connsiteY70" fmla="*/ 231493 h 3750197"/>
              <a:gd name="connsiteX71" fmla="*/ 11719367 w 12199717"/>
              <a:gd name="connsiteY71" fmla="*/ 225706 h 3750197"/>
              <a:gd name="connsiteX72" fmla="*/ 11979798 w 12199717"/>
              <a:gd name="connsiteY72" fmla="*/ 219919 h 3750197"/>
              <a:gd name="connsiteX73" fmla="*/ 12026097 w 12199717"/>
              <a:gd name="connsiteY73" fmla="*/ 214131 h 3750197"/>
              <a:gd name="connsiteX74" fmla="*/ 12130269 w 12199717"/>
              <a:gd name="connsiteY74" fmla="*/ 202557 h 3750197"/>
              <a:gd name="connsiteX75" fmla="*/ 12170780 w 12199717"/>
              <a:gd name="connsiteY75" fmla="*/ 190982 h 3750197"/>
              <a:gd name="connsiteX76" fmla="*/ 12193929 w 12199717"/>
              <a:gd name="connsiteY76" fmla="*/ 185195 h 3750197"/>
              <a:gd name="connsiteX77" fmla="*/ 12199717 w 12199717"/>
              <a:gd name="connsiteY77" fmla="*/ 3750197 h 3750197"/>
              <a:gd name="connsiteX78" fmla="*/ 0 w 12199717"/>
              <a:gd name="connsiteY78" fmla="*/ 3744410 h 3750197"/>
              <a:gd name="connsiteX79" fmla="*/ 0 w 12199717"/>
              <a:gd name="connsiteY7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601884 w 12199717"/>
              <a:gd name="connsiteY4" fmla="*/ 156258 h 3750197"/>
              <a:gd name="connsiteX5" fmla="*/ 700269 w 12199717"/>
              <a:gd name="connsiteY5" fmla="*/ 144683 h 3750197"/>
              <a:gd name="connsiteX6" fmla="*/ 769717 w 12199717"/>
              <a:gd name="connsiteY6" fmla="*/ 133108 h 3750197"/>
              <a:gd name="connsiteX7" fmla="*/ 821803 w 12199717"/>
              <a:gd name="connsiteY7" fmla="*/ 127321 h 3750197"/>
              <a:gd name="connsiteX8" fmla="*/ 856527 w 12199717"/>
              <a:gd name="connsiteY8" fmla="*/ 121534 h 3750197"/>
              <a:gd name="connsiteX9" fmla="*/ 966486 w 12199717"/>
              <a:gd name="connsiteY9" fmla="*/ 104172 h 3750197"/>
              <a:gd name="connsiteX10" fmla="*/ 1070659 w 12199717"/>
              <a:gd name="connsiteY10" fmla="*/ 92597 h 3750197"/>
              <a:gd name="connsiteX11" fmla="*/ 1099595 w 12199717"/>
              <a:gd name="connsiteY11" fmla="*/ 86810 h 3750197"/>
              <a:gd name="connsiteX12" fmla="*/ 1151681 w 12199717"/>
              <a:gd name="connsiteY12" fmla="*/ 75235 h 3750197"/>
              <a:gd name="connsiteX13" fmla="*/ 1261641 w 12199717"/>
              <a:gd name="connsiteY13" fmla="*/ 63660 h 3750197"/>
              <a:gd name="connsiteX14" fmla="*/ 1406324 w 12199717"/>
              <a:gd name="connsiteY14" fmla="*/ 57873 h 3750197"/>
              <a:gd name="connsiteX15" fmla="*/ 1504709 w 12199717"/>
              <a:gd name="connsiteY15" fmla="*/ 52086 h 3750197"/>
              <a:gd name="connsiteX16" fmla="*/ 1765140 w 12199717"/>
              <a:gd name="connsiteY16" fmla="*/ 40511 h 3750197"/>
              <a:gd name="connsiteX17" fmla="*/ 1840375 w 12199717"/>
              <a:gd name="connsiteY17" fmla="*/ 34724 h 3750197"/>
              <a:gd name="connsiteX18" fmla="*/ 1886674 w 12199717"/>
              <a:gd name="connsiteY18" fmla="*/ 28936 h 3750197"/>
              <a:gd name="connsiteX19" fmla="*/ 2013995 w 12199717"/>
              <a:gd name="connsiteY19" fmla="*/ 23149 h 3750197"/>
              <a:gd name="connsiteX20" fmla="*/ 2118167 w 12199717"/>
              <a:gd name="connsiteY20" fmla="*/ 17362 h 3750197"/>
              <a:gd name="connsiteX21" fmla="*/ 2338086 w 12199717"/>
              <a:gd name="connsiteY21" fmla="*/ 5787 h 3750197"/>
              <a:gd name="connsiteX22" fmla="*/ 2772137 w 12199717"/>
              <a:gd name="connsiteY22" fmla="*/ 0 h 3750197"/>
              <a:gd name="connsiteX23" fmla="*/ 2974694 w 12199717"/>
              <a:gd name="connsiteY23" fmla="*/ 11574 h 3750197"/>
              <a:gd name="connsiteX24" fmla="*/ 3269848 w 12199717"/>
              <a:gd name="connsiteY24" fmla="*/ 17362 h 3750197"/>
              <a:gd name="connsiteX25" fmla="*/ 3975904 w 12199717"/>
              <a:gd name="connsiteY25" fmla="*/ 23149 h 3750197"/>
              <a:gd name="connsiteX26" fmla="*/ 4109013 w 12199717"/>
              <a:gd name="connsiteY26" fmla="*/ 28936 h 3750197"/>
              <a:gd name="connsiteX27" fmla="*/ 4178461 w 12199717"/>
              <a:gd name="connsiteY27" fmla="*/ 34724 h 3750197"/>
              <a:gd name="connsiteX28" fmla="*/ 4508340 w 12199717"/>
              <a:gd name="connsiteY28" fmla="*/ 63660 h 3750197"/>
              <a:gd name="connsiteX29" fmla="*/ 4930816 w 12199717"/>
              <a:gd name="connsiteY29" fmla="*/ 127321 h 3750197"/>
              <a:gd name="connsiteX30" fmla="*/ 5029200 w 12199717"/>
              <a:gd name="connsiteY30" fmla="*/ 138896 h 3750197"/>
              <a:gd name="connsiteX31" fmla="*/ 5104436 w 12199717"/>
              <a:gd name="connsiteY31" fmla="*/ 156258 h 3750197"/>
              <a:gd name="connsiteX32" fmla="*/ 5144947 w 12199717"/>
              <a:gd name="connsiteY32" fmla="*/ 162045 h 3750197"/>
              <a:gd name="connsiteX33" fmla="*/ 5359079 w 12199717"/>
              <a:gd name="connsiteY33" fmla="*/ 190982 h 3750197"/>
              <a:gd name="connsiteX34" fmla="*/ 5451676 w 12199717"/>
              <a:gd name="connsiteY34" fmla="*/ 214131 h 3750197"/>
              <a:gd name="connsiteX35" fmla="*/ 5590572 w 12199717"/>
              <a:gd name="connsiteY35" fmla="*/ 237281 h 3750197"/>
              <a:gd name="connsiteX36" fmla="*/ 5654233 w 12199717"/>
              <a:gd name="connsiteY36" fmla="*/ 254643 h 3750197"/>
              <a:gd name="connsiteX37" fmla="*/ 5746831 w 12199717"/>
              <a:gd name="connsiteY37" fmla="*/ 277792 h 3750197"/>
              <a:gd name="connsiteX38" fmla="*/ 5810491 w 12199717"/>
              <a:gd name="connsiteY38" fmla="*/ 289367 h 3750197"/>
              <a:gd name="connsiteX39" fmla="*/ 5868365 w 12199717"/>
              <a:gd name="connsiteY39" fmla="*/ 300941 h 3750197"/>
              <a:gd name="connsiteX40" fmla="*/ 5955175 w 12199717"/>
              <a:gd name="connsiteY40" fmla="*/ 318303 h 3750197"/>
              <a:gd name="connsiteX41" fmla="*/ 6013048 w 12199717"/>
              <a:gd name="connsiteY41" fmla="*/ 335665 h 3750197"/>
              <a:gd name="connsiteX42" fmla="*/ 6117221 w 12199717"/>
              <a:gd name="connsiteY42" fmla="*/ 347240 h 3750197"/>
              <a:gd name="connsiteX43" fmla="*/ 6140370 w 12199717"/>
              <a:gd name="connsiteY43" fmla="*/ 353027 h 3750197"/>
              <a:gd name="connsiteX44" fmla="*/ 6279266 w 12199717"/>
              <a:gd name="connsiteY44" fmla="*/ 364602 h 3750197"/>
              <a:gd name="connsiteX45" fmla="*/ 6412375 w 12199717"/>
              <a:gd name="connsiteY45" fmla="*/ 370389 h 3750197"/>
              <a:gd name="connsiteX46" fmla="*/ 6585995 w 12199717"/>
              <a:gd name="connsiteY46" fmla="*/ 381964 h 3750197"/>
              <a:gd name="connsiteX47" fmla="*/ 6690167 w 12199717"/>
              <a:gd name="connsiteY47" fmla="*/ 387751 h 3750197"/>
              <a:gd name="connsiteX48" fmla="*/ 7275316 w 12199717"/>
              <a:gd name="connsiteY48" fmla="*/ 410901 h 3750197"/>
              <a:gd name="connsiteX49" fmla="*/ 8165940 w 12199717"/>
              <a:gd name="connsiteY49" fmla="*/ 428263 h 3750197"/>
              <a:gd name="connsiteX50" fmla="*/ 9427580 w 12199717"/>
              <a:gd name="connsiteY50" fmla="*/ 410901 h 3750197"/>
              <a:gd name="connsiteX51" fmla="*/ 9531752 w 12199717"/>
              <a:gd name="connsiteY51" fmla="*/ 399326 h 3750197"/>
              <a:gd name="connsiteX52" fmla="*/ 9647499 w 12199717"/>
              <a:gd name="connsiteY52" fmla="*/ 387751 h 3750197"/>
              <a:gd name="connsiteX53" fmla="*/ 9751671 w 12199717"/>
              <a:gd name="connsiteY53" fmla="*/ 376177 h 3750197"/>
              <a:gd name="connsiteX54" fmla="*/ 9878993 w 12199717"/>
              <a:gd name="connsiteY54" fmla="*/ 364602 h 3750197"/>
              <a:gd name="connsiteX55" fmla="*/ 9925291 w 12199717"/>
              <a:gd name="connsiteY55" fmla="*/ 353027 h 3750197"/>
              <a:gd name="connsiteX56" fmla="*/ 9948441 w 12199717"/>
              <a:gd name="connsiteY56" fmla="*/ 347240 h 3750197"/>
              <a:gd name="connsiteX57" fmla="*/ 9983165 w 12199717"/>
              <a:gd name="connsiteY57" fmla="*/ 335665 h 3750197"/>
              <a:gd name="connsiteX58" fmla="*/ 10017889 w 12199717"/>
              <a:gd name="connsiteY58" fmla="*/ 329878 h 3750197"/>
              <a:gd name="connsiteX59" fmla="*/ 10046826 w 12199717"/>
              <a:gd name="connsiteY59" fmla="*/ 318303 h 3750197"/>
              <a:gd name="connsiteX60" fmla="*/ 10081550 w 12199717"/>
              <a:gd name="connsiteY60" fmla="*/ 312516 h 3750197"/>
              <a:gd name="connsiteX61" fmla="*/ 10098912 w 12199717"/>
              <a:gd name="connsiteY61" fmla="*/ 300941 h 3750197"/>
              <a:gd name="connsiteX62" fmla="*/ 10116274 w 12199717"/>
              <a:gd name="connsiteY62" fmla="*/ 295154 h 3750197"/>
              <a:gd name="connsiteX63" fmla="*/ 10174147 w 12199717"/>
              <a:gd name="connsiteY63" fmla="*/ 289367 h 3750197"/>
              <a:gd name="connsiteX64" fmla="*/ 10781818 w 12199717"/>
              <a:gd name="connsiteY64" fmla="*/ 277792 h 3750197"/>
              <a:gd name="connsiteX65" fmla="*/ 10984375 w 12199717"/>
              <a:gd name="connsiteY65" fmla="*/ 266217 h 3750197"/>
              <a:gd name="connsiteX66" fmla="*/ 11129059 w 12199717"/>
              <a:gd name="connsiteY66" fmla="*/ 260430 h 3750197"/>
              <a:gd name="connsiteX67" fmla="*/ 11308466 w 12199717"/>
              <a:gd name="connsiteY67" fmla="*/ 248855 h 3750197"/>
              <a:gd name="connsiteX68" fmla="*/ 11412638 w 12199717"/>
              <a:gd name="connsiteY68" fmla="*/ 243068 h 3750197"/>
              <a:gd name="connsiteX69" fmla="*/ 11603621 w 12199717"/>
              <a:gd name="connsiteY69" fmla="*/ 231493 h 3750197"/>
              <a:gd name="connsiteX70" fmla="*/ 11719367 w 12199717"/>
              <a:gd name="connsiteY70" fmla="*/ 225706 h 3750197"/>
              <a:gd name="connsiteX71" fmla="*/ 11979798 w 12199717"/>
              <a:gd name="connsiteY71" fmla="*/ 219919 h 3750197"/>
              <a:gd name="connsiteX72" fmla="*/ 12026097 w 12199717"/>
              <a:gd name="connsiteY72" fmla="*/ 214131 h 3750197"/>
              <a:gd name="connsiteX73" fmla="*/ 12130269 w 12199717"/>
              <a:gd name="connsiteY73" fmla="*/ 202557 h 3750197"/>
              <a:gd name="connsiteX74" fmla="*/ 12170780 w 12199717"/>
              <a:gd name="connsiteY74" fmla="*/ 190982 h 3750197"/>
              <a:gd name="connsiteX75" fmla="*/ 12193929 w 12199717"/>
              <a:gd name="connsiteY75" fmla="*/ 185195 h 3750197"/>
              <a:gd name="connsiteX76" fmla="*/ 12199717 w 12199717"/>
              <a:gd name="connsiteY76" fmla="*/ 3750197 h 3750197"/>
              <a:gd name="connsiteX77" fmla="*/ 0 w 12199717"/>
              <a:gd name="connsiteY77" fmla="*/ 3744410 h 3750197"/>
              <a:gd name="connsiteX78" fmla="*/ 0 w 12199717"/>
              <a:gd name="connsiteY78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1765140 w 12199717"/>
              <a:gd name="connsiteY15" fmla="*/ 40511 h 3750197"/>
              <a:gd name="connsiteX16" fmla="*/ 1840375 w 12199717"/>
              <a:gd name="connsiteY16" fmla="*/ 34724 h 3750197"/>
              <a:gd name="connsiteX17" fmla="*/ 1886674 w 12199717"/>
              <a:gd name="connsiteY17" fmla="*/ 28936 h 3750197"/>
              <a:gd name="connsiteX18" fmla="*/ 2013995 w 12199717"/>
              <a:gd name="connsiteY18" fmla="*/ 23149 h 3750197"/>
              <a:gd name="connsiteX19" fmla="*/ 2118167 w 12199717"/>
              <a:gd name="connsiteY19" fmla="*/ 17362 h 3750197"/>
              <a:gd name="connsiteX20" fmla="*/ 2338086 w 12199717"/>
              <a:gd name="connsiteY20" fmla="*/ 5787 h 3750197"/>
              <a:gd name="connsiteX21" fmla="*/ 2772137 w 12199717"/>
              <a:gd name="connsiteY21" fmla="*/ 0 h 3750197"/>
              <a:gd name="connsiteX22" fmla="*/ 2974694 w 12199717"/>
              <a:gd name="connsiteY22" fmla="*/ 11574 h 3750197"/>
              <a:gd name="connsiteX23" fmla="*/ 3269848 w 12199717"/>
              <a:gd name="connsiteY23" fmla="*/ 17362 h 3750197"/>
              <a:gd name="connsiteX24" fmla="*/ 3975904 w 12199717"/>
              <a:gd name="connsiteY24" fmla="*/ 23149 h 3750197"/>
              <a:gd name="connsiteX25" fmla="*/ 4109013 w 12199717"/>
              <a:gd name="connsiteY25" fmla="*/ 28936 h 3750197"/>
              <a:gd name="connsiteX26" fmla="*/ 4178461 w 12199717"/>
              <a:gd name="connsiteY26" fmla="*/ 34724 h 3750197"/>
              <a:gd name="connsiteX27" fmla="*/ 4508340 w 12199717"/>
              <a:gd name="connsiteY27" fmla="*/ 63660 h 3750197"/>
              <a:gd name="connsiteX28" fmla="*/ 4930816 w 12199717"/>
              <a:gd name="connsiteY28" fmla="*/ 127321 h 3750197"/>
              <a:gd name="connsiteX29" fmla="*/ 5029200 w 12199717"/>
              <a:gd name="connsiteY29" fmla="*/ 138896 h 3750197"/>
              <a:gd name="connsiteX30" fmla="*/ 5104436 w 12199717"/>
              <a:gd name="connsiteY30" fmla="*/ 156258 h 3750197"/>
              <a:gd name="connsiteX31" fmla="*/ 5144947 w 12199717"/>
              <a:gd name="connsiteY31" fmla="*/ 162045 h 3750197"/>
              <a:gd name="connsiteX32" fmla="*/ 5359079 w 12199717"/>
              <a:gd name="connsiteY32" fmla="*/ 190982 h 3750197"/>
              <a:gd name="connsiteX33" fmla="*/ 5451676 w 12199717"/>
              <a:gd name="connsiteY33" fmla="*/ 214131 h 3750197"/>
              <a:gd name="connsiteX34" fmla="*/ 5590572 w 12199717"/>
              <a:gd name="connsiteY34" fmla="*/ 237281 h 3750197"/>
              <a:gd name="connsiteX35" fmla="*/ 5654233 w 12199717"/>
              <a:gd name="connsiteY35" fmla="*/ 254643 h 3750197"/>
              <a:gd name="connsiteX36" fmla="*/ 5746831 w 12199717"/>
              <a:gd name="connsiteY36" fmla="*/ 277792 h 3750197"/>
              <a:gd name="connsiteX37" fmla="*/ 5810491 w 12199717"/>
              <a:gd name="connsiteY37" fmla="*/ 289367 h 3750197"/>
              <a:gd name="connsiteX38" fmla="*/ 5868365 w 12199717"/>
              <a:gd name="connsiteY38" fmla="*/ 300941 h 3750197"/>
              <a:gd name="connsiteX39" fmla="*/ 5955175 w 12199717"/>
              <a:gd name="connsiteY39" fmla="*/ 318303 h 3750197"/>
              <a:gd name="connsiteX40" fmla="*/ 6013048 w 12199717"/>
              <a:gd name="connsiteY40" fmla="*/ 335665 h 3750197"/>
              <a:gd name="connsiteX41" fmla="*/ 6117221 w 12199717"/>
              <a:gd name="connsiteY41" fmla="*/ 347240 h 3750197"/>
              <a:gd name="connsiteX42" fmla="*/ 6140370 w 12199717"/>
              <a:gd name="connsiteY42" fmla="*/ 353027 h 3750197"/>
              <a:gd name="connsiteX43" fmla="*/ 6279266 w 12199717"/>
              <a:gd name="connsiteY43" fmla="*/ 364602 h 3750197"/>
              <a:gd name="connsiteX44" fmla="*/ 6412375 w 12199717"/>
              <a:gd name="connsiteY44" fmla="*/ 370389 h 3750197"/>
              <a:gd name="connsiteX45" fmla="*/ 6585995 w 12199717"/>
              <a:gd name="connsiteY45" fmla="*/ 381964 h 3750197"/>
              <a:gd name="connsiteX46" fmla="*/ 6690167 w 12199717"/>
              <a:gd name="connsiteY46" fmla="*/ 387751 h 3750197"/>
              <a:gd name="connsiteX47" fmla="*/ 7275316 w 12199717"/>
              <a:gd name="connsiteY47" fmla="*/ 410901 h 3750197"/>
              <a:gd name="connsiteX48" fmla="*/ 8165940 w 12199717"/>
              <a:gd name="connsiteY48" fmla="*/ 428263 h 3750197"/>
              <a:gd name="connsiteX49" fmla="*/ 9427580 w 12199717"/>
              <a:gd name="connsiteY49" fmla="*/ 410901 h 3750197"/>
              <a:gd name="connsiteX50" fmla="*/ 9531752 w 12199717"/>
              <a:gd name="connsiteY50" fmla="*/ 399326 h 3750197"/>
              <a:gd name="connsiteX51" fmla="*/ 9647499 w 12199717"/>
              <a:gd name="connsiteY51" fmla="*/ 387751 h 3750197"/>
              <a:gd name="connsiteX52" fmla="*/ 9751671 w 12199717"/>
              <a:gd name="connsiteY52" fmla="*/ 376177 h 3750197"/>
              <a:gd name="connsiteX53" fmla="*/ 9878993 w 12199717"/>
              <a:gd name="connsiteY53" fmla="*/ 364602 h 3750197"/>
              <a:gd name="connsiteX54" fmla="*/ 9925291 w 12199717"/>
              <a:gd name="connsiteY54" fmla="*/ 353027 h 3750197"/>
              <a:gd name="connsiteX55" fmla="*/ 9948441 w 12199717"/>
              <a:gd name="connsiteY55" fmla="*/ 347240 h 3750197"/>
              <a:gd name="connsiteX56" fmla="*/ 9983165 w 12199717"/>
              <a:gd name="connsiteY56" fmla="*/ 335665 h 3750197"/>
              <a:gd name="connsiteX57" fmla="*/ 10017889 w 12199717"/>
              <a:gd name="connsiteY57" fmla="*/ 329878 h 3750197"/>
              <a:gd name="connsiteX58" fmla="*/ 10046826 w 12199717"/>
              <a:gd name="connsiteY58" fmla="*/ 318303 h 3750197"/>
              <a:gd name="connsiteX59" fmla="*/ 10081550 w 12199717"/>
              <a:gd name="connsiteY59" fmla="*/ 312516 h 3750197"/>
              <a:gd name="connsiteX60" fmla="*/ 10098912 w 12199717"/>
              <a:gd name="connsiteY60" fmla="*/ 300941 h 3750197"/>
              <a:gd name="connsiteX61" fmla="*/ 10116274 w 12199717"/>
              <a:gd name="connsiteY61" fmla="*/ 295154 h 3750197"/>
              <a:gd name="connsiteX62" fmla="*/ 10174147 w 12199717"/>
              <a:gd name="connsiteY62" fmla="*/ 289367 h 3750197"/>
              <a:gd name="connsiteX63" fmla="*/ 10781818 w 12199717"/>
              <a:gd name="connsiteY63" fmla="*/ 277792 h 3750197"/>
              <a:gd name="connsiteX64" fmla="*/ 10984375 w 12199717"/>
              <a:gd name="connsiteY64" fmla="*/ 266217 h 3750197"/>
              <a:gd name="connsiteX65" fmla="*/ 11129059 w 12199717"/>
              <a:gd name="connsiteY65" fmla="*/ 260430 h 3750197"/>
              <a:gd name="connsiteX66" fmla="*/ 11308466 w 12199717"/>
              <a:gd name="connsiteY66" fmla="*/ 248855 h 3750197"/>
              <a:gd name="connsiteX67" fmla="*/ 11412638 w 12199717"/>
              <a:gd name="connsiteY67" fmla="*/ 243068 h 3750197"/>
              <a:gd name="connsiteX68" fmla="*/ 11603621 w 12199717"/>
              <a:gd name="connsiteY68" fmla="*/ 231493 h 3750197"/>
              <a:gd name="connsiteX69" fmla="*/ 11719367 w 12199717"/>
              <a:gd name="connsiteY69" fmla="*/ 225706 h 3750197"/>
              <a:gd name="connsiteX70" fmla="*/ 11979798 w 12199717"/>
              <a:gd name="connsiteY70" fmla="*/ 219919 h 3750197"/>
              <a:gd name="connsiteX71" fmla="*/ 12026097 w 12199717"/>
              <a:gd name="connsiteY71" fmla="*/ 214131 h 3750197"/>
              <a:gd name="connsiteX72" fmla="*/ 12130269 w 12199717"/>
              <a:gd name="connsiteY72" fmla="*/ 202557 h 3750197"/>
              <a:gd name="connsiteX73" fmla="*/ 12170780 w 12199717"/>
              <a:gd name="connsiteY73" fmla="*/ 190982 h 3750197"/>
              <a:gd name="connsiteX74" fmla="*/ 12193929 w 12199717"/>
              <a:gd name="connsiteY74" fmla="*/ 185195 h 3750197"/>
              <a:gd name="connsiteX75" fmla="*/ 12199717 w 12199717"/>
              <a:gd name="connsiteY75" fmla="*/ 3750197 h 3750197"/>
              <a:gd name="connsiteX76" fmla="*/ 0 w 12199717"/>
              <a:gd name="connsiteY76" fmla="*/ 3744410 h 3750197"/>
              <a:gd name="connsiteX77" fmla="*/ 0 w 12199717"/>
              <a:gd name="connsiteY77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1765140 w 12199717"/>
              <a:gd name="connsiteY15" fmla="*/ 40511 h 3750197"/>
              <a:gd name="connsiteX16" fmla="*/ 1840375 w 12199717"/>
              <a:gd name="connsiteY16" fmla="*/ 34724 h 3750197"/>
              <a:gd name="connsiteX17" fmla="*/ 2013995 w 12199717"/>
              <a:gd name="connsiteY17" fmla="*/ 23149 h 3750197"/>
              <a:gd name="connsiteX18" fmla="*/ 2118167 w 12199717"/>
              <a:gd name="connsiteY18" fmla="*/ 17362 h 3750197"/>
              <a:gd name="connsiteX19" fmla="*/ 2338086 w 12199717"/>
              <a:gd name="connsiteY19" fmla="*/ 5787 h 3750197"/>
              <a:gd name="connsiteX20" fmla="*/ 2772137 w 12199717"/>
              <a:gd name="connsiteY20" fmla="*/ 0 h 3750197"/>
              <a:gd name="connsiteX21" fmla="*/ 2974694 w 12199717"/>
              <a:gd name="connsiteY21" fmla="*/ 11574 h 3750197"/>
              <a:gd name="connsiteX22" fmla="*/ 3269848 w 12199717"/>
              <a:gd name="connsiteY22" fmla="*/ 17362 h 3750197"/>
              <a:gd name="connsiteX23" fmla="*/ 3975904 w 12199717"/>
              <a:gd name="connsiteY23" fmla="*/ 23149 h 3750197"/>
              <a:gd name="connsiteX24" fmla="*/ 4109013 w 12199717"/>
              <a:gd name="connsiteY24" fmla="*/ 28936 h 3750197"/>
              <a:gd name="connsiteX25" fmla="*/ 4178461 w 12199717"/>
              <a:gd name="connsiteY25" fmla="*/ 34724 h 3750197"/>
              <a:gd name="connsiteX26" fmla="*/ 4508340 w 12199717"/>
              <a:gd name="connsiteY26" fmla="*/ 63660 h 3750197"/>
              <a:gd name="connsiteX27" fmla="*/ 4930816 w 12199717"/>
              <a:gd name="connsiteY27" fmla="*/ 127321 h 3750197"/>
              <a:gd name="connsiteX28" fmla="*/ 5029200 w 12199717"/>
              <a:gd name="connsiteY28" fmla="*/ 138896 h 3750197"/>
              <a:gd name="connsiteX29" fmla="*/ 5104436 w 12199717"/>
              <a:gd name="connsiteY29" fmla="*/ 156258 h 3750197"/>
              <a:gd name="connsiteX30" fmla="*/ 5144947 w 12199717"/>
              <a:gd name="connsiteY30" fmla="*/ 162045 h 3750197"/>
              <a:gd name="connsiteX31" fmla="*/ 5359079 w 12199717"/>
              <a:gd name="connsiteY31" fmla="*/ 190982 h 3750197"/>
              <a:gd name="connsiteX32" fmla="*/ 5451676 w 12199717"/>
              <a:gd name="connsiteY32" fmla="*/ 214131 h 3750197"/>
              <a:gd name="connsiteX33" fmla="*/ 5590572 w 12199717"/>
              <a:gd name="connsiteY33" fmla="*/ 237281 h 3750197"/>
              <a:gd name="connsiteX34" fmla="*/ 5654233 w 12199717"/>
              <a:gd name="connsiteY34" fmla="*/ 254643 h 3750197"/>
              <a:gd name="connsiteX35" fmla="*/ 5746831 w 12199717"/>
              <a:gd name="connsiteY35" fmla="*/ 277792 h 3750197"/>
              <a:gd name="connsiteX36" fmla="*/ 5810491 w 12199717"/>
              <a:gd name="connsiteY36" fmla="*/ 289367 h 3750197"/>
              <a:gd name="connsiteX37" fmla="*/ 5868365 w 12199717"/>
              <a:gd name="connsiteY37" fmla="*/ 300941 h 3750197"/>
              <a:gd name="connsiteX38" fmla="*/ 5955175 w 12199717"/>
              <a:gd name="connsiteY38" fmla="*/ 318303 h 3750197"/>
              <a:gd name="connsiteX39" fmla="*/ 6013048 w 12199717"/>
              <a:gd name="connsiteY39" fmla="*/ 335665 h 3750197"/>
              <a:gd name="connsiteX40" fmla="*/ 6117221 w 12199717"/>
              <a:gd name="connsiteY40" fmla="*/ 347240 h 3750197"/>
              <a:gd name="connsiteX41" fmla="*/ 6140370 w 12199717"/>
              <a:gd name="connsiteY41" fmla="*/ 353027 h 3750197"/>
              <a:gd name="connsiteX42" fmla="*/ 6279266 w 12199717"/>
              <a:gd name="connsiteY42" fmla="*/ 364602 h 3750197"/>
              <a:gd name="connsiteX43" fmla="*/ 6412375 w 12199717"/>
              <a:gd name="connsiteY43" fmla="*/ 370389 h 3750197"/>
              <a:gd name="connsiteX44" fmla="*/ 6585995 w 12199717"/>
              <a:gd name="connsiteY44" fmla="*/ 381964 h 3750197"/>
              <a:gd name="connsiteX45" fmla="*/ 6690167 w 12199717"/>
              <a:gd name="connsiteY45" fmla="*/ 387751 h 3750197"/>
              <a:gd name="connsiteX46" fmla="*/ 7275316 w 12199717"/>
              <a:gd name="connsiteY46" fmla="*/ 410901 h 3750197"/>
              <a:gd name="connsiteX47" fmla="*/ 8165940 w 12199717"/>
              <a:gd name="connsiteY47" fmla="*/ 428263 h 3750197"/>
              <a:gd name="connsiteX48" fmla="*/ 9427580 w 12199717"/>
              <a:gd name="connsiteY48" fmla="*/ 410901 h 3750197"/>
              <a:gd name="connsiteX49" fmla="*/ 9531752 w 12199717"/>
              <a:gd name="connsiteY49" fmla="*/ 399326 h 3750197"/>
              <a:gd name="connsiteX50" fmla="*/ 9647499 w 12199717"/>
              <a:gd name="connsiteY50" fmla="*/ 387751 h 3750197"/>
              <a:gd name="connsiteX51" fmla="*/ 9751671 w 12199717"/>
              <a:gd name="connsiteY51" fmla="*/ 376177 h 3750197"/>
              <a:gd name="connsiteX52" fmla="*/ 9878993 w 12199717"/>
              <a:gd name="connsiteY52" fmla="*/ 364602 h 3750197"/>
              <a:gd name="connsiteX53" fmla="*/ 9925291 w 12199717"/>
              <a:gd name="connsiteY53" fmla="*/ 353027 h 3750197"/>
              <a:gd name="connsiteX54" fmla="*/ 9948441 w 12199717"/>
              <a:gd name="connsiteY54" fmla="*/ 347240 h 3750197"/>
              <a:gd name="connsiteX55" fmla="*/ 9983165 w 12199717"/>
              <a:gd name="connsiteY55" fmla="*/ 335665 h 3750197"/>
              <a:gd name="connsiteX56" fmla="*/ 10017889 w 12199717"/>
              <a:gd name="connsiteY56" fmla="*/ 329878 h 3750197"/>
              <a:gd name="connsiteX57" fmla="*/ 10046826 w 12199717"/>
              <a:gd name="connsiteY57" fmla="*/ 318303 h 3750197"/>
              <a:gd name="connsiteX58" fmla="*/ 10081550 w 12199717"/>
              <a:gd name="connsiteY58" fmla="*/ 312516 h 3750197"/>
              <a:gd name="connsiteX59" fmla="*/ 10098912 w 12199717"/>
              <a:gd name="connsiteY59" fmla="*/ 300941 h 3750197"/>
              <a:gd name="connsiteX60" fmla="*/ 10116274 w 12199717"/>
              <a:gd name="connsiteY60" fmla="*/ 295154 h 3750197"/>
              <a:gd name="connsiteX61" fmla="*/ 10174147 w 12199717"/>
              <a:gd name="connsiteY61" fmla="*/ 289367 h 3750197"/>
              <a:gd name="connsiteX62" fmla="*/ 10781818 w 12199717"/>
              <a:gd name="connsiteY62" fmla="*/ 277792 h 3750197"/>
              <a:gd name="connsiteX63" fmla="*/ 10984375 w 12199717"/>
              <a:gd name="connsiteY63" fmla="*/ 266217 h 3750197"/>
              <a:gd name="connsiteX64" fmla="*/ 11129059 w 12199717"/>
              <a:gd name="connsiteY64" fmla="*/ 260430 h 3750197"/>
              <a:gd name="connsiteX65" fmla="*/ 11308466 w 12199717"/>
              <a:gd name="connsiteY65" fmla="*/ 248855 h 3750197"/>
              <a:gd name="connsiteX66" fmla="*/ 11412638 w 12199717"/>
              <a:gd name="connsiteY66" fmla="*/ 243068 h 3750197"/>
              <a:gd name="connsiteX67" fmla="*/ 11603621 w 12199717"/>
              <a:gd name="connsiteY67" fmla="*/ 231493 h 3750197"/>
              <a:gd name="connsiteX68" fmla="*/ 11719367 w 12199717"/>
              <a:gd name="connsiteY68" fmla="*/ 225706 h 3750197"/>
              <a:gd name="connsiteX69" fmla="*/ 11979798 w 12199717"/>
              <a:gd name="connsiteY69" fmla="*/ 219919 h 3750197"/>
              <a:gd name="connsiteX70" fmla="*/ 12026097 w 12199717"/>
              <a:gd name="connsiteY70" fmla="*/ 214131 h 3750197"/>
              <a:gd name="connsiteX71" fmla="*/ 12130269 w 12199717"/>
              <a:gd name="connsiteY71" fmla="*/ 202557 h 3750197"/>
              <a:gd name="connsiteX72" fmla="*/ 12170780 w 12199717"/>
              <a:gd name="connsiteY72" fmla="*/ 190982 h 3750197"/>
              <a:gd name="connsiteX73" fmla="*/ 12193929 w 12199717"/>
              <a:gd name="connsiteY73" fmla="*/ 185195 h 3750197"/>
              <a:gd name="connsiteX74" fmla="*/ 12199717 w 12199717"/>
              <a:gd name="connsiteY74" fmla="*/ 3750197 h 3750197"/>
              <a:gd name="connsiteX75" fmla="*/ 0 w 12199717"/>
              <a:gd name="connsiteY75" fmla="*/ 3744410 h 3750197"/>
              <a:gd name="connsiteX76" fmla="*/ 0 w 12199717"/>
              <a:gd name="connsiteY76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1765140 w 12199717"/>
              <a:gd name="connsiteY15" fmla="*/ 40511 h 3750197"/>
              <a:gd name="connsiteX16" fmla="*/ 2013995 w 12199717"/>
              <a:gd name="connsiteY16" fmla="*/ 23149 h 3750197"/>
              <a:gd name="connsiteX17" fmla="*/ 2118167 w 12199717"/>
              <a:gd name="connsiteY17" fmla="*/ 17362 h 3750197"/>
              <a:gd name="connsiteX18" fmla="*/ 2338086 w 12199717"/>
              <a:gd name="connsiteY18" fmla="*/ 5787 h 3750197"/>
              <a:gd name="connsiteX19" fmla="*/ 2772137 w 12199717"/>
              <a:gd name="connsiteY19" fmla="*/ 0 h 3750197"/>
              <a:gd name="connsiteX20" fmla="*/ 2974694 w 12199717"/>
              <a:gd name="connsiteY20" fmla="*/ 11574 h 3750197"/>
              <a:gd name="connsiteX21" fmla="*/ 3269848 w 12199717"/>
              <a:gd name="connsiteY21" fmla="*/ 17362 h 3750197"/>
              <a:gd name="connsiteX22" fmla="*/ 3975904 w 12199717"/>
              <a:gd name="connsiteY22" fmla="*/ 23149 h 3750197"/>
              <a:gd name="connsiteX23" fmla="*/ 4109013 w 12199717"/>
              <a:gd name="connsiteY23" fmla="*/ 28936 h 3750197"/>
              <a:gd name="connsiteX24" fmla="*/ 4178461 w 12199717"/>
              <a:gd name="connsiteY24" fmla="*/ 34724 h 3750197"/>
              <a:gd name="connsiteX25" fmla="*/ 4508340 w 12199717"/>
              <a:gd name="connsiteY25" fmla="*/ 63660 h 3750197"/>
              <a:gd name="connsiteX26" fmla="*/ 4930816 w 12199717"/>
              <a:gd name="connsiteY26" fmla="*/ 127321 h 3750197"/>
              <a:gd name="connsiteX27" fmla="*/ 5029200 w 12199717"/>
              <a:gd name="connsiteY27" fmla="*/ 138896 h 3750197"/>
              <a:gd name="connsiteX28" fmla="*/ 5104436 w 12199717"/>
              <a:gd name="connsiteY28" fmla="*/ 156258 h 3750197"/>
              <a:gd name="connsiteX29" fmla="*/ 5144947 w 12199717"/>
              <a:gd name="connsiteY29" fmla="*/ 162045 h 3750197"/>
              <a:gd name="connsiteX30" fmla="*/ 5359079 w 12199717"/>
              <a:gd name="connsiteY30" fmla="*/ 190982 h 3750197"/>
              <a:gd name="connsiteX31" fmla="*/ 5451676 w 12199717"/>
              <a:gd name="connsiteY31" fmla="*/ 214131 h 3750197"/>
              <a:gd name="connsiteX32" fmla="*/ 5590572 w 12199717"/>
              <a:gd name="connsiteY32" fmla="*/ 237281 h 3750197"/>
              <a:gd name="connsiteX33" fmla="*/ 5654233 w 12199717"/>
              <a:gd name="connsiteY33" fmla="*/ 254643 h 3750197"/>
              <a:gd name="connsiteX34" fmla="*/ 5746831 w 12199717"/>
              <a:gd name="connsiteY34" fmla="*/ 277792 h 3750197"/>
              <a:gd name="connsiteX35" fmla="*/ 5810491 w 12199717"/>
              <a:gd name="connsiteY35" fmla="*/ 289367 h 3750197"/>
              <a:gd name="connsiteX36" fmla="*/ 5868365 w 12199717"/>
              <a:gd name="connsiteY36" fmla="*/ 300941 h 3750197"/>
              <a:gd name="connsiteX37" fmla="*/ 5955175 w 12199717"/>
              <a:gd name="connsiteY37" fmla="*/ 318303 h 3750197"/>
              <a:gd name="connsiteX38" fmla="*/ 6013048 w 12199717"/>
              <a:gd name="connsiteY38" fmla="*/ 335665 h 3750197"/>
              <a:gd name="connsiteX39" fmla="*/ 6117221 w 12199717"/>
              <a:gd name="connsiteY39" fmla="*/ 347240 h 3750197"/>
              <a:gd name="connsiteX40" fmla="*/ 6140370 w 12199717"/>
              <a:gd name="connsiteY40" fmla="*/ 353027 h 3750197"/>
              <a:gd name="connsiteX41" fmla="*/ 6279266 w 12199717"/>
              <a:gd name="connsiteY41" fmla="*/ 364602 h 3750197"/>
              <a:gd name="connsiteX42" fmla="*/ 6412375 w 12199717"/>
              <a:gd name="connsiteY42" fmla="*/ 370389 h 3750197"/>
              <a:gd name="connsiteX43" fmla="*/ 6585995 w 12199717"/>
              <a:gd name="connsiteY43" fmla="*/ 381964 h 3750197"/>
              <a:gd name="connsiteX44" fmla="*/ 6690167 w 12199717"/>
              <a:gd name="connsiteY44" fmla="*/ 387751 h 3750197"/>
              <a:gd name="connsiteX45" fmla="*/ 7275316 w 12199717"/>
              <a:gd name="connsiteY45" fmla="*/ 410901 h 3750197"/>
              <a:gd name="connsiteX46" fmla="*/ 8165940 w 12199717"/>
              <a:gd name="connsiteY46" fmla="*/ 428263 h 3750197"/>
              <a:gd name="connsiteX47" fmla="*/ 9427580 w 12199717"/>
              <a:gd name="connsiteY47" fmla="*/ 410901 h 3750197"/>
              <a:gd name="connsiteX48" fmla="*/ 9531752 w 12199717"/>
              <a:gd name="connsiteY48" fmla="*/ 399326 h 3750197"/>
              <a:gd name="connsiteX49" fmla="*/ 9647499 w 12199717"/>
              <a:gd name="connsiteY49" fmla="*/ 387751 h 3750197"/>
              <a:gd name="connsiteX50" fmla="*/ 9751671 w 12199717"/>
              <a:gd name="connsiteY50" fmla="*/ 376177 h 3750197"/>
              <a:gd name="connsiteX51" fmla="*/ 9878993 w 12199717"/>
              <a:gd name="connsiteY51" fmla="*/ 364602 h 3750197"/>
              <a:gd name="connsiteX52" fmla="*/ 9925291 w 12199717"/>
              <a:gd name="connsiteY52" fmla="*/ 353027 h 3750197"/>
              <a:gd name="connsiteX53" fmla="*/ 9948441 w 12199717"/>
              <a:gd name="connsiteY53" fmla="*/ 347240 h 3750197"/>
              <a:gd name="connsiteX54" fmla="*/ 9983165 w 12199717"/>
              <a:gd name="connsiteY54" fmla="*/ 335665 h 3750197"/>
              <a:gd name="connsiteX55" fmla="*/ 10017889 w 12199717"/>
              <a:gd name="connsiteY55" fmla="*/ 329878 h 3750197"/>
              <a:gd name="connsiteX56" fmla="*/ 10046826 w 12199717"/>
              <a:gd name="connsiteY56" fmla="*/ 318303 h 3750197"/>
              <a:gd name="connsiteX57" fmla="*/ 10081550 w 12199717"/>
              <a:gd name="connsiteY57" fmla="*/ 312516 h 3750197"/>
              <a:gd name="connsiteX58" fmla="*/ 10098912 w 12199717"/>
              <a:gd name="connsiteY58" fmla="*/ 300941 h 3750197"/>
              <a:gd name="connsiteX59" fmla="*/ 10116274 w 12199717"/>
              <a:gd name="connsiteY59" fmla="*/ 295154 h 3750197"/>
              <a:gd name="connsiteX60" fmla="*/ 10174147 w 12199717"/>
              <a:gd name="connsiteY60" fmla="*/ 289367 h 3750197"/>
              <a:gd name="connsiteX61" fmla="*/ 10781818 w 12199717"/>
              <a:gd name="connsiteY61" fmla="*/ 277792 h 3750197"/>
              <a:gd name="connsiteX62" fmla="*/ 10984375 w 12199717"/>
              <a:gd name="connsiteY62" fmla="*/ 266217 h 3750197"/>
              <a:gd name="connsiteX63" fmla="*/ 11129059 w 12199717"/>
              <a:gd name="connsiteY63" fmla="*/ 260430 h 3750197"/>
              <a:gd name="connsiteX64" fmla="*/ 11308466 w 12199717"/>
              <a:gd name="connsiteY64" fmla="*/ 248855 h 3750197"/>
              <a:gd name="connsiteX65" fmla="*/ 11412638 w 12199717"/>
              <a:gd name="connsiteY65" fmla="*/ 243068 h 3750197"/>
              <a:gd name="connsiteX66" fmla="*/ 11603621 w 12199717"/>
              <a:gd name="connsiteY66" fmla="*/ 231493 h 3750197"/>
              <a:gd name="connsiteX67" fmla="*/ 11719367 w 12199717"/>
              <a:gd name="connsiteY67" fmla="*/ 225706 h 3750197"/>
              <a:gd name="connsiteX68" fmla="*/ 11979798 w 12199717"/>
              <a:gd name="connsiteY68" fmla="*/ 219919 h 3750197"/>
              <a:gd name="connsiteX69" fmla="*/ 12026097 w 12199717"/>
              <a:gd name="connsiteY69" fmla="*/ 214131 h 3750197"/>
              <a:gd name="connsiteX70" fmla="*/ 12130269 w 12199717"/>
              <a:gd name="connsiteY70" fmla="*/ 202557 h 3750197"/>
              <a:gd name="connsiteX71" fmla="*/ 12170780 w 12199717"/>
              <a:gd name="connsiteY71" fmla="*/ 190982 h 3750197"/>
              <a:gd name="connsiteX72" fmla="*/ 12193929 w 12199717"/>
              <a:gd name="connsiteY72" fmla="*/ 185195 h 3750197"/>
              <a:gd name="connsiteX73" fmla="*/ 12199717 w 12199717"/>
              <a:gd name="connsiteY73" fmla="*/ 3750197 h 3750197"/>
              <a:gd name="connsiteX74" fmla="*/ 0 w 12199717"/>
              <a:gd name="connsiteY74" fmla="*/ 3744410 h 3750197"/>
              <a:gd name="connsiteX75" fmla="*/ 0 w 12199717"/>
              <a:gd name="connsiteY75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2013995 w 12199717"/>
              <a:gd name="connsiteY15" fmla="*/ 23149 h 3750197"/>
              <a:gd name="connsiteX16" fmla="*/ 2118167 w 12199717"/>
              <a:gd name="connsiteY16" fmla="*/ 17362 h 3750197"/>
              <a:gd name="connsiteX17" fmla="*/ 2338086 w 12199717"/>
              <a:gd name="connsiteY17" fmla="*/ 5787 h 3750197"/>
              <a:gd name="connsiteX18" fmla="*/ 2772137 w 12199717"/>
              <a:gd name="connsiteY18" fmla="*/ 0 h 3750197"/>
              <a:gd name="connsiteX19" fmla="*/ 2974694 w 12199717"/>
              <a:gd name="connsiteY19" fmla="*/ 11574 h 3750197"/>
              <a:gd name="connsiteX20" fmla="*/ 3269848 w 12199717"/>
              <a:gd name="connsiteY20" fmla="*/ 17362 h 3750197"/>
              <a:gd name="connsiteX21" fmla="*/ 3975904 w 12199717"/>
              <a:gd name="connsiteY21" fmla="*/ 23149 h 3750197"/>
              <a:gd name="connsiteX22" fmla="*/ 4109013 w 12199717"/>
              <a:gd name="connsiteY22" fmla="*/ 28936 h 3750197"/>
              <a:gd name="connsiteX23" fmla="*/ 4178461 w 12199717"/>
              <a:gd name="connsiteY23" fmla="*/ 34724 h 3750197"/>
              <a:gd name="connsiteX24" fmla="*/ 4508340 w 12199717"/>
              <a:gd name="connsiteY24" fmla="*/ 63660 h 3750197"/>
              <a:gd name="connsiteX25" fmla="*/ 4930816 w 12199717"/>
              <a:gd name="connsiteY25" fmla="*/ 127321 h 3750197"/>
              <a:gd name="connsiteX26" fmla="*/ 5029200 w 12199717"/>
              <a:gd name="connsiteY26" fmla="*/ 138896 h 3750197"/>
              <a:gd name="connsiteX27" fmla="*/ 5104436 w 12199717"/>
              <a:gd name="connsiteY27" fmla="*/ 156258 h 3750197"/>
              <a:gd name="connsiteX28" fmla="*/ 5144947 w 12199717"/>
              <a:gd name="connsiteY28" fmla="*/ 162045 h 3750197"/>
              <a:gd name="connsiteX29" fmla="*/ 5359079 w 12199717"/>
              <a:gd name="connsiteY29" fmla="*/ 190982 h 3750197"/>
              <a:gd name="connsiteX30" fmla="*/ 5451676 w 12199717"/>
              <a:gd name="connsiteY30" fmla="*/ 214131 h 3750197"/>
              <a:gd name="connsiteX31" fmla="*/ 5590572 w 12199717"/>
              <a:gd name="connsiteY31" fmla="*/ 237281 h 3750197"/>
              <a:gd name="connsiteX32" fmla="*/ 5654233 w 12199717"/>
              <a:gd name="connsiteY32" fmla="*/ 254643 h 3750197"/>
              <a:gd name="connsiteX33" fmla="*/ 5746831 w 12199717"/>
              <a:gd name="connsiteY33" fmla="*/ 277792 h 3750197"/>
              <a:gd name="connsiteX34" fmla="*/ 5810491 w 12199717"/>
              <a:gd name="connsiteY34" fmla="*/ 289367 h 3750197"/>
              <a:gd name="connsiteX35" fmla="*/ 5868365 w 12199717"/>
              <a:gd name="connsiteY35" fmla="*/ 300941 h 3750197"/>
              <a:gd name="connsiteX36" fmla="*/ 5955175 w 12199717"/>
              <a:gd name="connsiteY36" fmla="*/ 318303 h 3750197"/>
              <a:gd name="connsiteX37" fmla="*/ 6013048 w 12199717"/>
              <a:gd name="connsiteY37" fmla="*/ 335665 h 3750197"/>
              <a:gd name="connsiteX38" fmla="*/ 6117221 w 12199717"/>
              <a:gd name="connsiteY38" fmla="*/ 347240 h 3750197"/>
              <a:gd name="connsiteX39" fmla="*/ 6140370 w 12199717"/>
              <a:gd name="connsiteY39" fmla="*/ 353027 h 3750197"/>
              <a:gd name="connsiteX40" fmla="*/ 6279266 w 12199717"/>
              <a:gd name="connsiteY40" fmla="*/ 364602 h 3750197"/>
              <a:gd name="connsiteX41" fmla="*/ 6412375 w 12199717"/>
              <a:gd name="connsiteY41" fmla="*/ 370389 h 3750197"/>
              <a:gd name="connsiteX42" fmla="*/ 6585995 w 12199717"/>
              <a:gd name="connsiteY42" fmla="*/ 381964 h 3750197"/>
              <a:gd name="connsiteX43" fmla="*/ 6690167 w 12199717"/>
              <a:gd name="connsiteY43" fmla="*/ 387751 h 3750197"/>
              <a:gd name="connsiteX44" fmla="*/ 7275316 w 12199717"/>
              <a:gd name="connsiteY44" fmla="*/ 410901 h 3750197"/>
              <a:gd name="connsiteX45" fmla="*/ 8165940 w 12199717"/>
              <a:gd name="connsiteY45" fmla="*/ 428263 h 3750197"/>
              <a:gd name="connsiteX46" fmla="*/ 9427580 w 12199717"/>
              <a:gd name="connsiteY46" fmla="*/ 410901 h 3750197"/>
              <a:gd name="connsiteX47" fmla="*/ 9531752 w 12199717"/>
              <a:gd name="connsiteY47" fmla="*/ 399326 h 3750197"/>
              <a:gd name="connsiteX48" fmla="*/ 9647499 w 12199717"/>
              <a:gd name="connsiteY48" fmla="*/ 387751 h 3750197"/>
              <a:gd name="connsiteX49" fmla="*/ 9751671 w 12199717"/>
              <a:gd name="connsiteY49" fmla="*/ 376177 h 3750197"/>
              <a:gd name="connsiteX50" fmla="*/ 9878993 w 12199717"/>
              <a:gd name="connsiteY50" fmla="*/ 364602 h 3750197"/>
              <a:gd name="connsiteX51" fmla="*/ 9925291 w 12199717"/>
              <a:gd name="connsiteY51" fmla="*/ 353027 h 3750197"/>
              <a:gd name="connsiteX52" fmla="*/ 9948441 w 12199717"/>
              <a:gd name="connsiteY52" fmla="*/ 347240 h 3750197"/>
              <a:gd name="connsiteX53" fmla="*/ 9983165 w 12199717"/>
              <a:gd name="connsiteY53" fmla="*/ 335665 h 3750197"/>
              <a:gd name="connsiteX54" fmla="*/ 10017889 w 12199717"/>
              <a:gd name="connsiteY54" fmla="*/ 329878 h 3750197"/>
              <a:gd name="connsiteX55" fmla="*/ 10046826 w 12199717"/>
              <a:gd name="connsiteY55" fmla="*/ 318303 h 3750197"/>
              <a:gd name="connsiteX56" fmla="*/ 10081550 w 12199717"/>
              <a:gd name="connsiteY56" fmla="*/ 312516 h 3750197"/>
              <a:gd name="connsiteX57" fmla="*/ 10098912 w 12199717"/>
              <a:gd name="connsiteY57" fmla="*/ 300941 h 3750197"/>
              <a:gd name="connsiteX58" fmla="*/ 10116274 w 12199717"/>
              <a:gd name="connsiteY58" fmla="*/ 295154 h 3750197"/>
              <a:gd name="connsiteX59" fmla="*/ 10174147 w 12199717"/>
              <a:gd name="connsiteY59" fmla="*/ 289367 h 3750197"/>
              <a:gd name="connsiteX60" fmla="*/ 10781818 w 12199717"/>
              <a:gd name="connsiteY60" fmla="*/ 277792 h 3750197"/>
              <a:gd name="connsiteX61" fmla="*/ 10984375 w 12199717"/>
              <a:gd name="connsiteY61" fmla="*/ 266217 h 3750197"/>
              <a:gd name="connsiteX62" fmla="*/ 11129059 w 12199717"/>
              <a:gd name="connsiteY62" fmla="*/ 260430 h 3750197"/>
              <a:gd name="connsiteX63" fmla="*/ 11308466 w 12199717"/>
              <a:gd name="connsiteY63" fmla="*/ 248855 h 3750197"/>
              <a:gd name="connsiteX64" fmla="*/ 11412638 w 12199717"/>
              <a:gd name="connsiteY64" fmla="*/ 243068 h 3750197"/>
              <a:gd name="connsiteX65" fmla="*/ 11603621 w 12199717"/>
              <a:gd name="connsiteY65" fmla="*/ 231493 h 3750197"/>
              <a:gd name="connsiteX66" fmla="*/ 11719367 w 12199717"/>
              <a:gd name="connsiteY66" fmla="*/ 225706 h 3750197"/>
              <a:gd name="connsiteX67" fmla="*/ 11979798 w 12199717"/>
              <a:gd name="connsiteY67" fmla="*/ 219919 h 3750197"/>
              <a:gd name="connsiteX68" fmla="*/ 12026097 w 12199717"/>
              <a:gd name="connsiteY68" fmla="*/ 214131 h 3750197"/>
              <a:gd name="connsiteX69" fmla="*/ 12130269 w 12199717"/>
              <a:gd name="connsiteY69" fmla="*/ 202557 h 3750197"/>
              <a:gd name="connsiteX70" fmla="*/ 12170780 w 12199717"/>
              <a:gd name="connsiteY70" fmla="*/ 190982 h 3750197"/>
              <a:gd name="connsiteX71" fmla="*/ 12193929 w 12199717"/>
              <a:gd name="connsiteY71" fmla="*/ 185195 h 3750197"/>
              <a:gd name="connsiteX72" fmla="*/ 12199717 w 12199717"/>
              <a:gd name="connsiteY72" fmla="*/ 3750197 h 3750197"/>
              <a:gd name="connsiteX73" fmla="*/ 0 w 12199717"/>
              <a:gd name="connsiteY73" fmla="*/ 3744410 h 3750197"/>
              <a:gd name="connsiteX74" fmla="*/ 0 w 12199717"/>
              <a:gd name="connsiteY74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2118167 w 12199717"/>
              <a:gd name="connsiteY15" fmla="*/ 17362 h 3750197"/>
              <a:gd name="connsiteX16" fmla="*/ 2338086 w 12199717"/>
              <a:gd name="connsiteY16" fmla="*/ 5787 h 3750197"/>
              <a:gd name="connsiteX17" fmla="*/ 2772137 w 12199717"/>
              <a:gd name="connsiteY17" fmla="*/ 0 h 3750197"/>
              <a:gd name="connsiteX18" fmla="*/ 2974694 w 12199717"/>
              <a:gd name="connsiteY18" fmla="*/ 11574 h 3750197"/>
              <a:gd name="connsiteX19" fmla="*/ 3269848 w 12199717"/>
              <a:gd name="connsiteY19" fmla="*/ 17362 h 3750197"/>
              <a:gd name="connsiteX20" fmla="*/ 3975904 w 12199717"/>
              <a:gd name="connsiteY20" fmla="*/ 23149 h 3750197"/>
              <a:gd name="connsiteX21" fmla="*/ 4109013 w 12199717"/>
              <a:gd name="connsiteY21" fmla="*/ 28936 h 3750197"/>
              <a:gd name="connsiteX22" fmla="*/ 4178461 w 12199717"/>
              <a:gd name="connsiteY22" fmla="*/ 34724 h 3750197"/>
              <a:gd name="connsiteX23" fmla="*/ 4508340 w 12199717"/>
              <a:gd name="connsiteY23" fmla="*/ 63660 h 3750197"/>
              <a:gd name="connsiteX24" fmla="*/ 4930816 w 12199717"/>
              <a:gd name="connsiteY24" fmla="*/ 127321 h 3750197"/>
              <a:gd name="connsiteX25" fmla="*/ 5029200 w 12199717"/>
              <a:gd name="connsiteY25" fmla="*/ 138896 h 3750197"/>
              <a:gd name="connsiteX26" fmla="*/ 5104436 w 12199717"/>
              <a:gd name="connsiteY26" fmla="*/ 156258 h 3750197"/>
              <a:gd name="connsiteX27" fmla="*/ 5144947 w 12199717"/>
              <a:gd name="connsiteY27" fmla="*/ 162045 h 3750197"/>
              <a:gd name="connsiteX28" fmla="*/ 5359079 w 12199717"/>
              <a:gd name="connsiteY28" fmla="*/ 190982 h 3750197"/>
              <a:gd name="connsiteX29" fmla="*/ 5451676 w 12199717"/>
              <a:gd name="connsiteY29" fmla="*/ 214131 h 3750197"/>
              <a:gd name="connsiteX30" fmla="*/ 5590572 w 12199717"/>
              <a:gd name="connsiteY30" fmla="*/ 237281 h 3750197"/>
              <a:gd name="connsiteX31" fmla="*/ 5654233 w 12199717"/>
              <a:gd name="connsiteY31" fmla="*/ 254643 h 3750197"/>
              <a:gd name="connsiteX32" fmla="*/ 5746831 w 12199717"/>
              <a:gd name="connsiteY32" fmla="*/ 277792 h 3750197"/>
              <a:gd name="connsiteX33" fmla="*/ 5810491 w 12199717"/>
              <a:gd name="connsiteY33" fmla="*/ 289367 h 3750197"/>
              <a:gd name="connsiteX34" fmla="*/ 5868365 w 12199717"/>
              <a:gd name="connsiteY34" fmla="*/ 300941 h 3750197"/>
              <a:gd name="connsiteX35" fmla="*/ 5955175 w 12199717"/>
              <a:gd name="connsiteY35" fmla="*/ 318303 h 3750197"/>
              <a:gd name="connsiteX36" fmla="*/ 6013048 w 12199717"/>
              <a:gd name="connsiteY36" fmla="*/ 335665 h 3750197"/>
              <a:gd name="connsiteX37" fmla="*/ 6117221 w 12199717"/>
              <a:gd name="connsiteY37" fmla="*/ 347240 h 3750197"/>
              <a:gd name="connsiteX38" fmla="*/ 6140370 w 12199717"/>
              <a:gd name="connsiteY38" fmla="*/ 353027 h 3750197"/>
              <a:gd name="connsiteX39" fmla="*/ 6279266 w 12199717"/>
              <a:gd name="connsiteY39" fmla="*/ 364602 h 3750197"/>
              <a:gd name="connsiteX40" fmla="*/ 6412375 w 12199717"/>
              <a:gd name="connsiteY40" fmla="*/ 370389 h 3750197"/>
              <a:gd name="connsiteX41" fmla="*/ 6585995 w 12199717"/>
              <a:gd name="connsiteY41" fmla="*/ 381964 h 3750197"/>
              <a:gd name="connsiteX42" fmla="*/ 6690167 w 12199717"/>
              <a:gd name="connsiteY42" fmla="*/ 387751 h 3750197"/>
              <a:gd name="connsiteX43" fmla="*/ 7275316 w 12199717"/>
              <a:gd name="connsiteY43" fmla="*/ 410901 h 3750197"/>
              <a:gd name="connsiteX44" fmla="*/ 8165940 w 12199717"/>
              <a:gd name="connsiteY44" fmla="*/ 428263 h 3750197"/>
              <a:gd name="connsiteX45" fmla="*/ 9427580 w 12199717"/>
              <a:gd name="connsiteY45" fmla="*/ 410901 h 3750197"/>
              <a:gd name="connsiteX46" fmla="*/ 9531752 w 12199717"/>
              <a:gd name="connsiteY46" fmla="*/ 399326 h 3750197"/>
              <a:gd name="connsiteX47" fmla="*/ 9647499 w 12199717"/>
              <a:gd name="connsiteY47" fmla="*/ 387751 h 3750197"/>
              <a:gd name="connsiteX48" fmla="*/ 9751671 w 12199717"/>
              <a:gd name="connsiteY48" fmla="*/ 376177 h 3750197"/>
              <a:gd name="connsiteX49" fmla="*/ 9878993 w 12199717"/>
              <a:gd name="connsiteY49" fmla="*/ 364602 h 3750197"/>
              <a:gd name="connsiteX50" fmla="*/ 9925291 w 12199717"/>
              <a:gd name="connsiteY50" fmla="*/ 353027 h 3750197"/>
              <a:gd name="connsiteX51" fmla="*/ 9948441 w 12199717"/>
              <a:gd name="connsiteY51" fmla="*/ 347240 h 3750197"/>
              <a:gd name="connsiteX52" fmla="*/ 9983165 w 12199717"/>
              <a:gd name="connsiteY52" fmla="*/ 335665 h 3750197"/>
              <a:gd name="connsiteX53" fmla="*/ 10017889 w 12199717"/>
              <a:gd name="connsiteY53" fmla="*/ 329878 h 3750197"/>
              <a:gd name="connsiteX54" fmla="*/ 10046826 w 12199717"/>
              <a:gd name="connsiteY54" fmla="*/ 318303 h 3750197"/>
              <a:gd name="connsiteX55" fmla="*/ 10081550 w 12199717"/>
              <a:gd name="connsiteY55" fmla="*/ 312516 h 3750197"/>
              <a:gd name="connsiteX56" fmla="*/ 10098912 w 12199717"/>
              <a:gd name="connsiteY56" fmla="*/ 300941 h 3750197"/>
              <a:gd name="connsiteX57" fmla="*/ 10116274 w 12199717"/>
              <a:gd name="connsiteY57" fmla="*/ 295154 h 3750197"/>
              <a:gd name="connsiteX58" fmla="*/ 10174147 w 12199717"/>
              <a:gd name="connsiteY58" fmla="*/ 289367 h 3750197"/>
              <a:gd name="connsiteX59" fmla="*/ 10781818 w 12199717"/>
              <a:gd name="connsiteY59" fmla="*/ 277792 h 3750197"/>
              <a:gd name="connsiteX60" fmla="*/ 10984375 w 12199717"/>
              <a:gd name="connsiteY60" fmla="*/ 266217 h 3750197"/>
              <a:gd name="connsiteX61" fmla="*/ 11129059 w 12199717"/>
              <a:gd name="connsiteY61" fmla="*/ 260430 h 3750197"/>
              <a:gd name="connsiteX62" fmla="*/ 11308466 w 12199717"/>
              <a:gd name="connsiteY62" fmla="*/ 248855 h 3750197"/>
              <a:gd name="connsiteX63" fmla="*/ 11412638 w 12199717"/>
              <a:gd name="connsiteY63" fmla="*/ 243068 h 3750197"/>
              <a:gd name="connsiteX64" fmla="*/ 11603621 w 12199717"/>
              <a:gd name="connsiteY64" fmla="*/ 231493 h 3750197"/>
              <a:gd name="connsiteX65" fmla="*/ 11719367 w 12199717"/>
              <a:gd name="connsiteY65" fmla="*/ 225706 h 3750197"/>
              <a:gd name="connsiteX66" fmla="*/ 11979798 w 12199717"/>
              <a:gd name="connsiteY66" fmla="*/ 219919 h 3750197"/>
              <a:gd name="connsiteX67" fmla="*/ 12026097 w 12199717"/>
              <a:gd name="connsiteY67" fmla="*/ 214131 h 3750197"/>
              <a:gd name="connsiteX68" fmla="*/ 12130269 w 12199717"/>
              <a:gd name="connsiteY68" fmla="*/ 202557 h 3750197"/>
              <a:gd name="connsiteX69" fmla="*/ 12170780 w 12199717"/>
              <a:gd name="connsiteY69" fmla="*/ 190982 h 3750197"/>
              <a:gd name="connsiteX70" fmla="*/ 12193929 w 12199717"/>
              <a:gd name="connsiteY70" fmla="*/ 185195 h 3750197"/>
              <a:gd name="connsiteX71" fmla="*/ 12199717 w 12199717"/>
              <a:gd name="connsiteY71" fmla="*/ 3750197 h 3750197"/>
              <a:gd name="connsiteX72" fmla="*/ 0 w 12199717"/>
              <a:gd name="connsiteY72" fmla="*/ 3744410 h 3750197"/>
              <a:gd name="connsiteX73" fmla="*/ 0 w 12199717"/>
              <a:gd name="connsiteY73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2338086 w 12199717"/>
              <a:gd name="connsiteY15" fmla="*/ 5787 h 3750197"/>
              <a:gd name="connsiteX16" fmla="*/ 2772137 w 12199717"/>
              <a:gd name="connsiteY16" fmla="*/ 0 h 3750197"/>
              <a:gd name="connsiteX17" fmla="*/ 2974694 w 12199717"/>
              <a:gd name="connsiteY17" fmla="*/ 11574 h 3750197"/>
              <a:gd name="connsiteX18" fmla="*/ 3269848 w 12199717"/>
              <a:gd name="connsiteY18" fmla="*/ 17362 h 3750197"/>
              <a:gd name="connsiteX19" fmla="*/ 3975904 w 12199717"/>
              <a:gd name="connsiteY19" fmla="*/ 23149 h 3750197"/>
              <a:gd name="connsiteX20" fmla="*/ 4109013 w 12199717"/>
              <a:gd name="connsiteY20" fmla="*/ 28936 h 3750197"/>
              <a:gd name="connsiteX21" fmla="*/ 4178461 w 12199717"/>
              <a:gd name="connsiteY21" fmla="*/ 34724 h 3750197"/>
              <a:gd name="connsiteX22" fmla="*/ 4508340 w 12199717"/>
              <a:gd name="connsiteY22" fmla="*/ 63660 h 3750197"/>
              <a:gd name="connsiteX23" fmla="*/ 4930816 w 12199717"/>
              <a:gd name="connsiteY23" fmla="*/ 127321 h 3750197"/>
              <a:gd name="connsiteX24" fmla="*/ 5029200 w 12199717"/>
              <a:gd name="connsiteY24" fmla="*/ 138896 h 3750197"/>
              <a:gd name="connsiteX25" fmla="*/ 5104436 w 12199717"/>
              <a:gd name="connsiteY25" fmla="*/ 156258 h 3750197"/>
              <a:gd name="connsiteX26" fmla="*/ 5144947 w 12199717"/>
              <a:gd name="connsiteY26" fmla="*/ 162045 h 3750197"/>
              <a:gd name="connsiteX27" fmla="*/ 5359079 w 12199717"/>
              <a:gd name="connsiteY27" fmla="*/ 190982 h 3750197"/>
              <a:gd name="connsiteX28" fmla="*/ 5451676 w 12199717"/>
              <a:gd name="connsiteY28" fmla="*/ 214131 h 3750197"/>
              <a:gd name="connsiteX29" fmla="*/ 5590572 w 12199717"/>
              <a:gd name="connsiteY29" fmla="*/ 237281 h 3750197"/>
              <a:gd name="connsiteX30" fmla="*/ 5654233 w 12199717"/>
              <a:gd name="connsiteY30" fmla="*/ 254643 h 3750197"/>
              <a:gd name="connsiteX31" fmla="*/ 5746831 w 12199717"/>
              <a:gd name="connsiteY31" fmla="*/ 277792 h 3750197"/>
              <a:gd name="connsiteX32" fmla="*/ 5810491 w 12199717"/>
              <a:gd name="connsiteY32" fmla="*/ 289367 h 3750197"/>
              <a:gd name="connsiteX33" fmla="*/ 5868365 w 12199717"/>
              <a:gd name="connsiteY33" fmla="*/ 300941 h 3750197"/>
              <a:gd name="connsiteX34" fmla="*/ 5955175 w 12199717"/>
              <a:gd name="connsiteY34" fmla="*/ 318303 h 3750197"/>
              <a:gd name="connsiteX35" fmla="*/ 6013048 w 12199717"/>
              <a:gd name="connsiteY35" fmla="*/ 335665 h 3750197"/>
              <a:gd name="connsiteX36" fmla="*/ 6117221 w 12199717"/>
              <a:gd name="connsiteY36" fmla="*/ 347240 h 3750197"/>
              <a:gd name="connsiteX37" fmla="*/ 6140370 w 12199717"/>
              <a:gd name="connsiteY37" fmla="*/ 353027 h 3750197"/>
              <a:gd name="connsiteX38" fmla="*/ 6279266 w 12199717"/>
              <a:gd name="connsiteY38" fmla="*/ 364602 h 3750197"/>
              <a:gd name="connsiteX39" fmla="*/ 6412375 w 12199717"/>
              <a:gd name="connsiteY39" fmla="*/ 370389 h 3750197"/>
              <a:gd name="connsiteX40" fmla="*/ 6585995 w 12199717"/>
              <a:gd name="connsiteY40" fmla="*/ 381964 h 3750197"/>
              <a:gd name="connsiteX41" fmla="*/ 6690167 w 12199717"/>
              <a:gd name="connsiteY41" fmla="*/ 387751 h 3750197"/>
              <a:gd name="connsiteX42" fmla="*/ 7275316 w 12199717"/>
              <a:gd name="connsiteY42" fmla="*/ 410901 h 3750197"/>
              <a:gd name="connsiteX43" fmla="*/ 8165940 w 12199717"/>
              <a:gd name="connsiteY43" fmla="*/ 428263 h 3750197"/>
              <a:gd name="connsiteX44" fmla="*/ 9427580 w 12199717"/>
              <a:gd name="connsiteY44" fmla="*/ 410901 h 3750197"/>
              <a:gd name="connsiteX45" fmla="*/ 9531752 w 12199717"/>
              <a:gd name="connsiteY45" fmla="*/ 399326 h 3750197"/>
              <a:gd name="connsiteX46" fmla="*/ 9647499 w 12199717"/>
              <a:gd name="connsiteY46" fmla="*/ 387751 h 3750197"/>
              <a:gd name="connsiteX47" fmla="*/ 9751671 w 12199717"/>
              <a:gd name="connsiteY47" fmla="*/ 376177 h 3750197"/>
              <a:gd name="connsiteX48" fmla="*/ 9878993 w 12199717"/>
              <a:gd name="connsiteY48" fmla="*/ 364602 h 3750197"/>
              <a:gd name="connsiteX49" fmla="*/ 9925291 w 12199717"/>
              <a:gd name="connsiteY49" fmla="*/ 353027 h 3750197"/>
              <a:gd name="connsiteX50" fmla="*/ 9948441 w 12199717"/>
              <a:gd name="connsiteY50" fmla="*/ 347240 h 3750197"/>
              <a:gd name="connsiteX51" fmla="*/ 9983165 w 12199717"/>
              <a:gd name="connsiteY51" fmla="*/ 335665 h 3750197"/>
              <a:gd name="connsiteX52" fmla="*/ 10017889 w 12199717"/>
              <a:gd name="connsiteY52" fmla="*/ 329878 h 3750197"/>
              <a:gd name="connsiteX53" fmla="*/ 10046826 w 12199717"/>
              <a:gd name="connsiteY53" fmla="*/ 318303 h 3750197"/>
              <a:gd name="connsiteX54" fmla="*/ 10081550 w 12199717"/>
              <a:gd name="connsiteY54" fmla="*/ 312516 h 3750197"/>
              <a:gd name="connsiteX55" fmla="*/ 10098912 w 12199717"/>
              <a:gd name="connsiteY55" fmla="*/ 300941 h 3750197"/>
              <a:gd name="connsiteX56" fmla="*/ 10116274 w 12199717"/>
              <a:gd name="connsiteY56" fmla="*/ 295154 h 3750197"/>
              <a:gd name="connsiteX57" fmla="*/ 10174147 w 12199717"/>
              <a:gd name="connsiteY57" fmla="*/ 289367 h 3750197"/>
              <a:gd name="connsiteX58" fmla="*/ 10781818 w 12199717"/>
              <a:gd name="connsiteY58" fmla="*/ 277792 h 3750197"/>
              <a:gd name="connsiteX59" fmla="*/ 10984375 w 12199717"/>
              <a:gd name="connsiteY59" fmla="*/ 266217 h 3750197"/>
              <a:gd name="connsiteX60" fmla="*/ 11129059 w 12199717"/>
              <a:gd name="connsiteY60" fmla="*/ 260430 h 3750197"/>
              <a:gd name="connsiteX61" fmla="*/ 11308466 w 12199717"/>
              <a:gd name="connsiteY61" fmla="*/ 248855 h 3750197"/>
              <a:gd name="connsiteX62" fmla="*/ 11412638 w 12199717"/>
              <a:gd name="connsiteY62" fmla="*/ 243068 h 3750197"/>
              <a:gd name="connsiteX63" fmla="*/ 11603621 w 12199717"/>
              <a:gd name="connsiteY63" fmla="*/ 231493 h 3750197"/>
              <a:gd name="connsiteX64" fmla="*/ 11719367 w 12199717"/>
              <a:gd name="connsiteY64" fmla="*/ 225706 h 3750197"/>
              <a:gd name="connsiteX65" fmla="*/ 11979798 w 12199717"/>
              <a:gd name="connsiteY65" fmla="*/ 219919 h 3750197"/>
              <a:gd name="connsiteX66" fmla="*/ 12026097 w 12199717"/>
              <a:gd name="connsiteY66" fmla="*/ 214131 h 3750197"/>
              <a:gd name="connsiteX67" fmla="*/ 12130269 w 12199717"/>
              <a:gd name="connsiteY67" fmla="*/ 202557 h 3750197"/>
              <a:gd name="connsiteX68" fmla="*/ 12170780 w 12199717"/>
              <a:gd name="connsiteY68" fmla="*/ 190982 h 3750197"/>
              <a:gd name="connsiteX69" fmla="*/ 12193929 w 12199717"/>
              <a:gd name="connsiteY69" fmla="*/ 185195 h 3750197"/>
              <a:gd name="connsiteX70" fmla="*/ 12199717 w 12199717"/>
              <a:gd name="connsiteY70" fmla="*/ 3750197 h 3750197"/>
              <a:gd name="connsiteX71" fmla="*/ 0 w 12199717"/>
              <a:gd name="connsiteY71" fmla="*/ 3744410 h 3750197"/>
              <a:gd name="connsiteX72" fmla="*/ 0 w 12199717"/>
              <a:gd name="connsiteY72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1504709 w 12199717"/>
              <a:gd name="connsiteY14" fmla="*/ 52086 h 3750197"/>
              <a:gd name="connsiteX15" fmla="*/ 2772137 w 12199717"/>
              <a:gd name="connsiteY15" fmla="*/ 0 h 3750197"/>
              <a:gd name="connsiteX16" fmla="*/ 2974694 w 12199717"/>
              <a:gd name="connsiteY16" fmla="*/ 11574 h 3750197"/>
              <a:gd name="connsiteX17" fmla="*/ 3269848 w 12199717"/>
              <a:gd name="connsiteY17" fmla="*/ 17362 h 3750197"/>
              <a:gd name="connsiteX18" fmla="*/ 3975904 w 12199717"/>
              <a:gd name="connsiteY18" fmla="*/ 23149 h 3750197"/>
              <a:gd name="connsiteX19" fmla="*/ 4109013 w 12199717"/>
              <a:gd name="connsiteY19" fmla="*/ 28936 h 3750197"/>
              <a:gd name="connsiteX20" fmla="*/ 4178461 w 12199717"/>
              <a:gd name="connsiteY20" fmla="*/ 34724 h 3750197"/>
              <a:gd name="connsiteX21" fmla="*/ 4508340 w 12199717"/>
              <a:gd name="connsiteY21" fmla="*/ 63660 h 3750197"/>
              <a:gd name="connsiteX22" fmla="*/ 4930816 w 12199717"/>
              <a:gd name="connsiteY22" fmla="*/ 127321 h 3750197"/>
              <a:gd name="connsiteX23" fmla="*/ 5029200 w 12199717"/>
              <a:gd name="connsiteY23" fmla="*/ 138896 h 3750197"/>
              <a:gd name="connsiteX24" fmla="*/ 5104436 w 12199717"/>
              <a:gd name="connsiteY24" fmla="*/ 156258 h 3750197"/>
              <a:gd name="connsiteX25" fmla="*/ 5144947 w 12199717"/>
              <a:gd name="connsiteY25" fmla="*/ 162045 h 3750197"/>
              <a:gd name="connsiteX26" fmla="*/ 5359079 w 12199717"/>
              <a:gd name="connsiteY26" fmla="*/ 190982 h 3750197"/>
              <a:gd name="connsiteX27" fmla="*/ 5451676 w 12199717"/>
              <a:gd name="connsiteY27" fmla="*/ 214131 h 3750197"/>
              <a:gd name="connsiteX28" fmla="*/ 5590572 w 12199717"/>
              <a:gd name="connsiteY28" fmla="*/ 237281 h 3750197"/>
              <a:gd name="connsiteX29" fmla="*/ 5654233 w 12199717"/>
              <a:gd name="connsiteY29" fmla="*/ 254643 h 3750197"/>
              <a:gd name="connsiteX30" fmla="*/ 5746831 w 12199717"/>
              <a:gd name="connsiteY30" fmla="*/ 277792 h 3750197"/>
              <a:gd name="connsiteX31" fmla="*/ 5810491 w 12199717"/>
              <a:gd name="connsiteY31" fmla="*/ 289367 h 3750197"/>
              <a:gd name="connsiteX32" fmla="*/ 5868365 w 12199717"/>
              <a:gd name="connsiteY32" fmla="*/ 300941 h 3750197"/>
              <a:gd name="connsiteX33" fmla="*/ 5955175 w 12199717"/>
              <a:gd name="connsiteY33" fmla="*/ 318303 h 3750197"/>
              <a:gd name="connsiteX34" fmla="*/ 6013048 w 12199717"/>
              <a:gd name="connsiteY34" fmla="*/ 335665 h 3750197"/>
              <a:gd name="connsiteX35" fmla="*/ 6117221 w 12199717"/>
              <a:gd name="connsiteY35" fmla="*/ 347240 h 3750197"/>
              <a:gd name="connsiteX36" fmla="*/ 6140370 w 12199717"/>
              <a:gd name="connsiteY36" fmla="*/ 353027 h 3750197"/>
              <a:gd name="connsiteX37" fmla="*/ 6279266 w 12199717"/>
              <a:gd name="connsiteY37" fmla="*/ 364602 h 3750197"/>
              <a:gd name="connsiteX38" fmla="*/ 6412375 w 12199717"/>
              <a:gd name="connsiteY38" fmla="*/ 370389 h 3750197"/>
              <a:gd name="connsiteX39" fmla="*/ 6585995 w 12199717"/>
              <a:gd name="connsiteY39" fmla="*/ 381964 h 3750197"/>
              <a:gd name="connsiteX40" fmla="*/ 6690167 w 12199717"/>
              <a:gd name="connsiteY40" fmla="*/ 387751 h 3750197"/>
              <a:gd name="connsiteX41" fmla="*/ 7275316 w 12199717"/>
              <a:gd name="connsiteY41" fmla="*/ 410901 h 3750197"/>
              <a:gd name="connsiteX42" fmla="*/ 8165940 w 12199717"/>
              <a:gd name="connsiteY42" fmla="*/ 428263 h 3750197"/>
              <a:gd name="connsiteX43" fmla="*/ 9427580 w 12199717"/>
              <a:gd name="connsiteY43" fmla="*/ 410901 h 3750197"/>
              <a:gd name="connsiteX44" fmla="*/ 9531752 w 12199717"/>
              <a:gd name="connsiteY44" fmla="*/ 399326 h 3750197"/>
              <a:gd name="connsiteX45" fmla="*/ 9647499 w 12199717"/>
              <a:gd name="connsiteY45" fmla="*/ 387751 h 3750197"/>
              <a:gd name="connsiteX46" fmla="*/ 9751671 w 12199717"/>
              <a:gd name="connsiteY46" fmla="*/ 376177 h 3750197"/>
              <a:gd name="connsiteX47" fmla="*/ 9878993 w 12199717"/>
              <a:gd name="connsiteY47" fmla="*/ 364602 h 3750197"/>
              <a:gd name="connsiteX48" fmla="*/ 9925291 w 12199717"/>
              <a:gd name="connsiteY48" fmla="*/ 353027 h 3750197"/>
              <a:gd name="connsiteX49" fmla="*/ 9948441 w 12199717"/>
              <a:gd name="connsiteY49" fmla="*/ 347240 h 3750197"/>
              <a:gd name="connsiteX50" fmla="*/ 9983165 w 12199717"/>
              <a:gd name="connsiteY50" fmla="*/ 335665 h 3750197"/>
              <a:gd name="connsiteX51" fmla="*/ 10017889 w 12199717"/>
              <a:gd name="connsiteY51" fmla="*/ 329878 h 3750197"/>
              <a:gd name="connsiteX52" fmla="*/ 10046826 w 12199717"/>
              <a:gd name="connsiteY52" fmla="*/ 318303 h 3750197"/>
              <a:gd name="connsiteX53" fmla="*/ 10081550 w 12199717"/>
              <a:gd name="connsiteY53" fmla="*/ 312516 h 3750197"/>
              <a:gd name="connsiteX54" fmla="*/ 10098912 w 12199717"/>
              <a:gd name="connsiteY54" fmla="*/ 300941 h 3750197"/>
              <a:gd name="connsiteX55" fmla="*/ 10116274 w 12199717"/>
              <a:gd name="connsiteY55" fmla="*/ 295154 h 3750197"/>
              <a:gd name="connsiteX56" fmla="*/ 10174147 w 12199717"/>
              <a:gd name="connsiteY56" fmla="*/ 289367 h 3750197"/>
              <a:gd name="connsiteX57" fmla="*/ 10781818 w 12199717"/>
              <a:gd name="connsiteY57" fmla="*/ 277792 h 3750197"/>
              <a:gd name="connsiteX58" fmla="*/ 10984375 w 12199717"/>
              <a:gd name="connsiteY58" fmla="*/ 266217 h 3750197"/>
              <a:gd name="connsiteX59" fmla="*/ 11129059 w 12199717"/>
              <a:gd name="connsiteY59" fmla="*/ 260430 h 3750197"/>
              <a:gd name="connsiteX60" fmla="*/ 11308466 w 12199717"/>
              <a:gd name="connsiteY60" fmla="*/ 248855 h 3750197"/>
              <a:gd name="connsiteX61" fmla="*/ 11412638 w 12199717"/>
              <a:gd name="connsiteY61" fmla="*/ 243068 h 3750197"/>
              <a:gd name="connsiteX62" fmla="*/ 11603621 w 12199717"/>
              <a:gd name="connsiteY62" fmla="*/ 231493 h 3750197"/>
              <a:gd name="connsiteX63" fmla="*/ 11719367 w 12199717"/>
              <a:gd name="connsiteY63" fmla="*/ 225706 h 3750197"/>
              <a:gd name="connsiteX64" fmla="*/ 11979798 w 12199717"/>
              <a:gd name="connsiteY64" fmla="*/ 219919 h 3750197"/>
              <a:gd name="connsiteX65" fmla="*/ 12026097 w 12199717"/>
              <a:gd name="connsiteY65" fmla="*/ 214131 h 3750197"/>
              <a:gd name="connsiteX66" fmla="*/ 12130269 w 12199717"/>
              <a:gd name="connsiteY66" fmla="*/ 202557 h 3750197"/>
              <a:gd name="connsiteX67" fmla="*/ 12170780 w 12199717"/>
              <a:gd name="connsiteY67" fmla="*/ 190982 h 3750197"/>
              <a:gd name="connsiteX68" fmla="*/ 12193929 w 12199717"/>
              <a:gd name="connsiteY68" fmla="*/ 185195 h 3750197"/>
              <a:gd name="connsiteX69" fmla="*/ 12199717 w 12199717"/>
              <a:gd name="connsiteY69" fmla="*/ 3750197 h 3750197"/>
              <a:gd name="connsiteX70" fmla="*/ 0 w 12199717"/>
              <a:gd name="connsiteY70" fmla="*/ 3744410 h 3750197"/>
              <a:gd name="connsiteX71" fmla="*/ 0 w 12199717"/>
              <a:gd name="connsiteY71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515074 w 12199717"/>
              <a:gd name="connsiteY3" fmla="*/ 167833 h 3750197"/>
              <a:gd name="connsiteX4" fmla="*/ 700269 w 12199717"/>
              <a:gd name="connsiteY4" fmla="*/ 144683 h 3750197"/>
              <a:gd name="connsiteX5" fmla="*/ 769717 w 12199717"/>
              <a:gd name="connsiteY5" fmla="*/ 133108 h 3750197"/>
              <a:gd name="connsiteX6" fmla="*/ 821803 w 12199717"/>
              <a:gd name="connsiteY6" fmla="*/ 127321 h 3750197"/>
              <a:gd name="connsiteX7" fmla="*/ 856527 w 12199717"/>
              <a:gd name="connsiteY7" fmla="*/ 121534 h 3750197"/>
              <a:gd name="connsiteX8" fmla="*/ 966486 w 12199717"/>
              <a:gd name="connsiteY8" fmla="*/ 104172 h 3750197"/>
              <a:gd name="connsiteX9" fmla="*/ 1070659 w 12199717"/>
              <a:gd name="connsiteY9" fmla="*/ 92597 h 3750197"/>
              <a:gd name="connsiteX10" fmla="*/ 1099595 w 12199717"/>
              <a:gd name="connsiteY10" fmla="*/ 86810 h 3750197"/>
              <a:gd name="connsiteX11" fmla="*/ 1151681 w 12199717"/>
              <a:gd name="connsiteY11" fmla="*/ 75235 h 3750197"/>
              <a:gd name="connsiteX12" fmla="*/ 1261641 w 12199717"/>
              <a:gd name="connsiteY12" fmla="*/ 63660 h 3750197"/>
              <a:gd name="connsiteX13" fmla="*/ 1406324 w 12199717"/>
              <a:gd name="connsiteY13" fmla="*/ 57873 h 3750197"/>
              <a:gd name="connsiteX14" fmla="*/ 2772137 w 12199717"/>
              <a:gd name="connsiteY14" fmla="*/ 0 h 3750197"/>
              <a:gd name="connsiteX15" fmla="*/ 2974694 w 12199717"/>
              <a:gd name="connsiteY15" fmla="*/ 11574 h 3750197"/>
              <a:gd name="connsiteX16" fmla="*/ 3269848 w 12199717"/>
              <a:gd name="connsiteY16" fmla="*/ 17362 h 3750197"/>
              <a:gd name="connsiteX17" fmla="*/ 3975904 w 12199717"/>
              <a:gd name="connsiteY17" fmla="*/ 23149 h 3750197"/>
              <a:gd name="connsiteX18" fmla="*/ 4109013 w 12199717"/>
              <a:gd name="connsiteY18" fmla="*/ 28936 h 3750197"/>
              <a:gd name="connsiteX19" fmla="*/ 4178461 w 12199717"/>
              <a:gd name="connsiteY19" fmla="*/ 34724 h 3750197"/>
              <a:gd name="connsiteX20" fmla="*/ 4508340 w 12199717"/>
              <a:gd name="connsiteY20" fmla="*/ 63660 h 3750197"/>
              <a:gd name="connsiteX21" fmla="*/ 4930816 w 12199717"/>
              <a:gd name="connsiteY21" fmla="*/ 127321 h 3750197"/>
              <a:gd name="connsiteX22" fmla="*/ 5029200 w 12199717"/>
              <a:gd name="connsiteY22" fmla="*/ 138896 h 3750197"/>
              <a:gd name="connsiteX23" fmla="*/ 5104436 w 12199717"/>
              <a:gd name="connsiteY23" fmla="*/ 156258 h 3750197"/>
              <a:gd name="connsiteX24" fmla="*/ 5144947 w 12199717"/>
              <a:gd name="connsiteY24" fmla="*/ 162045 h 3750197"/>
              <a:gd name="connsiteX25" fmla="*/ 5359079 w 12199717"/>
              <a:gd name="connsiteY25" fmla="*/ 190982 h 3750197"/>
              <a:gd name="connsiteX26" fmla="*/ 5451676 w 12199717"/>
              <a:gd name="connsiteY26" fmla="*/ 214131 h 3750197"/>
              <a:gd name="connsiteX27" fmla="*/ 5590572 w 12199717"/>
              <a:gd name="connsiteY27" fmla="*/ 237281 h 3750197"/>
              <a:gd name="connsiteX28" fmla="*/ 5654233 w 12199717"/>
              <a:gd name="connsiteY28" fmla="*/ 254643 h 3750197"/>
              <a:gd name="connsiteX29" fmla="*/ 5746831 w 12199717"/>
              <a:gd name="connsiteY29" fmla="*/ 277792 h 3750197"/>
              <a:gd name="connsiteX30" fmla="*/ 5810491 w 12199717"/>
              <a:gd name="connsiteY30" fmla="*/ 289367 h 3750197"/>
              <a:gd name="connsiteX31" fmla="*/ 5868365 w 12199717"/>
              <a:gd name="connsiteY31" fmla="*/ 300941 h 3750197"/>
              <a:gd name="connsiteX32" fmla="*/ 5955175 w 12199717"/>
              <a:gd name="connsiteY32" fmla="*/ 318303 h 3750197"/>
              <a:gd name="connsiteX33" fmla="*/ 6013048 w 12199717"/>
              <a:gd name="connsiteY33" fmla="*/ 335665 h 3750197"/>
              <a:gd name="connsiteX34" fmla="*/ 6117221 w 12199717"/>
              <a:gd name="connsiteY34" fmla="*/ 347240 h 3750197"/>
              <a:gd name="connsiteX35" fmla="*/ 6140370 w 12199717"/>
              <a:gd name="connsiteY35" fmla="*/ 353027 h 3750197"/>
              <a:gd name="connsiteX36" fmla="*/ 6279266 w 12199717"/>
              <a:gd name="connsiteY36" fmla="*/ 364602 h 3750197"/>
              <a:gd name="connsiteX37" fmla="*/ 6412375 w 12199717"/>
              <a:gd name="connsiteY37" fmla="*/ 370389 h 3750197"/>
              <a:gd name="connsiteX38" fmla="*/ 6585995 w 12199717"/>
              <a:gd name="connsiteY38" fmla="*/ 381964 h 3750197"/>
              <a:gd name="connsiteX39" fmla="*/ 6690167 w 12199717"/>
              <a:gd name="connsiteY39" fmla="*/ 387751 h 3750197"/>
              <a:gd name="connsiteX40" fmla="*/ 7275316 w 12199717"/>
              <a:gd name="connsiteY40" fmla="*/ 410901 h 3750197"/>
              <a:gd name="connsiteX41" fmla="*/ 8165940 w 12199717"/>
              <a:gd name="connsiteY41" fmla="*/ 428263 h 3750197"/>
              <a:gd name="connsiteX42" fmla="*/ 9427580 w 12199717"/>
              <a:gd name="connsiteY42" fmla="*/ 410901 h 3750197"/>
              <a:gd name="connsiteX43" fmla="*/ 9531752 w 12199717"/>
              <a:gd name="connsiteY43" fmla="*/ 399326 h 3750197"/>
              <a:gd name="connsiteX44" fmla="*/ 9647499 w 12199717"/>
              <a:gd name="connsiteY44" fmla="*/ 387751 h 3750197"/>
              <a:gd name="connsiteX45" fmla="*/ 9751671 w 12199717"/>
              <a:gd name="connsiteY45" fmla="*/ 376177 h 3750197"/>
              <a:gd name="connsiteX46" fmla="*/ 9878993 w 12199717"/>
              <a:gd name="connsiteY46" fmla="*/ 364602 h 3750197"/>
              <a:gd name="connsiteX47" fmla="*/ 9925291 w 12199717"/>
              <a:gd name="connsiteY47" fmla="*/ 353027 h 3750197"/>
              <a:gd name="connsiteX48" fmla="*/ 9948441 w 12199717"/>
              <a:gd name="connsiteY48" fmla="*/ 347240 h 3750197"/>
              <a:gd name="connsiteX49" fmla="*/ 9983165 w 12199717"/>
              <a:gd name="connsiteY49" fmla="*/ 335665 h 3750197"/>
              <a:gd name="connsiteX50" fmla="*/ 10017889 w 12199717"/>
              <a:gd name="connsiteY50" fmla="*/ 329878 h 3750197"/>
              <a:gd name="connsiteX51" fmla="*/ 10046826 w 12199717"/>
              <a:gd name="connsiteY51" fmla="*/ 318303 h 3750197"/>
              <a:gd name="connsiteX52" fmla="*/ 10081550 w 12199717"/>
              <a:gd name="connsiteY52" fmla="*/ 312516 h 3750197"/>
              <a:gd name="connsiteX53" fmla="*/ 10098912 w 12199717"/>
              <a:gd name="connsiteY53" fmla="*/ 300941 h 3750197"/>
              <a:gd name="connsiteX54" fmla="*/ 10116274 w 12199717"/>
              <a:gd name="connsiteY54" fmla="*/ 295154 h 3750197"/>
              <a:gd name="connsiteX55" fmla="*/ 10174147 w 12199717"/>
              <a:gd name="connsiteY55" fmla="*/ 289367 h 3750197"/>
              <a:gd name="connsiteX56" fmla="*/ 10781818 w 12199717"/>
              <a:gd name="connsiteY56" fmla="*/ 277792 h 3750197"/>
              <a:gd name="connsiteX57" fmla="*/ 10984375 w 12199717"/>
              <a:gd name="connsiteY57" fmla="*/ 266217 h 3750197"/>
              <a:gd name="connsiteX58" fmla="*/ 11129059 w 12199717"/>
              <a:gd name="connsiteY58" fmla="*/ 260430 h 3750197"/>
              <a:gd name="connsiteX59" fmla="*/ 11308466 w 12199717"/>
              <a:gd name="connsiteY59" fmla="*/ 248855 h 3750197"/>
              <a:gd name="connsiteX60" fmla="*/ 11412638 w 12199717"/>
              <a:gd name="connsiteY60" fmla="*/ 243068 h 3750197"/>
              <a:gd name="connsiteX61" fmla="*/ 11603621 w 12199717"/>
              <a:gd name="connsiteY61" fmla="*/ 231493 h 3750197"/>
              <a:gd name="connsiteX62" fmla="*/ 11719367 w 12199717"/>
              <a:gd name="connsiteY62" fmla="*/ 225706 h 3750197"/>
              <a:gd name="connsiteX63" fmla="*/ 11979798 w 12199717"/>
              <a:gd name="connsiteY63" fmla="*/ 219919 h 3750197"/>
              <a:gd name="connsiteX64" fmla="*/ 12026097 w 12199717"/>
              <a:gd name="connsiteY64" fmla="*/ 214131 h 3750197"/>
              <a:gd name="connsiteX65" fmla="*/ 12130269 w 12199717"/>
              <a:gd name="connsiteY65" fmla="*/ 202557 h 3750197"/>
              <a:gd name="connsiteX66" fmla="*/ 12170780 w 12199717"/>
              <a:gd name="connsiteY66" fmla="*/ 190982 h 3750197"/>
              <a:gd name="connsiteX67" fmla="*/ 12193929 w 12199717"/>
              <a:gd name="connsiteY67" fmla="*/ 185195 h 3750197"/>
              <a:gd name="connsiteX68" fmla="*/ 12199717 w 12199717"/>
              <a:gd name="connsiteY68" fmla="*/ 3750197 h 3750197"/>
              <a:gd name="connsiteX69" fmla="*/ 0 w 12199717"/>
              <a:gd name="connsiteY69" fmla="*/ 3744410 h 3750197"/>
              <a:gd name="connsiteX70" fmla="*/ 0 w 12199717"/>
              <a:gd name="connsiteY70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457200 w 12199717"/>
              <a:gd name="connsiteY2" fmla="*/ 173620 h 3750197"/>
              <a:gd name="connsiteX3" fmla="*/ 700269 w 12199717"/>
              <a:gd name="connsiteY3" fmla="*/ 144683 h 3750197"/>
              <a:gd name="connsiteX4" fmla="*/ 769717 w 12199717"/>
              <a:gd name="connsiteY4" fmla="*/ 133108 h 3750197"/>
              <a:gd name="connsiteX5" fmla="*/ 821803 w 12199717"/>
              <a:gd name="connsiteY5" fmla="*/ 127321 h 3750197"/>
              <a:gd name="connsiteX6" fmla="*/ 856527 w 12199717"/>
              <a:gd name="connsiteY6" fmla="*/ 121534 h 3750197"/>
              <a:gd name="connsiteX7" fmla="*/ 966486 w 12199717"/>
              <a:gd name="connsiteY7" fmla="*/ 104172 h 3750197"/>
              <a:gd name="connsiteX8" fmla="*/ 1070659 w 12199717"/>
              <a:gd name="connsiteY8" fmla="*/ 92597 h 3750197"/>
              <a:gd name="connsiteX9" fmla="*/ 1099595 w 12199717"/>
              <a:gd name="connsiteY9" fmla="*/ 86810 h 3750197"/>
              <a:gd name="connsiteX10" fmla="*/ 1151681 w 12199717"/>
              <a:gd name="connsiteY10" fmla="*/ 75235 h 3750197"/>
              <a:gd name="connsiteX11" fmla="*/ 1261641 w 12199717"/>
              <a:gd name="connsiteY11" fmla="*/ 63660 h 3750197"/>
              <a:gd name="connsiteX12" fmla="*/ 1406324 w 12199717"/>
              <a:gd name="connsiteY12" fmla="*/ 57873 h 3750197"/>
              <a:gd name="connsiteX13" fmla="*/ 2772137 w 12199717"/>
              <a:gd name="connsiteY13" fmla="*/ 0 h 3750197"/>
              <a:gd name="connsiteX14" fmla="*/ 2974694 w 12199717"/>
              <a:gd name="connsiteY14" fmla="*/ 11574 h 3750197"/>
              <a:gd name="connsiteX15" fmla="*/ 3269848 w 12199717"/>
              <a:gd name="connsiteY15" fmla="*/ 17362 h 3750197"/>
              <a:gd name="connsiteX16" fmla="*/ 3975904 w 12199717"/>
              <a:gd name="connsiteY16" fmla="*/ 23149 h 3750197"/>
              <a:gd name="connsiteX17" fmla="*/ 4109013 w 12199717"/>
              <a:gd name="connsiteY17" fmla="*/ 28936 h 3750197"/>
              <a:gd name="connsiteX18" fmla="*/ 4178461 w 12199717"/>
              <a:gd name="connsiteY18" fmla="*/ 34724 h 3750197"/>
              <a:gd name="connsiteX19" fmla="*/ 4508340 w 12199717"/>
              <a:gd name="connsiteY19" fmla="*/ 63660 h 3750197"/>
              <a:gd name="connsiteX20" fmla="*/ 4930816 w 12199717"/>
              <a:gd name="connsiteY20" fmla="*/ 127321 h 3750197"/>
              <a:gd name="connsiteX21" fmla="*/ 5029200 w 12199717"/>
              <a:gd name="connsiteY21" fmla="*/ 138896 h 3750197"/>
              <a:gd name="connsiteX22" fmla="*/ 5104436 w 12199717"/>
              <a:gd name="connsiteY22" fmla="*/ 156258 h 3750197"/>
              <a:gd name="connsiteX23" fmla="*/ 5144947 w 12199717"/>
              <a:gd name="connsiteY23" fmla="*/ 162045 h 3750197"/>
              <a:gd name="connsiteX24" fmla="*/ 5359079 w 12199717"/>
              <a:gd name="connsiteY24" fmla="*/ 190982 h 3750197"/>
              <a:gd name="connsiteX25" fmla="*/ 5451676 w 12199717"/>
              <a:gd name="connsiteY25" fmla="*/ 214131 h 3750197"/>
              <a:gd name="connsiteX26" fmla="*/ 5590572 w 12199717"/>
              <a:gd name="connsiteY26" fmla="*/ 237281 h 3750197"/>
              <a:gd name="connsiteX27" fmla="*/ 5654233 w 12199717"/>
              <a:gd name="connsiteY27" fmla="*/ 254643 h 3750197"/>
              <a:gd name="connsiteX28" fmla="*/ 5746831 w 12199717"/>
              <a:gd name="connsiteY28" fmla="*/ 277792 h 3750197"/>
              <a:gd name="connsiteX29" fmla="*/ 5810491 w 12199717"/>
              <a:gd name="connsiteY29" fmla="*/ 289367 h 3750197"/>
              <a:gd name="connsiteX30" fmla="*/ 5868365 w 12199717"/>
              <a:gd name="connsiteY30" fmla="*/ 300941 h 3750197"/>
              <a:gd name="connsiteX31" fmla="*/ 5955175 w 12199717"/>
              <a:gd name="connsiteY31" fmla="*/ 318303 h 3750197"/>
              <a:gd name="connsiteX32" fmla="*/ 6013048 w 12199717"/>
              <a:gd name="connsiteY32" fmla="*/ 335665 h 3750197"/>
              <a:gd name="connsiteX33" fmla="*/ 6117221 w 12199717"/>
              <a:gd name="connsiteY33" fmla="*/ 347240 h 3750197"/>
              <a:gd name="connsiteX34" fmla="*/ 6140370 w 12199717"/>
              <a:gd name="connsiteY34" fmla="*/ 353027 h 3750197"/>
              <a:gd name="connsiteX35" fmla="*/ 6279266 w 12199717"/>
              <a:gd name="connsiteY35" fmla="*/ 364602 h 3750197"/>
              <a:gd name="connsiteX36" fmla="*/ 6412375 w 12199717"/>
              <a:gd name="connsiteY36" fmla="*/ 370389 h 3750197"/>
              <a:gd name="connsiteX37" fmla="*/ 6585995 w 12199717"/>
              <a:gd name="connsiteY37" fmla="*/ 381964 h 3750197"/>
              <a:gd name="connsiteX38" fmla="*/ 6690167 w 12199717"/>
              <a:gd name="connsiteY38" fmla="*/ 387751 h 3750197"/>
              <a:gd name="connsiteX39" fmla="*/ 7275316 w 12199717"/>
              <a:gd name="connsiteY39" fmla="*/ 410901 h 3750197"/>
              <a:gd name="connsiteX40" fmla="*/ 8165940 w 12199717"/>
              <a:gd name="connsiteY40" fmla="*/ 428263 h 3750197"/>
              <a:gd name="connsiteX41" fmla="*/ 9427580 w 12199717"/>
              <a:gd name="connsiteY41" fmla="*/ 410901 h 3750197"/>
              <a:gd name="connsiteX42" fmla="*/ 9531752 w 12199717"/>
              <a:gd name="connsiteY42" fmla="*/ 399326 h 3750197"/>
              <a:gd name="connsiteX43" fmla="*/ 9647499 w 12199717"/>
              <a:gd name="connsiteY43" fmla="*/ 387751 h 3750197"/>
              <a:gd name="connsiteX44" fmla="*/ 9751671 w 12199717"/>
              <a:gd name="connsiteY44" fmla="*/ 376177 h 3750197"/>
              <a:gd name="connsiteX45" fmla="*/ 9878993 w 12199717"/>
              <a:gd name="connsiteY45" fmla="*/ 364602 h 3750197"/>
              <a:gd name="connsiteX46" fmla="*/ 9925291 w 12199717"/>
              <a:gd name="connsiteY46" fmla="*/ 353027 h 3750197"/>
              <a:gd name="connsiteX47" fmla="*/ 9948441 w 12199717"/>
              <a:gd name="connsiteY47" fmla="*/ 347240 h 3750197"/>
              <a:gd name="connsiteX48" fmla="*/ 9983165 w 12199717"/>
              <a:gd name="connsiteY48" fmla="*/ 335665 h 3750197"/>
              <a:gd name="connsiteX49" fmla="*/ 10017889 w 12199717"/>
              <a:gd name="connsiteY49" fmla="*/ 329878 h 3750197"/>
              <a:gd name="connsiteX50" fmla="*/ 10046826 w 12199717"/>
              <a:gd name="connsiteY50" fmla="*/ 318303 h 3750197"/>
              <a:gd name="connsiteX51" fmla="*/ 10081550 w 12199717"/>
              <a:gd name="connsiteY51" fmla="*/ 312516 h 3750197"/>
              <a:gd name="connsiteX52" fmla="*/ 10098912 w 12199717"/>
              <a:gd name="connsiteY52" fmla="*/ 300941 h 3750197"/>
              <a:gd name="connsiteX53" fmla="*/ 10116274 w 12199717"/>
              <a:gd name="connsiteY53" fmla="*/ 295154 h 3750197"/>
              <a:gd name="connsiteX54" fmla="*/ 10174147 w 12199717"/>
              <a:gd name="connsiteY54" fmla="*/ 289367 h 3750197"/>
              <a:gd name="connsiteX55" fmla="*/ 10781818 w 12199717"/>
              <a:gd name="connsiteY55" fmla="*/ 277792 h 3750197"/>
              <a:gd name="connsiteX56" fmla="*/ 10984375 w 12199717"/>
              <a:gd name="connsiteY56" fmla="*/ 266217 h 3750197"/>
              <a:gd name="connsiteX57" fmla="*/ 11129059 w 12199717"/>
              <a:gd name="connsiteY57" fmla="*/ 260430 h 3750197"/>
              <a:gd name="connsiteX58" fmla="*/ 11308466 w 12199717"/>
              <a:gd name="connsiteY58" fmla="*/ 248855 h 3750197"/>
              <a:gd name="connsiteX59" fmla="*/ 11412638 w 12199717"/>
              <a:gd name="connsiteY59" fmla="*/ 243068 h 3750197"/>
              <a:gd name="connsiteX60" fmla="*/ 11603621 w 12199717"/>
              <a:gd name="connsiteY60" fmla="*/ 231493 h 3750197"/>
              <a:gd name="connsiteX61" fmla="*/ 11719367 w 12199717"/>
              <a:gd name="connsiteY61" fmla="*/ 225706 h 3750197"/>
              <a:gd name="connsiteX62" fmla="*/ 11979798 w 12199717"/>
              <a:gd name="connsiteY62" fmla="*/ 219919 h 3750197"/>
              <a:gd name="connsiteX63" fmla="*/ 12026097 w 12199717"/>
              <a:gd name="connsiteY63" fmla="*/ 214131 h 3750197"/>
              <a:gd name="connsiteX64" fmla="*/ 12130269 w 12199717"/>
              <a:gd name="connsiteY64" fmla="*/ 202557 h 3750197"/>
              <a:gd name="connsiteX65" fmla="*/ 12170780 w 12199717"/>
              <a:gd name="connsiteY65" fmla="*/ 190982 h 3750197"/>
              <a:gd name="connsiteX66" fmla="*/ 12193929 w 12199717"/>
              <a:gd name="connsiteY66" fmla="*/ 185195 h 3750197"/>
              <a:gd name="connsiteX67" fmla="*/ 12199717 w 12199717"/>
              <a:gd name="connsiteY67" fmla="*/ 3750197 h 3750197"/>
              <a:gd name="connsiteX68" fmla="*/ 0 w 12199717"/>
              <a:gd name="connsiteY68" fmla="*/ 3744410 h 3750197"/>
              <a:gd name="connsiteX69" fmla="*/ 0 w 12199717"/>
              <a:gd name="connsiteY6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00269 w 12199717"/>
              <a:gd name="connsiteY2" fmla="*/ 144683 h 3750197"/>
              <a:gd name="connsiteX3" fmla="*/ 769717 w 12199717"/>
              <a:gd name="connsiteY3" fmla="*/ 133108 h 3750197"/>
              <a:gd name="connsiteX4" fmla="*/ 821803 w 12199717"/>
              <a:gd name="connsiteY4" fmla="*/ 127321 h 3750197"/>
              <a:gd name="connsiteX5" fmla="*/ 856527 w 12199717"/>
              <a:gd name="connsiteY5" fmla="*/ 121534 h 3750197"/>
              <a:gd name="connsiteX6" fmla="*/ 966486 w 12199717"/>
              <a:gd name="connsiteY6" fmla="*/ 104172 h 3750197"/>
              <a:gd name="connsiteX7" fmla="*/ 1070659 w 12199717"/>
              <a:gd name="connsiteY7" fmla="*/ 92597 h 3750197"/>
              <a:gd name="connsiteX8" fmla="*/ 1099595 w 12199717"/>
              <a:gd name="connsiteY8" fmla="*/ 86810 h 3750197"/>
              <a:gd name="connsiteX9" fmla="*/ 1151681 w 12199717"/>
              <a:gd name="connsiteY9" fmla="*/ 75235 h 3750197"/>
              <a:gd name="connsiteX10" fmla="*/ 1261641 w 12199717"/>
              <a:gd name="connsiteY10" fmla="*/ 63660 h 3750197"/>
              <a:gd name="connsiteX11" fmla="*/ 1406324 w 12199717"/>
              <a:gd name="connsiteY11" fmla="*/ 57873 h 3750197"/>
              <a:gd name="connsiteX12" fmla="*/ 2772137 w 12199717"/>
              <a:gd name="connsiteY12" fmla="*/ 0 h 3750197"/>
              <a:gd name="connsiteX13" fmla="*/ 2974694 w 12199717"/>
              <a:gd name="connsiteY13" fmla="*/ 11574 h 3750197"/>
              <a:gd name="connsiteX14" fmla="*/ 3269848 w 12199717"/>
              <a:gd name="connsiteY14" fmla="*/ 17362 h 3750197"/>
              <a:gd name="connsiteX15" fmla="*/ 3975904 w 12199717"/>
              <a:gd name="connsiteY15" fmla="*/ 23149 h 3750197"/>
              <a:gd name="connsiteX16" fmla="*/ 4109013 w 12199717"/>
              <a:gd name="connsiteY16" fmla="*/ 28936 h 3750197"/>
              <a:gd name="connsiteX17" fmla="*/ 4178461 w 12199717"/>
              <a:gd name="connsiteY17" fmla="*/ 34724 h 3750197"/>
              <a:gd name="connsiteX18" fmla="*/ 4508340 w 12199717"/>
              <a:gd name="connsiteY18" fmla="*/ 63660 h 3750197"/>
              <a:gd name="connsiteX19" fmla="*/ 4930816 w 12199717"/>
              <a:gd name="connsiteY19" fmla="*/ 127321 h 3750197"/>
              <a:gd name="connsiteX20" fmla="*/ 5029200 w 12199717"/>
              <a:gd name="connsiteY20" fmla="*/ 138896 h 3750197"/>
              <a:gd name="connsiteX21" fmla="*/ 5104436 w 12199717"/>
              <a:gd name="connsiteY21" fmla="*/ 156258 h 3750197"/>
              <a:gd name="connsiteX22" fmla="*/ 5144947 w 12199717"/>
              <a:gd name="connsiteY22" fmla="*/ 162045 h 3750197"/>
              <a:gd name="connsiteX23" fmla="*/ 5359079 w 12199717"/>
              <a:gd name="connsiteY23" fmla="*/ 190982 h 3750197"/>
              <a:gd name="connsiteX24" fmla="*/ 5451676 w 12199717"/>
              <a:gd name="connsiteY24" fmla="*/ 214131 h 3750197"/>
              <a:gd name="connsiteX25" fmla="*/ 5590572 w 12199717"/>
              <a:gd name="connsiteY25" fmla="*/ 237281 h 3750197"/>
              <a:gd name="connsiteX26" fmla="*/ 5654233 w 12199717"/>
              <a:gd name="connsiteY26" fmla="*/ 254643 h 3750197"/>
              <a:gd name="connsiteX27" fmla="*/ 5746831 w 12199717"/>
              <a:gd name="connsiteY27" fmla="*/ 277792 h 3750197"/>
              <a:gd name="connsiteX28" fmla="*/ 5810491 w 12199717"/>
              <a:gd name="connsiteY28" fmla="*/ 289367 h 3750197"/>
              <a:gd name="connsiteX29" fmla="*/ 5868365 w 12199717"/>
              <a:gd name="connsiteY29" fmla="*/ 300941 h 3750197"/>
              <a:gd name="connsiteX30" fmla="*/ 5955175 w 12199717"/>
              <a:gd name="connsiteY30" fmla="*/ 318303 h 3750197"/>
              <a:gd name="connsiteX31" fmla="*/ 6013048 w 12199717"/>
              <a:gd name="connsiteY31" fmla="*/ 335665 h 3750197"/>
              <a:gd name="connsiteX32" fmla="*/ 6117221 w 12199717"/>
              <a:gd name="connsiteY32" fmla="*/ 347240 h 3750197"/>
              <a:gd name="connsiteX33" fmla="*/ 6140370 w 12199717"/>
              <a:gd name="connsiteY33" fmla="*/ 353027 h 3750197"/>
              <a:gd name="connsiteX34" fmla="*/ 6279266 w 12199717"/>
              <a:gd name="connsiteY34" fmla="*/ 364602 h 3750197"/>
              <a:gd name="connsiteX35" fmla="*/ 6412375 w 12199717"/>
              <a:gd name="connsiteY35" fmla="*/ 370389 h 3750197"/>
              <a:gd name="connsiteX36" fmla="*/ 6585995 w 12199717"/>
              <a:gd name="connsiteY36" fmla="*/ 381964 h 3750197"/>
              <a:gd name="connsiteX37" fmla="*/ 6690167 w 12199717"/>
              <a:gd name="connsiteY37" fmla="*/ 387751 h 3750197"/>
              <a:gd name="connsiteX38" fmla="*/ 7275316 w 12199717"/>
              <a:gd name="connsiteY38" fmla="*/ 410901 h 3750197"/>
              <a:gd name="connsiteX39" fmla="*/ 8165940 w 12199717"/>
              <a:gd name="connsiteY39" fmla="*/ 428263 h 3750197"/>
              <a:gd name="connsiteX40" fmla="*/ 9427580 w 12199717"/>
              <a:gd name="connsiteY40" fmla="*/ 410901 h 3750197"/>
              <a:gd name="connsiteX41" fmla="*/ 9531752 w 12199717"/>
              <a:gd name="connsiteY41" fmla="*/ 399326 h 3750197"/>
              <a:gd name="connsiteX42" fmla="*/ 9647499 w 12199717"/>
              <a:gd name="connsiteY42" fmla="*/ 387751 h 3750197"/>
              <a:gd name="connsiteX43" fmla="*/ 9751671 w 12199717"/>
              <a:gd name="connsiteY43" fmla="*/ 376177 h 3750197"/>
              <a:gd name="connsiteX44" fmla="*/ 9878993 w 12199717"/>
              <a:gd name="connsiteY44" fmla="*/ 364602 h 3750197"/>
              <a:gd name="connsiteX45" fmla="*/ 9925291 w 12199717"/>
              <a:gd name="connsiteY45" fmla="*/ 353027 h 3750197"/>
              <a:gd name="connsiteX46" fmla="*/ 9948441 w 12199717"/>
              <a:gd name="connsiteY46" fmla="*/ 347240 h 3750197"/>
              <a:gd name="connsiteX47" fmla="*/ 9983165 w 12199717"/>
              <a:gd name="connsiteY47" fmla="*/ 335665 h 3750197"/>
              <a:gd name="connsiteX48" fmla="*/ 10017889 w 12199717"/>
              <a:gd name="connsiteY48" fmla="*/ 329878 h 3750197"/>
              <a:gd name="connsiteX49" fmla="*/ 10046826 w 12199717"/>
              <a:gd name="connsiteY49" fmla="*/ 318303 h 3750197"/>
              <a:gd name="connsiteX50" fmla="*/ 10081550 w 12199717"/>
              <a:gd name="connsiteY50" fmla="*/ 312516 h 3750197"/>
              <a:gd name="connsiteX51" fmla="*/ 10098912 w 12199717"/>
              <a:gd name="connsiteY51" fmla="*/ 300941 h 3750197"/>
              <a:gd name="connsiteX52" fmla="*/ 10116274 w 12199717"/>
              <a:gd name="connsiteY52" fmla="*/ 295154 h 3750197"/>
              <a:gd name="connsiteX53" fmla="*/ 10174147 w 12199717"/>
              <a:gd name="connsiteY53" fmla="*/ 289367 h 3750197"/>
              <a:gd name="connsiteX54" fmla="*/ 10781818 w 12199717"/>
              <a:gd name="connsiteY54" fmla="*/ 277792 h 3750197"/>
              <a:gd name="connsiteX55" fmla="*/ 10984375 w 12199717"/>
              <a:gd name="connsiteY55" fmla="*/ 266217 h 3750197"/>
              <a:gd name="connsiteX56" fmla="*/ 11129059 w 12199717"/>
              <a:gd name="connsiteY56" fmla="*/ 260430 h 3750197"/>
              <a:gd name="connsiteX57" fmla="*/ 11308466 w 12199717"/>
              <a:gd name="connsiteY57" fmla="*/ 248855 h 3750197"/>
              <a:gd name="connsiteX58" fmla="*/ 11412638 w 12199717"/>
              <a:gd name="connsiteY58" fmla="*/ 243068 h 3750197"/>
              <a:gd name="connsiteX59" fmla="*/ 11603621 w 12199717"/>
              <a:gd name="connsiteY59" fmla="*/ 231493 h 3750197"/>
              <a:gd name="connsiteX60" fmla="*/ 11719367 w 12199717"/>
              <a:gd name="connsiteY60" fmla="*/ 225706 h 3750197"/>
              <a:gd name="connsiteX61" fmla="*/ 11979798 w 12199717"/>
              <a:gd name="connsiteY61" fmla="*/ 219919 h 3750197"/>
              <a:gd name="connsiteX62" fmla="*/ 12026097 w 12199717"/>
              <a:gd name="connsiteY62" fmla="*/ 214131 h 3750197"/>
              <a:gd name="connsiteX63" fmla="*/ 12130269 w 12199717"/>
              <a:gd name="connsiteY63" fmla="*/ 202557 h 3750197"/>
              <a:gd name="connsiteX64" fmla="*/ 12170780 w 12199717"/>
              <a:gd name="connsiteY64" fmla="*/ 190982 h 3750197"/>
              <a:gd name="connsiteX65" fmla="*/ 12193929 w 12199717"/>
              <a:gd name="connsiteY65" fmla="*/ 185195 h 3750197"/>
              <a:gd name="connsiteX66" fmla="*/ 12199717 w 12199717"/>
              <a:gd name="connsiteY66" fmla="*/ 3750197 h 3750197"/>
              <a:gd name="connsiteX67" fmla="*/ 0 w 12199717"/>
              <a:gd name="connsiteY67" fmla="*/ 3744410 h 3750197"/>
              <a:gd name="connsiteX68" fmla="*/ 0 w 12199717"/>
              <a:gd name="connsiteY68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856527 w 12199717"/>
              <a:gd name="connsiteY4" fmla="*/ 121534 h 3750197"/>
              <a:gd name="connsiteX5" fmla="*/ 966486 w 12199717"/>
              <a:gd name="connsiteY5" fmla="*/ 104172 h 3750197"/>
              <a:gd name="connsiteX6" fmla="*/ 1070659 w 12199717"/>
              <a:gd name="connsiteY6" fmla="*/ 92597 h 3750197"/>
              <a:gd name="connsiteX7" fmla="*/ 1099595 w 12199717"/>
              <a:gd name="connsiteY7" fmla="*/ 86810 h 3750197"/>
              <a:gd name="connsiteX8" fmla="*/ 1151681 w 12199717"/>
              <a:gd name="connsiteY8" fmla="*/ 75235 h 3750197"/>
              <a:gd name="connsiteX9" fmla="*/ 1261641 w 12199717"/>
              <a:gd name="connsiteY9" fmla="*/ 63660 h 3750197"/>
              <a:gd name="connsiteX10" fmla="*/ 1406324 w 12199717"/>
              <a:gd name="connsiteY10" fmla="*/ 57873 h 3750197"/>
              <a:gd name="connsiteX11" fmla="*/ 2772137 w 12199717"/>
              <a:gd name="connsiteY11" fmla="*/ 0 h 3750197"/>
              <a:gd name="connsiteX12" fmla="*/ 2974694 w 12199717"/>
              <a:gd name="connsiteY12" fmla="*/ 11574 h 3750197"/>
              <a:gd name="connsiteX13" fmla="*/ 3269848 w 12199717"/>
              <a:gd name="connsiteY13" fmla="*/ 17362 h 3750197"/>
              <a:gd name="connsiteX14" fmla="*/ 3975904 w 12199717"/>
              <a:gd name="connsiteY14" fmla="*/ 23149 h 3750197"/>
              <a:gd name="connsiteX15" fmla="*/ 4109013 w 12199717"/>
              <a:gd name="connsiteY15" fmla="*/ 28936 h 3750197"/>
              <a:gd name="connsiteX16" fmla="*/ 4178461 w 12199717"/>
              <a:gd name="connsiteY16" fmla="*/ 34724 h 3750197"/>
              <a:gd name="connsiteX17" fmla="*/ 4508340 w 12199717"/>
              <a:gd name="connsiteY17" fmla="*/ 63660 h 3750197"/>
              <a:gd name="connsiteX18" fmla="*/ 4930816 w 12199717"/>
              <a:gd name="connsiteY18" fmla="*/ 127321 h 3750197"/>
              <a:gd name="connsiteX19" fmla="*/ 5029200 w 12199717"/>
              <a:gd name="connsiteY19" fmla="*/ 138896 h 3750197"/>
              <a:gd name="connsiteX20" fmla="*/ 5104436 w 12199717"/>
              <a:gd name="connsiteY20" fmla="*/ 156258 h 3750197"/>
              <a:gd name="connsiteX21" fmla="*/ 5144947 w 12199717"/>
              <a:gd name="connsiteY21" fmla="*/ 162045 h 3750197"/>
              <a:gd name="connsiteX22" fmla="*/ 5359079 w 12199717"/>
              <a:gd name="connsiteY22" fmla="*/ 190982 h 3750197"/>
              <a:gd name="connsiteX23" fmla="*/ 5451676 w 12199717"/>
              <a:gd name="connsiteY23" fmla="*/ 214131 h 3750197"/>
              <a:gd name="connsiteX24" fmla="*/ 5590572 w 12199717"/>
              <a:gd name="connsiteY24" fmla="*/ 237281 h 3750197"/>
              <a:gd name="connsiteX25" fmla="*/ 5654233 w 12199717"/>
              <a:gd name="connsiteY25" fmla="*/ 254643 h 3750197"/>
              <a:gd name="connsiteX26" fmla="*/ 5746831 w 12199717"/>
              <a:gd name="connsiteY26" fmla="*/ 277792 h 3750197"/>
              <a:gd name="connsiteX27" fmla="*/ 5810491 w 12199717"/>
              <a:gd name="connsiteY27" fmla="*/ 289367 h 3750197"/>
              <a:gd name="connsiteX28" fmla="*/ 5868365 w 12199717"/>
              <a:gd name="connsiteY28" fmla="*/ 300941 h 3750197"/>
              <a:gd name="connsiteX29" fmla="*/ 5955175 w 12199717"/>
              <a:gd name="connsiteY29" fmla="*/ 318303 h 3750197"/>
              <a:gd name="connsiteX30" fmla="*/ 6013048 w 12199717"/>
              <a:gd name="connsiteY30" fmla="*/ 335665 h 3750197"/>
              <a:gd name="connsiteX31" fmla="*/ 6117221 w 12199717"/>
              <a:gd name="connsiteY31" fmla="*/ 347240 h 3750197"/>
              <a:gd name="connsiteX32" fmla="*/ 6140370 w 12199717"/>
              <a:gd name="connsiteY32" fmla="*/ 353027 h 3750197"/>
              <a:gd name="connsiteX33" fmla="*/ 6279266 w 12199717"/>
              <a:gd name="connsiteY33" fmla="*/ 364602 h 3750197"/>
              <a:gd name="connsiteX34" fmla="*/ 6412375 w 12199717"/>
              <a:gd name="connsiteY34" fmla="*/ 370389 h 3750197"/>
              <a:gd name="connsiteX35" fmla="*/ 6585995 w 12199717"/>
              <a:gd name="connsiteY35" fmla="*/ 381964 h 3750197"/>
              <a:gd name="connsiteX36" fmla="*/ 6690167 w 12199717"/>
              <a:gd name="connsiteY36" fmla="*/ 387751 h 3750197"/>
              <a:gd name="connsiteX37" fmla="*/ 7275316 w 12199717"/>
              <a:gd name="connsiteY37" fmla="*/ 410901 h 3750197"/>
              <a:gd name="connsiteX38" fmla="*/ 8165940 w 12199717"/>
              <a:gd name="connsiteY38" fmla="*/ 428263 h 3750197"/>
              <a:gd name="connsiteX39" fmla="*/ 9427580 w 12199717"/>
              <a:gd name="connsiteY39" fmla="*/ 410901 h 3750197"/>
              <a:gd name="connsiteX40" fmla="*/ 9531752 w 12199717"/>
              <a:gd name="connsiteY40" fmla="*/ 399326 h 3750197"/>
              <a:gd name="connsiteX41" fmla="*/ 9647499 w 12199717"/>
              <a:gd name="connsiteY41" fmla="*/ 387751 h 3750197"/>
              <a:gd name="connsiteX42" fmla="*/ 9751671 w 12199717"/>
              <a:gd name="connsiteY42" fmla="*/ 376177 h 3750197"/>
              <a:gd name="connsiteX43" fmla="*/ 9878993 w 12199717"/>
              <a:gd name="connsiteY43" fmla="*/ 364602 h 3750197"/>
              <a:gd name="connsiteX44" fmla="*/ 9925291 w 12199717"/>
              <a:gd name="connsiteY44" fmla="*/ 353027 h 3750197"/>
              <a:gd name="connsiteX45" fmla="*/ 9948441 w 12199717"/>
              <a:gd name="connsiteY45" fmla="*/ 347240 h 3750197"/>
              <a:gd name="connsiteX46" fmla="*/ 9983165 w 12199717"/>
              <a:gd name="connsiteY46" fmla="*/ 335665 h 3750197"/>
              <a:gd name="connsiteX47" fmla="*/ 10017889 w 12199717"/>
              <a:gd name="connsiteY47" fmla="*/ 329878 h 3750197"/>
              <a:gd name="connsiteX48" fmla="*/ 10046826 w 12199717"/>
              <a:gd name="connsiteY48" fmla="*/ 318303 h 3750197"/>
              <a:gd name="connsiteX49" fmla="*/ 10081550 w 12199717"/>
              <a:gd name="connsiteY49" fmla="*/ 312516 h 3750197"/>
              <a:gd name="connsiteX50" fmla="*/ 10098912 w 12199717"/>
              <a:gd name="connsiteY50" fmla="*/ 300941 h 3750197"/>
              <a:gd name="connsiteX51" fmla="*/ 10116274 w 12199717"/>
              <a:gd name="connsiteY51" fmla="*/ 295154 h 3750197"/>
              <a:gd name="connsiteX52" fmla="*/ 10174147 w 12199717"/>
              <a:gd name="connsiteY52" fmla="*/ 289367 h 3750197"/>
              <a:gd name="connsiteX53" fmla="*/ 10781818 w 12199717"/>
              <a:gd name="connsiteY53" fmla="*/ 277792 h 3750197"/>
              <a:gd name="connsiteX54" fmla="*/ 10984375 w 12199717"/>
              <a:gd name="connsiteY54" fmla="*/ 266217 h 3750197"/>
              <a:gd name="connsiteX55" fmla="*/ 11129059 w 12199717"/>
              <a:gd name="connsiteY55" fmla="*/ 260430 h 3750197"/>
              <a:gd name="connsiteX56" fmla="*/ 11308466 w 12199717"/>
              <a:gd name="connsiteY56" fmla="*/ 248855 h 3750197"/>
              <a:gd name="connsiteX57" fmla="*/ 11412638 w 12199717"/>
              <a:gd name="connsiteY57" fmla="*/ 243068 h 3750197"/>
              <a:gd name="connsiteX58" fmla="*/ 11603621 w 12199717"/>
              <a:gd name="connsiteY58" fmla="*/ 231493 h 3750197"/>
              <a:gd name="connsiteX59" fmla="*/ 11719367 w 12199717"/>
              <a:gd name="connsiteY59" fmla="*/ 225706 h 3750197"/>
              <a:gd name="connsiteX60" fmla="*/ 11979798 w 12199717"/>
              <a:gd name="connsiteY60" fmla="*/ 219919 h 3750197"/>
              <a:gd name="connsiteX61" fmla="*/ 12026097 w 12199717"/>
              <a:gd name="connsiteY61" fmla="*/ 214131 h 3750197"/>
              <a:gd name="connsiteX62" fmla="*/ 12130269 w 12199717"/>
              <a:gd name="connsiteY62" fmla="*/ 202557 h 3750197"/>
              <a:gd name="connsiteX63" fmla="*/ 12170780 w 12199717"/>
              <a:gd name="connsiteY63" fmla="*/ 190982 h 3750197"/>
              <a:gd name="connsiteX64" fmla="*/ 12193929 w 12199717"/>
              <a:gd name="connsiteY64" fmla="*/ 185195 h 3750197"/>
              <a:gd name="connsiteX65" fmla="*/ 12199717 w 12199717"/>
              <a:gd name="connsiteY65" fmla="*/ 3750197 h 3750197"/>
              <a:gd name="connsiteX66" fmla="*/ 0 w 12199717"/>
              <a:gd name="connsiteY66" fmla="*/ 3744410 h 3750197"/>
              <a:gd name="connsiteX67" fmla="*/ 0 w 12199717"/>
              <a:gd name="connsiteY67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1070659 w 12199717"/>
              <a:gd name="connsiteY5" fmla="*/ 92597 h 3750197"/>
              <a:gd name="connsiteX6" fmla="*/ 1099595 w 12199717"/>
              <a:gd name="connsiteY6" fmla="*/ 86810 h 3750197"/>
              <a:gd name="connsiteX7" fmla="*/ 1151681 w 12199717"/>
              <a:gd name="connsiteY7" fmla="*/ 75235 h 3750197"/>
              <a:gd name="connsiteX8" fmla="*/ 1261641 w 12199717"/>
              <a:gd name="connsiteY8" fmla="*/ 63660 h 3750197"/>
              <a:gd name="connsiteX9" fmla="*/ 1406324 w 12199717"/>
              <a:gd name="connsiteY9" fmla="*/ 57873 h 3750197"/>
              <a:gd name="connsiteX10" fmla="*/ 2772137 w 12199717"/>
              <a:gd name="connsiteY10" fmla="*/ 0 h 3750197"/>
              <a:gd name="connsiteX11" fmla="*/ 2974694 w 12199717"/>
              <a:gd name="connsiteY11" fmla="*/ 11574 h 3750197"/>
              <a:gd name="connsiteX12" fmla="*/ 3269848 w 12199717"/>
              <a:gd name="connsiteY12" fmla="*/ 17362 h 3750197"/>
              <a:gd name="connsiteX13" fmla="*/ 3975904 w 12199717"/>
              <a:gd name="connsiteY13" fmla="*/ 23149 h 3750197"/>
              <a:gd name="connsiteX14" fmla="*/ 4109013 w 12199717"/>
              <a:gd name="connsiteY14" fmla="*/ 28936 h 3750197"/>
              <a:gd name="connsiteX15" fmla="*/ 4178461 w 12199717"/>
              <a:gd name="connsiteY15" fmla="*/ 34724 h 3750197"/>
              <a:gd name="connsiteX16" fmla="*/ 4508340 w 12199717"/>
              <a:gd name="connsiteY16" fmla="*/ 63660 h 3750197"/>
              <a:gd name="connsiteX17" fmla="*/ 4930816 w 12199717"/>
              <a:gd name="connsiteY17" fmla="*/ 127321 h 3750197"/>
              <a:gd name="connsiteX18" fmla="*/ 5029200 w 12199717"/>
              <a:gd name="connsiteY18" fmla="*/ 138896 h 3750197"/>
              <a:gd name="connsiteX19" fmla="*/ 5104436 w 12199717"/>
              <a:gd name="connsiteY19" fmla="*/ 156258 h 3750197"/>
              <a:gd name="connsiteX20" fmla="*/ 5144947 w 12199717"/>
              <a:gd name="connsiteY20" fmla="*/ 162045 h 3750197"/>
              <a:gd name="connsiteX21" fmla="*/ 5359079 w 12199717"/>
              <a:gd name="connsiteY21" fmla="*/ 190982 h 3750197"/>
              <a:gd name="connsiteX22" fmla="*/ 5451676 w 12199717"/>
              <a:gd name="connsiteY22" fmla="*/ 214131 h 3750197"/>
              <a:gd name="connsiteX23" fmla="*/ 5590572 w 12199717"/>
              <a:gd name="connsiteY23" fmla="*/ 237281 h 3750197"/>
              <a:gd name="connsiteX24" fmla="*/ 5654233 w 12199717"/>
              <a:gd name="connsiteY24" fmla="*/ 254643 h 3750197"/>
              <a:gd name="connsiteX25" fmla="*/ 5746831 w 12199717"/>
              <a:gd name="connsiteY25" fmla="*/ 277792 h 3750197"/>
              <a:gd name="connsiteX26" fmla="*/ 5810491 w 12199717"/>
              <a:gd name="connsiteY26" fmla="*/ 289367 h 3750197"/>
              <a:gd name="connsiteX27" fmla="*/ 5868365 w 12199717"/>
              <a:gd name="connsiteY27" fmla="*/ 300941 h 3750197"/>
              <a:gd name="connsiteX28" fmla="*/ 5955175 w 12199717"/>
              <a:gd name="connsiteY28" fmla="*/ 318303 h 3750197"/>
              <a:gd name="connsiteX29" fmla="*/ 6013048 w 12199717"/>
              <a:gd name="connsiteY29" fmla="*/ 335665 h 3750197"/>
              <a:gd name="connsiteX30" fmla="*/ 6117221 w 12199717"/>
              <a:gd name="connsiteY30" fmla="*/ 347240 h 3750197"/>
              <a:gd name="connsiteX31" fmla="*/ 6140370 w 12199717"/>
              <a:gd name="connsiteY31" fmla="*/ 353027 h 3750197"/>
              <a:gd name="connsiteX32" fmla="*/ 6279266 w 12199717"/>
              <a:gd name="connsiteY32" fmla="*/ 364602 h 3750197"/>
              <a:gd name="connsiteX33" fmla="*/ 6412375 w 12199717"/>
              <a:gd name="connsiteY33" fmla="*/ 370389 h 3750197"/>
              <a:gd name="connsiteX34" fmla="*/ 6585995 w 12199717"/>
              <a:gd name="connsiteY34" fmla="*/ 381964 h 3750197"/>
              <a:gd name="connsiteX35" fmla="*/ 6690167 w 12199717"/>
              <a:gd name="connsiteY35" fmla="*/ 387751 h 3750197"/>
              <a:gd name="connsiteX36" fmla="*/ 7275316 w 12199717"/>
              <a:gd name="connsiteY36" fmla="*/ 410901 h 3750197"/>
              <a:gd name="connsiteX37" fmla="*/ 8165940 w 12199717"/>
              <a:gd name="connsiteY37" fmla="*/ 428263 h 3750197"/>
              <a:gd name="connsiteX38" fmla="*/ 9427580 w 12199717"/>
              <a:gd name="connsiteY38" fmla="*/ 410901 h 3750197"/>
              <a:gd name="connsiteX39" fmla="*/ 9531752 w 12199717"/>
              <a:gd name="connsiteY39" fmla="*/ 399326 h 3750197"/>
              <a:gd name="connsiteX40" fmla="*/ 9647499 w 12199717"/>
              <a:gd name="connsiteY40" fmla="*/ 387751 h 3750197"/>
              <a:gd name="connsiteX41" fmla="*/ 9751671 w 12199717"/>
              <a:gd name="connsiteY41" fmla="*/ 376177 h 3750197"/>
              <a:gd name="connsiteX42" fmla="*/ 9878993 w 12199717"/>
              <a:gd name="connsiteY42" fmla="*/ 364602 h 3750197"/>
              <a:gd name="connsiteX43" fmla="*/ 9925291 w 12199717"/>
              <a:gd name="connsiteY43" fmla="*/ 353027 h 3750197"/>
              <a:gd name="connsiteX44" fmla="*/ 9948441 w 12199717"/>
              <a:gd name="connsiteY44" fmla="*/ 347240 h 3750197"/>
              <a:gd name="connsiteX45" fmla="*/ 9983165 w 12199717"/>
              <a:gd name="connsiteY45" fmla="*/ 335665 h 3750197"/>
              <a:gd name="connsiteX46" fmla="*/ 10017889 w 12199717"/>
              <a:gd name="connsiteY46" fmla="*/ 329878 h 3750197"/>
              <a:gd name="connsiteX47" fmla="*/ 10046826 w 12199717"/>
              <a:gd name="connsiteY47" fmla="*/ 318303 h 3750197"/>
              <a:gd name="connsiteX48" fmla="*/ 10081550 w 12199717"/>
              <a:gd name="connsiteY48" fmla="*/ 312516 h 3750197"/>
              <a:gd name="connsiteX49" fmla="*/ 10098912 w 12199717"/>
              <a:gd name="connsiteY49" fmla="*/ 300941 h 3750197"/>
              <a:gd name="connsiteX50" fmla="*/ 10116274 w 12199717"/>
              <a:gd name="connsiteY50" fmla="*/ 295154 h 3750197"/>
              <a:gd name="connsiteX51" fmla="*/ 10174147 w 12199717"/>
              <a:gd name="connsiteY51" fmla="*/ 289367 h 3750197"/>
              <a:gd name="connsiteX52" fmla="*/ 10781818 w 12199717"/>
              <a:gd name="connsiteY52" fmla="*/ 277792 h 3750197"/>
              <a:gd name="connsiteX53" fmla="*/ 10984375 w 12199717"/>
              <a:gd name="connsiteY53" fmla="*/ 266217 h 3750197"/>
              <a:gd name="connsiteX54" fmla="*/ 11129059 w 12199717"/>
              <a:gd name="connsiteY54" fmla="*/ 260430 h 3750197"/>
              <a:gd name="connsiteX55" fmla="*/ 11308466 w 12199717"/>
              <a:gd name="connsiteY55" fmla="*/ 248855 h 3750197"/>
              <a:gd name="connsiteX56" fmla="*/ 11412638 w 12199717"/>
              <a:gd name="connsiteY56" fmla="*/ 243068 h 3750197"/>
              <a:gd name="connsiteX57" fmla="*/ 11603621 w 12199717"/>
              <a:gd name="connsiteY57" fmla="*/ 231493 h 3750197"/>
              <a:gd name="connsiteX58" fmla="*/ 11719367 w 12199717"/>
              <a:gd name="connsiteY58" fmla="*/ 225706 h 3750197"/>
              <a:gd name="connsiteX59" fmla="*/ 11979798 w 12199717"/>
              <a:gd name="connsiteY59" fmla="*/ 219919 h 3750197"/>
              <a:gd name="connsiteX60" fmla="*/ 12026097 w 12199717"/>
              <a:gd name="connsiteY60" fmla="*/ 214131 h 3750197"/>
              <a:gd name="connsiteX61" fmla="*/ 12130269 w 12199717"/>
              <a:gd name="connsiteY61" fmla="*/ 202557 h 3750197"/>
              <a:gd name="connsiteX62" fmla="*/ 12170780 w 12199717"/>
              <a:gd name="connsiteY62" fmla="*/ 190982 h 3750197"/>
              <a:gd name="connsiteX63" fmla="*/ 12193929 w 12199717"/>
              <a:gd name="connsiteY63" fmla="*/ 185195 h 3750197"/>
              <a:gd name="connsiteX64" fmla="*/ 12199717 w 12199717"/>
              <a:gd name="connsiteY64" fmla="*/ 3750197 h 3750197"/>
              <a:gd name="connsiteX65" fmla="*/ 0 w 12199717"/>
              <a:gd name="connsiteY65" fmla="*/ 3744410 h 3750197"/>
              <a:gd name="connsiteX66" fmla="*/ 0 w 12199717"/>
              <a:gd name="connsiteY66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1099595 w 12199717"/>
              <a:gd name="connsiteY5" fmla="*/ 86810 h 3750197"/>
              <a:gd name="connsiteX6" fmla="*/ 1151681 w 12199717"/>
              <a:gd name="connsiteY6" fmla="*/ 75235 h 3750197"/>
              <a:gd name="connsiteX7" fmla="*/ 1261641 w 12199717"/>
              <a:gd name="connsiteY7" fmla="*/ 63660 h 3750197"/>
              <a:gd name="connsiteX8" fmla="*/ 1406324 w 12199717"/>
              <a:gd name="connsiteY8" fmla="*/ 57873 h 3750197"/>
              <a:gd name="connsiteX9" fmla="*/ 2772137 w 12199717"/>
              <a:gd name="connsiteY9" fmla="*/ 0 h 3750197"/>
              <a:gd name="connsiteX10" fmla="*/ 2974694 w 12199717"/>
              <a:gd name="connsiteY10" fmla="*/ 11574 h 3750197"/>
              <a:gd name="connsiteX11" fmla="*/ 3269848 w 12199717"/>
              <a:gd name="connsiteY11" fmla="*/ 17362 h 3750197"/>
              <a:gd name="connsiteX12" fmla="*/ 3975904 w 12199717"/>
              <a:gd name="connsiteY12" fmla="*/ 23149 h 3750197"/>
              <a:gd name="connsiteX13" fmla="*/ 4109013 w 12199717"/>
              <a:gd name="connsiteY13" fmla="*/ 28936 h 3750197"/>
              <a:gd name="connsiteX14" fmla="*/ 4178461 w 12199717"/>
              <a:gd name="connsiteY14" fmla="*/ 34724 h 3750197"/>
              <a:gd name="connsiteX15" fmla="*/ 4508340 w 12199717"/>
              <a:gd name="connsiteY15" fmla="*/ 63660 h 3750197"/>
              <a:gd name="connsiteX16" fmla="*/ 4930816 w 12199717"/>
              <a:gd name="connsiteY16" fmla="*/ 127321 h 3750197"/>
              <a:gd name="connsiteX17" fmla="*/ 5029200 w 12199717"/>
              <a:gd name="connsiteY17" fmla="*/ 138896 h 3750197"/>
              <a:gd name="connsiteX18" fmla="*/ 5104436 w 12199717"/>
              <a:gd name="connsiteY18" fmla="*/ 156258 h 3750197"/>
              <a:gd name="connsiteX19" fmla="*/ 5144947 w 12199717"/>
              <a:gd name="connsiteY19" fmla="*/ 162045 h 3750197"/>
              <a:gd name="connsiteX20" fmla="*/ 5359079 w 12199717"/>
              <a:gd name="connsiteY20" fmla="*/ 190982 h 3750197"/>
              <a:gd name="connsiteX21" fmla="*/ 5451676 w 12199717"/>
              <a:gd name="connsiteY21" fmla="*/ 214131 h 3750197"/>
              <a:gd name="connsiteX22" fmla="*/ 5590572 w 12199717"/>
              <a:gd name="connsiteY22" fmla="*/ 237281 h 3750197"/>
              <a:gd name="connsiteX23" fmla="*/ 5654233 w 12199717"/>
              <a:gd name="connsiteY23" fmla="*/ 254643 h 3750197"/>
              <a:gd name="connsiteX24" fmla="*/ 5746831 w 12199717"/>
              <a:gd name="connsiteY24" fmla="*/ 277792 h 3750197"/>
              <a:gd name="connsiteX25" fmla="*/ 5810491 w 12199717"/>
              <a:gd name="connsiteY25" fmla="*/ 289367 h 3750197"/>
              <a:gd name="connsiteX26" fmla="*/ 5868365 w 12199717"/>
              <a:gd name="connsiteY26" fmla="*/ 300941 h 3750197"/>
              <a:gd name="connsiteX27" fmla="*/ 5955175 w 12199717"/>
              <a:gd name="connsiteY27" fmla="*/ 318303 h 3750197"/>
              <a:gd name="connsiteX28" fmla="*/ 6013048 w 12199717"/>
              <a:gd name="connsiteY28" fmla="*/ 335665 h 3750197"/>
              <a:gd name="connsiteX29" fmla="*/ 6117221 w 12199717"/>
              <a:gd name="connsiteY29" fmla="*/ 347240 h 3750197"/>
              <a:gd name="connsiteX30" fmla="*/ 6140370 w 12199717"/>
              <a:gd name="connsiteY30" fmla="*/ 353027 h 3750197"/>
              <a:gd name="connsiteX31" fmla="*/ 6279266 w 12199717"/>
              <a:gd name="connsiteY31" fmla="*/ 364602 h 3750197"/>
              <a:gd name="connsiteX32" fmla="*/ 6412375 w 12199717"/>
              <a:gd name="connsiteY32" fmla="*/ 370389 h 3750197"/>
              <a:gd name="connsiteX33" fmla="*/ 6585995 w 12199717"/>
              <a:gd name="connsiteY33" fmla="*/ 381964 h 3750197"/>
              <a:gd name="connsiteX34" fmla="*/ 6690167 w 12199717"/>
              <a:gd name="connsiteY34" fmla="*/ 387751 h 3750197"/>
              <a:gd name="connsiteX35" fmla="*/ 7275316 w 12199717"/>
              <a:gd name="connsiteY35" fmla="*/ 410901 h 3750197"/>
              <a:gd name="connsiteX36" fmla="*/ 8165940 w 12199717"/>
              <a:gd name="connsiteY36" fmla="*/ 428263 h 3750197"/>
              <a:gd name="connsiteX37" fmla="*/ 9427580 w 12199717"/>
              <a:gd name="connsiteY37" fmla="*/ 410901 h 3750197"/>
              <a:gd name="connsiteX38" fmla="*/ 9531752 w 12199717"/>
              <a:gd name="connsiteY38" fmla="*/ 399326 h 3750197"/>
              <a:gd name="connsiteX39" fmla="*/ 9647499 w 12199717"/>
              <a:gd name="connsiteY39" fmla="*/ 387751 h 3750197"/>
              <a:gd name="connsiteX40" fmla="*/ 9751671 w 12199717"/>
              <a:gd name="connsiteY40" fmla="*/ 376177 h 3750197"/>
              <a:gd name="connsiteX41" fmla="*/ 9878993 w 12199717"/>
              <a:gd name="connsiteY41" fmla="*/ 364602 h 3750197"/>
              <a:gd name="connsiteX42" fmla="*/ 9925291 w 12199717"/>
              <a:gd name="connsiteY42" fmla="*/ 353027 h 3750197"/>
              <a:gd name="connsiteX43" fmla="*/ 9948441 w 12199717"/>
              <a:gd name="connsiteY43" fmla="*/ 347240 h 3750197"/>
              <a:gd name="connsiteX44" fmla="*/ 9983165 w 12199717"/>
              <a:gd name="connsiteY44" fmla="*/ 335665 h 3750197"/>
              <a:gd name="connsiteX45" fmla="*/ 10017889 w 12199717"/>
              <a:gd name="connsiteY45" fmla="*/ 329878 h 3750197"/>
              <a:gd name="connsiteX46" fmla="*/ 10046826 w 12199717"/>
              <a:gd name="connsiteY46" fmla="*/ 318303 h 3750197"/>
              <a:gd name="connsiteX47" fmla="*/ 10081550 w 12199717"/>
              <a:gd name="connsiteY47" fmla="*/ 312516 h 3750197"/>
              <a:gd name="connsiteX48" fmla="*/ 10098912 w 12199717"/>
              <a:gd name="connsiteY48" fmla="*/ 300941 h 3750197"/>
              <a:gd name="connsiteX49" fmla="*/ 10116274 w 12199717"/>
              <a:gd name="connsiteY49" fmla="*/ 295154 h 3750197"/>
              <a:gd name="connsiteX50" fmla="*/ 10174147 w 12199717"/>
              <a:gd name="connsiteY50" fmla="*/ 289367 h 3750197"/>
              <a:gd name="connsiteX51" fmla="*/ 10781818 w 12199717"/>
              <a:gd name="connsiteY51" fmla="*/ 277792 h 3750197"/>
              <a:gd name="connsiteX52" fmla="*/ 10984375 w 12199717"/>
              <a:gd name="connsiteY52" fmla="*/ 266217 h 3750197"/>
              <a:gd name="connsiteX53" fmla="*/ 11129059 w 12199717"/>
              <a:gd name="connsiteY53" fmla="*/ 260430 h 3750197"/>
              <a:gd name="connsiteX54" fmla="*/ 11308466 w 12199717"/>
              <a:gd name="connsiteY54" fmla="*/ 248855 h 3750197"/>
              <a:gd name="connsiteX55" fmla="*/ 11412638 w 12199717"/>
              <a:gd name="connsiteY55" fmla="*/ 243068 h 3750197"/>
              <a:gd name="connsiteX56" fmla="*/ 11603621 w 12199717"/>
              <a:gd name="connsiteY56" fmla="*/ 231493 h 3750197"/>
              <a:gd name="connsiteX57" fmla="*/ 11719367 w 12199717"/>
              <a:gd name="connsiteY57" fmla="*/ 225706 h 3750197"/>
              <a:gd name="connsiteX58" fmla="*/ 11979798 w 12199717"/>
              <a:gd name="connsiteY58" fmla="*/ 219919 h 3750197"/>
              <a:gd name="connsiteX59" fmla="*/ 12026097 w 12199717"/>
              <a:gd name="connsiteY59" fmla="*/ 214131 h 3750197"/>
              <a:gd name="connsiteX60" fmla="*/ 12130269 w 12199717"/>
              <a:gd name="connsiteY60" fmla="*/ 202557 h 3750197"/>
              <a:gd name="connsiteX61" fmla="*/ 12170780 w 12199717"/>
              <a:gd name="connsiteY61" fmla="*/ 190982 h 3750197"/>
              <a:gd name="connsiteX62" fmla="*/ 12193929 w 12199717"/>
              <a:gd name="connsiteY62" fmla="*/ 185195 h 3750197"/>
              <a:gd name="connsiteX63" fmla="*/ 12199717 w 12199717"/>
              <a:gd name="connsiteY63" fmla="*/ 3750197 h 3750197"/>
              <a:gd name="connsiteX64" fmla="*/ 0 w 12199717"/>
              <a:gd name="connsiteY64" fmla="*/ 3744410 h 3750197"/>
              <a:gd name="connsiteX65" fmla="*/ 0 w 12199717"/>
              <a:gd name="connsiteY65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1099595 w 12199717"/>
              <a:gd name="connsiteY5" fmla="*/ 86810 h 3750197"/>
              <a:gd name="connsiteX6" fmla="*/ 1261641 w 12199717"/>
              <a:gd name="connsiteY6" fmla="*/ 63660 h 3750197"/>
              <a:gd name="connsiteX7" fmla="*/ 1406324 w 12199717"/>
              <a:gd name="connsiteY7" fmla="*/ 57873 h 3750197"/>
              <a:gd name="connsiteX8" fmla="*/ 2772137 w 12199717"/>
              <a:gd name="connsiteY8" fmla="*/ 0 h 3750197"/>
              <a:gd name="connsiteX9" fmla="*/ 2974694 w 12199717"/>
              <a:gd name="connsiteY9" fmla="*/ 11574 h 3750197"/>
              <a:gd name="connsiteX10" fmla="*/ 3269848 w 12199717"/>
              <a:gd name="connsiteY10" fmla="*/ 17362 h 3750197"/>
              <a:gd name="connsiteX11" fmla="*/ 3975904 w 12199717"/>
              <a:gd name="connsiteY11" fmla="*/ 23149 h 3750197"/>
              <a:gd name="connsiteX12" fmla="*/ 4109013 w 12199717"/>
              <a:gd name="connsiteY12" fmla="*/ 28936 h 3750197"/>
              <a:gd name="connsiteX13" fmla="*/ 4178461 w 12199717"/>
              <a:gd name="connsiteY13" fmla="*/ 34724 h 3750197"/>
              <a:gd name="connsiteX14" fmla="*/ 4508340 w 12199717"/>
              <a:gd name="connsiteY14" fmla="*/ 63660 h 3750197"/>
              <a:gd name="connsiteX15" fmla="*/ 4930816 w 12199717"/>
              <a:gd name="connsiteY15" fmla="*/ 127321 h 3750197"/>
              <a:gd name="connsiteX16" fmla="*/ 5029200 w 12199717"/>
              <a:gd name="connsiteY16" fmla="*/ 138896 h 3750197"/>
              <a:gd name="connsiteX17" fmla="*/ 5104436 w 12199717"/>
              <a:gd name="connsiteY17" fmla="*/ 156258 h 3750197"/>
              <a:gd name="connsiteX18" fmla="*/ 5144947 w 12199717"/>
              <a:gd name="connsiteY18" fmla="*/ 162045 h 3750197"/>
              <a:gd name="connsiteX19" fmla="*/ 5359079 w 12199717"/>
              <a:gd name="connsiteY19" fmla="*/ 190982 h 3750197"/>
              <a:gd name="connsiteX20" fmla="*/ 5451676 w 12199717"/>
              <a:gd name="connsiteY20" fmla="*/ 214131 h 3750197"/>
              <a:gd name="connsiteX21" fmla="*/ 5590572 w 12199717"/>
              <a:gd name="connsiteY21" fmla="*/ 237281 h 3750197"/>
              <a:gd name="connsiteX22" fmla="*/ 5654233 w 12199717"/>
              <a:gd name="connsiteY22" fmla="*/ 254643 h 3750197"/>
              <a:gd name="connsiteX23" fmla="*/ 5746831 w 12199717"/>
              <a:gd name="connsiteY23" fmla="*/ 277792 h 3750197"/>
              <a:gd name="connsiteX24" fmla="*/ 5810491 w 12199717"/>
              <a:gd name="connsiteY24" fmla="*/ 289367 h 3750197"/>
              <a:gd name="connsiteX25" fmla="*/ 5868365 w 12199717"/>
              <a:gd name="connsiteY25" fmla="*/ 300941 h 3750197"/>
              <a:gd name="connsiteX26" fmla="*/ 5955175 w 12199717"/>
              <a:gd name="connsiteY26" fmla="*/ 318303 h 3750197"/>
              <a:gd name="connsiteX27" fmla="*/ 6013048 w 12199717"/>
              <a:gd name="connsiteY27" fmla="*/ 335665 h 3750197"/>
              <a:gd name="connsiteX28" fmla="*/ 6117221 w 12199717"/>
              <a:gd name="connsiteY28" fmla="*/ 347240 h 3750197"/>
              <a:gd name="connsiteX29" fmla="*/ 6140370 w 12199717"/>
              <a:gd name="connsiteY29" fmla="*/ 353027 h 3750197"/>
              <a:gd name="connsiteX30" fmla="*/ 6279266 w 12199717"/>
              <a:gd name="connsiteY30" fmla="*/ 364602 h 3750197"/>
              <a:gd name="connsiteX31" fmla="*/ 6412375 w 12199717"/>
              <a:gd name="connsiteY31" fmla="*/ 370389 h 3750197"/>
              <a:gd name="connsiteX32" fmla="*/ 6585995 w 12199717"/>
              <a:gd name="connsiteY32" fmla="*/ 381964 h 3750197"/>
              <a:gd name="connsiteX33" fmla="*/ 6690167 w 12199717"/>
              <a:gd name="connsiteY33" fmla="*/ 387751 h 3750197"/>
              <a:gd name="connsiteX34" fmla="*/ 7275316 w 12199717"/>
              <a:gd name="connsiteY34" fmla="*/ 410901 h 3750197"/>
              <a:gd name="connsiteX35" fmla="*/ 8165940 w 12199717"/>
              <a:gd name="connsiteY35" fmla="*/ 428263 h 3750197"/>
              <a:gd name="connsiteX36" fmla="*/ 9427580 w 12199717"/>
              <a:gd name="connsiteY36" fmla="*/ 410901 h 3750197"/>
              <a:gd name="connsiteX37" fmla="*/ 9531752 w 12199717"/>
              <a:gd name="connsiteY37" fmla="*/ 399326 h 3750197"/>
              <a:gd name="connsiteX38" fmla="*/ 9647499 w 12199717"/>
              <a:gd name="connsiteY38" fmla="*/ 387751 h 3750197"/>
              <a:gd name="connsiteX39" fmla="*/ 9751671 w 12199717"/>
              <a:gd name="connsiteY39" fmla="*/ 376177 h 3750197"/>
              <a:gd name="connsiteX40" fmla="*/ 9878993 w 12199717"/>
              <a:gd name="connsiteY40" fmla="*/ 364602 h 3750197"/>
              <a:gd name="connsiteX41" fmla="*/ 9925291 w 12199717"/>
              <a:gd name="connsiteY41" fmla="*/ 353027 h 3750197"/>
              <a:gd name="connsiteX42" fmla="*/ 9948441 w 12199717"/>
              <a:gd name="connsiteY42" fmla="*/ 347240 h 3750197"/>
              <a:gd name="connsiteX43" fmla="*/ 9983165 w 12199717"/>
              <a:gd name="connsiteY43" fmla="*/ 335665 h 3750197"/>
              <a:gd name="connsiteX44" fmla="*/ 10017889 w 12199717"/>
              <a:gd name="connsiteY44" fmla="*/ 329878 h 3750197"/>
              <a:gd name="connsiteX45" fmla="*/ 10046826 w 12199717"/>
              <a:gd name="connsiteY45" fmla="*/ 318303 h 3750197"/>
              <a:gd name="connsiteX46" fmla="*/ 10081550 w 12199717"/>
              <a:gd name="connsiteY46" fmla="*/ 312516 h 3750197"/>
              <a:gd name="connsiteX47" fmla="*/ 10098912 w 12199717"/>
              <a:gd name="connsiteY47" fmla="*/ 300941 h 3750197"/>
              <a:gd name="connsiteX48" fmla="*/ 10116274 w 12199717"/>
              <a:gd name="connsiteY48" fmla="*/ 295154 h 3750197"/>
              <a:gd name="connsiteX49" fmla="*/ 10174147 w 12199717"/>
              <a:gd name="connsiteY49" fmla="*/ 289367 h 3750197"/>
              <a:gd name="connsiteX50" fmla="*/ 10781818 w 12199717"/>
              <a:gd name="connsiteY50" fmla="*/ 277792 h 3750197"/>
              <a:gd name="connsiteX51" fmla="*/ 10984375 w 12199717"/>
              <a:gd name="connsiteY51" fmla="*/ 266217 h 3750197"/>
              <a:gd name="connsiteX52" fmla="*/ 11129059 w 12199717"/>
              <a:gd name="connsiteY52" fmla="*/ 260430 h 3750197"/>
              <a:gd name="connsiteX53" fmla="*/ 11308466 w 12199717"/>
              <a:gd name="connsiteY53" fmla="*/ 248855 h 3750197"/>
              <a:gd name="connsiteX54" fmla="*/ 11412638 w 12199717"/>
              <a:gd name="connsiteY54" fmla="*/ 243068 h 3750197"/>
              <a:gd name="connsiteX55" fmla="*/ 11603621 w 12199717"/>
              <a:gd name="connsiteY55" fmla="*/ 231493 h 3750197"/>
              <a:gd name="connsiteX56" fmla="*/ 11719367 w 12199717"/>
              <a:gd name="connsiteY56" fmla="*/ 225706 h 3750197"/>
              <a:gd name="connsiteX57" fmla="*/ 11979798 w 12199717"/>
              <a:gd name="connsiteY57" fmla="*/ 219919 h 3750197"/>
              <a:gd name="connsiteX58" fmla="*/ 12026097 w 12199717"/>
              <a:gd name="connsiteY58" fmla="*/ 214131 h 3750197"/>
              <a:gd name="connsiteX59" fmla="*/ 12130269 w 12199717"/>
              <a:gd name="connsiteY59" fmla="*/ 202557 h 3750197"/>
              <a:gd name="connsiteX60" fmla="*/ 12170780 w 12199717"/>
              <a:gd name="connsiteY60" fmla="*/ 190982 h 3750197"/>
              <a:gd name="connsiteX61" fmla="*/ 12193929 w 12199717"/>
              <a:gd name="connsiteY61" fmla="*/ 185195 h 3750197"/>
              <a:gd name="connsiteX62" fmla="*/ 12199717 w 12199717"/>
              <a:gd name="connsiteY62" fmla="*/ 3750197 h 3750197"/>
              <a:gd name="connsiteX63" fmla="*/ 0 w 12199717"/>
              <a:gd name="connsiteY63" fmla="*/ 3744410 h 3750197"/>
              <a:gd name="connsiteX64" fmla="*/ 0 w 12199717"/>
              <a:gd name="connsiteY64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1099595 w 12199717"/>
              <a:gd name="connsiteY5" fmla="*/ 86810 h 3750197"/>
              <a:gd name="connsiteX6" fmla="*/ 1406324 w 12199717"/>
              <a:gd name="connsiteY6" fmla="*/ 57873 h 3750197"/>
              <a:gd name="connsiteX7" fmla="*/ 2772137 w 12199717"/>
              <a:gd name="connsiteY7" fmla="*/ 0 h 3750197"/>
              <a:gd name="connsiteX8" fmla="*/ 2974694 w 12199717"/>
              <a:gd name="connsiteY8" fmla="*/ 11574 h 3750197"/>
              <a:gd name="connsiteX9" fmla="*/ 3269848 w 12199717"/>
              <a:gd name="connsiteY9" fmla="*/ 17362 h 3750197"/>
              <a:gd name="connsiteX10" fmla="*/ 3975904 w 12199717"/>
              <a:gd name="connsiteY10" fmla="*/ 23149 h 3750197"/>
              <a:gd name="connsiteX11" fmla="*/ 4109013 w 12199717"/>
              <a:gd name="connsiteY11" fmla="*/ 28936 h 3750197"/>
              <a:gd name="connsiteX12" fmla="*/ 4178461 w 12199717"/>
              <a:gd name="connsiteY12" fmla="*/ 34724 h 3750197"/>
              <a:gd name="connsiteX13" fmla="*/ 4508340 w 12199717"/>
              <a:gd name="connsiteY13" fmla="*/ 63660 h 3750197"/>
              <a:gd name="connsiteX14" fmla="*/ 4930816 w 12199717"/>
              <a:gd name="connsiteY14" fmla="*/ 127321 h 3750197"/>
              <a:gd name="connsiteX15" fmla="*/ 5029200 w 12199717"/>
              <a:gd name="connsiteY15" fmla="*/ 138896 h 3750197"/>
              <a:gd name="connsiteX16" fmla="*/ 5104436 w 12199717"/>
              <a:gd name="connsiteY16" fmla="*/ 156258 h 3750197"/>
              <a:gd name="connsiteX17" fmla="*/ 5144947 w 12199717"/>
              <a:gd name="connsiteY17" fmla="*/ 162045 h 3750197"/>
              <a:gd name="connsiteX18" fmla="*/ 5359079 w 12199717"/>
              <a:gd name="connsiteY18" fmla="*/ 190982 h 3750197"/>
              <a:gd name="connsiteX19" fmla="*/ 5451676 w 12199717"/>
              <a:gd name="connsiteY19" fmla="*/ 214131 h 3750197"/>
              <a:gd name="connsiteX20" fmla="*/ 5590572 w 12199717"/>
              <a:gd name="connsiteY20" fmla="*/ 237281 h 3750197"/>
              <a:gd name="connsiteX21" fmla="*/ 5654233 w 12199717"/>
              <a:gd name="connsiteY21" fmla="*/ 254643 h 3750197"/>
              <a:gd name="connsiteX22" fmla="*/ 5746831 w 12199717"/>
              <a:gd name="connsiteY22" fmla="*/ 277792 h 3750197"/>
              <a:gd name="connsiteX23" fmla="*/ 5810491 w 12199717"/>
              <a:gd name="connsiteY23" fmla="*/ 289367 h 3750197"/>
              <a:gd name="connsiteX24" fmla="*/ 5868365 w 12199717"/>
              <a:gd name="connsiteY24" fmla="*/ 300941 h 3750197"/>
              <a:gd name="connsiteX25" fmla="*/ 5955175 w 12199717"/>
              <a:gd name="connsiteY25" fmla="*/ 318303 h 3750197"/>
              <a:gd name="connsiteX26" fmla="*/ 6013048 w 12199717"/>
              <a:gd name="connsiteY26" fmla="*/ 335665 h 3750197"/>
              <a:gd name="connsiteX27" fmla="*/ 6117221 w 12199717"/>
              <a:gd name="connsiteY27" fmla="*/ 347240 h 3750197"/>
              <a:gd name="connsiteX28" fmla="*/ 6140370 w 12199717"/>
              <a:gd name="connsiteY28" fmla="*/ 353027 h 3750197"/>
              <a:gd name="connsiteX29" fmla="*/ 6279266 w 12199717"/>
              <a:gd name="connsiteY29" fmla="*/ 364602 h 3750197"/>
              <a:gd name="connsiteX30" fmla="*/ 6412375 w 12199717"/>
              <a:gd name="connsiteY30" fmla="*/ 370389 h 3750197"/>
              <a:gd name="connsiteX31" fmla="*/ 6585995 w 12199717"/>
              <a:gd name="connsiteY31" fmla="*/ 381964 h 3750197"/>
              <a:gd name="connsiteX32" fmla="*/ 6690167 w 12199717"/>
              <a:gd name="connsiteY32" fmla="*/ 387751 h 3750197"/>
              <a:gd name="connsiteX33" fmla="*/ 7275316 w 12199717"/>
              <a:gd name="connsiteY33" fmla="*/ 410901 h 3750197"/>
              <a:gd name="connsiteX34" fmla="*/ 8165940 w 12199717"/>
              <a:gd name="connsiteY34" fmla="*/ 428263 h 3750197"/>
              <a:gd name="connsiteX35" fmla="*/ 9427580 w 12199717"/>
              <a:gd name="connsiteY35" fmla="*/ 410901 h 3750197"/>
              <a:gd name="connsiteX36" fmla="*/ 9531752 w 12199717"/>
              <a:gd name="connsiteY36" fmla="*/ 399326 h 3750197"/>
              <a:gd name="connsiteX37" fmla="*/ 9647499 w 12199717"/>
              <a:gd name="connsiteY37" fmla="*/ 387751 h 3750197"/>
              <a:gd name="connsiteX38" fmla="*/ 9751671 w 12199717"/>
              <a:gd name="connsiteY38" fmla="*/ 376177 h 3750197"/>
              <a:gd name="connsiteX39" fmla="*/ 9878993 w 12199717"/>
              <a:gd name="connsiteY39" fmla="*/ 364602 h 3750197"/>
              <a:gd name="connsiteX40" fmla="*/ 9925291 w 12199717"/>
              <a:gd name="connsiteY40" fmla="*/ 353027 h 3750197"/>
              <a:gd name="connsiteX41" fmla="*/ 9948441 w 12199717"/>
              <a:gd name="connsiteY41" fmla="*/ 347240 h 3750197"/>
              <a:gd name="connsiteX42" fmla="*/ 9983165 w 12199717"/>
              <a:gd name="connsiteY42" fmla="*/ 335665 h 3750197"/>
              <a:gd name="connsiteX43" fmla="*/ 10017889 w 12199717"/>
              <a:gd name="connsiteY43" fmla="*/ 329878 h 3750197"/>
              <a:gd name="connsiteX44" fmla="*/ 10046826 w 12199717"/>
              <a:gd name="connsiteY44" fmla="*/ 318303 h 3750197"/>
              <a:gd name="connsiteX45" fmla="*/ 10081550 w 12199717"/>
              <a:gd name="connsiteY45" fmla="*/ 312516 h 3750197"/>
              <a:gd name="connsiteX46" fmla="*/ 10098912 w 12199717"/>
              <a:gd name="connsiteY46" fmla="*/ 300941 h 3750197"/>
              <a:gd name="connsiteX47" fmla="*/ 10116274 w 12199717"/>
              <a:gd name="connsiteY47" fmla="*/ 295154 h 3750197"/>
              <a:gd name="connsiteX48" fmla="*/ 10174147 w 12199717"/>
              <a:gd name="connsiteY48" fmla="*/ 289367 h 3750197"/>
              <a:gd name="connsiteX49" fmla="*/ 10781818 w 12199717"/>
              <a:gd name="connsiteY49" fmla="*/ 277792 h 3750197"/>
              <a:gd name="connsiteX50" fmla="*/ 10984375 w 12199717"/>
              <a:gd name="connsiteY50" fmla="*/ 266217 h 3750197"/>
              <a:gd name="connsiteX51" fmla="*/ 11129059 w 12199717"/>
              <a:gd name="connsiteY51" fmla="*/ 260430 h 3750197"/>
              <a:gd name="connsiteX52" fmla="*/ 11308466 w 12199717"/>
              <a:gd name="connsiteY52" fmla="*/ 248855 h 3750197"/>
              <a:gd name="connsiteX53" fmla="*/ 11412638 w 12199717"/>
              <a:gd name="connsiteY53" fmla="*/ 243068 h 3750197"/>
              <a:gd name="connsiteX54" fmla="*/ 11603621 w 12199717"/>
              <a:gd name="connsiteY54" fmla="*/ 231493 h 3750197"/>
              <a:gd name="connsiteX55" fmla="*/ 11719367 w 12199717"/>
              <a:gd name="connsiteY55" fmla="*/ 225706 h 3750197"/>
              <a:gd name="connsiteX56" fmla="*/ 11979798 w 12199717"/>
              <a:gd name="connsiteY56" fmla="*/ 219919 h 3750197"/>
              <a:gd name="connsiteX57" fmla="*/ 12026097 w 12199717"/>
              <a:gd name="connsiteY57" fmla="*/ 214131 h 3750197"/>
              <a:gd name="connsiteX58" fmla="*/ 12130269 w 12199717"/>
              <a:gd name="connsiteY58" fmla="*/ 202557 h 3750197"/>
              <a:gd name="connsiteX59" fmla="*/ 12170780 w 12199717"/>
              <a:gd name="connsiteY59" fmla="*/ 190982 h 3750197"/>
              <a:gd name="connsiteX60" fmla="*/ 12193929 w 12199717"/>
              <a:gd name="connsiteY60" fmla="*/ 185195 h 3750197"/>
              <a:gd name="connsiteX61" fmla="*/ 12199717 w 12199717"/>
              <a:gd name="connsiteY61" fmla="*/ 3750197 h 3750197"/>
              <a:gd name="connsiteX62" fmla="*/ 0 w 12199717"/>
              <a:gd name="connsiteY62" fmla="*/ 3744410 h 3750197"/>
              <a:gd name="connsiteX63" fmla="*/ 0 w 12199717"/>
              <a:gd name="connsiteY63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1099595 w 12199717"/>
              <a:gd name="connsiteY5" fmla="*/ 86810 h 3750197"/>
              <a:gd name="connsiteX6" fmla="*/ 2772137 w 12199717"/>
              <a:gd name="connsiteY6" fmla="*/ 0 h 3750197"/>
              <a:gd name="connsiteX7" fmla="*/ 2974694 w 12199717"/>
              <a:gd name="connsiteY7" fmla="*/ 11574 h 3750197"/>
              <a:gd name="connsiteX8" fmla="*/ 3269848 w 12199717"/>
              <a:gd name="connsiteY8" fmla="*/ 17362 h 3750197"/>
              <a:gd name="connsiteX9" fmla="*/ 3975904 w 12199717"/>
              <a:gd name="connsiteY9" fmla="*/ 23149 h 3750197"/>
              <a:gd name="connsiteX10" fmla="*/ 4109013 w 12199717"/>
              <a:gd name="connsiteY10" fmla="*/ 28936 h 3750197"/>
              <a:gd name="connsiteX11" fmla="*/ 4178461 w 12199717"/>
              <a:gd name="connsiteY11" fmla="*/ 34724 h 3750197"/>
              <a:gd name="connsiteX12" fmla="*/ 4508340 w 12199717"/>
              <a:gd name="connsiteY12" fmla="*/ 63660 h 3750197"/>
              <a:gd name="connsiteX13" fmla="*/ 4930816 w 12199717"/>
              <a:gd name="connsiteY13" fmla="*/ 127321 h 3750197"/>
              <a:gd name="connsiteX14" fmla="*/ 5029200 w 12199717"/>
              <a:gd name="connsiteY14" fmla="*/ 138896 h 3750197"/>
              <a:gd name="connsiteX15" fmla="*/ 5104436 w 12199717"/>
              <a:gd name="connsiteY15" fmla="*/ 156258 h 3750197"/>
              <a:gd name="connsiteX16" fmla="*/ 5144947 w 12199717"/>
              <a:gd name="connsiteY16" fmla="*/ 162045 h 3750197"/>
              <a:gd name="connsiteX17" fmla="*/ 5359079 w 12199717"/>
              <a:gd name="connsiteY17" fmla="*/ 190982 h 3750197"/>
              <a:gd name="connsiteX18" fmla="*/ 5451676 w 12199717"/>
              <a:gd name="connsiteY18" fmla="*/ 214131 h 3750197"/>
              <a:gd name="connsiteX19" fmla="*/ 5590572 w 12199717"/>
              <a:gd name="connsiteY19" fmla="*/ 237281 h 3750197"/>
              <a:gd name="connsiteX20" fmla="*/ 5654233 w 12199717"/>
              <a:gd name="connsiteY20" fmla="*/ 254643 h 3750197"/>
              <a:gd name="connsiteX21" fmla="*/ 5746831 w 12199717"/>
              <a:gd name="connsiteY21" fmla="*/ 277792 h 3750197"/>
              <a:gd name="connsiteX22" fmla="*/ 5810491 w 12199717"/>
              <a:gd name="connsiteY22" fmla="*/ 289367 h 3750197"/>
              <a:gd name="connsiteX23" fmla="*/ 5868365 w 12199717"/>
              <a:gd name="connsiteY23" fmla="*/ 300941 h 3750197"/>
              <a:gd name="connsiteX24" fmla="*/ 5955175 w 12199717"/>
              <a:gd name="connsiteY24" fmla="*/ 318303 h 3750197"/>
              <a:gd name="connsiteX25" fmla="*/ 6013048 w 12199717"/>
              <a:gd name="connsiteY25" fmla="*/ 335665 h 3750197"/>
              <a:gd name="connsiteX26" fmla="*/ 6117221 w 12199717"/>
              <a:gd name="connsiteY26" fmla="*/ 347240 h 3750197"/>
              <a:gd name="connsiteX27" fmla="*/ 6140370 w 12199717"/>
              <a:gd name="connsiteY27" fmla="*/ 353027 h 3750197"/>
              <a:gd name="connsiteX28" fmla="*/ 6279266 w 12199717"/>
              <a:gd name="connsiteY28" fmla="*/ 364602 h 3750197"/>
              <a:gd name="connsiteX29" fmla="*/ 6412375 w 12199717"/>
              <a:gd name="connsiteY29" fmla="*/ 370389 h 3750197"/>
              <a:gd name="connsiteX30" fmla="*/ 6585995 w 12199717"/>
              <a:gd name="connsiteY30" fmla="*/ 381964 h 3750197"/>
              <a:gd name="connsiteX31" fmla="*/ 6690167 w 12199717"/>
              <a:gd name="connsiteY31" fmla="*/ 387751 h 3750197"/>
              <a:gd name="connsiteX32" fmla="*/ 7275316 w 12199717"/>
              <a:gd name="connsiteY32" fmla="*/ 410901 h 3750197"/>
              <a:gd name="connsiteX33" fmla="*/ 8165940 w 12199717"/>
              <a:gd name="connsiteY33" fmla="*/ 428263 h 3750197"/>
              <a:gd name="connsiteX34" fmla="*/ 9427580 w 12199717"/>
              <a:gd name="connsiteY34" fmla="*/ 410901 h 3750197"/>
              <a:gd name="connsiteX35" fmla="*/ 9531752 w 12199717"/>
              <a:gd name="connsiteY35" fmla="*/ 399326 h 3750197"/>
              <a:gd name="connsiteX36" fmla="*/ 9647499 w 12199717"/>
              <a:gd name="connsiteY36" fmla="*/ 387751 h 3750197"/>
              <a:gd name="connsiteX37" fmla="*/ 9751671 w 12199717"/>
              <a:gd name="connsiteY37" fmla="*/ 376177 h 3750197"/>
              <a:gd name="connsiteX38" fmla="*/ 9878993 w 12199717"/>
              <a:gd name="connsiteY38" fmla="*/ 364602 h 3750197"/>
              <a:gd name="connsiteX39" fmla="*/ 9925291 w 12199717"/>
              <a:gd name="connsiteY39" fmla="*/ 353027 h 3750197"/>
              <a:gd name="connsiteX40" fmla="*/ 9948441 w 12199717"/>
              <a:gd name="connsiteY40" fmla="*/ 347240 h 3750197"/>
              <a:gd name="connsiteX41" fmla="*/ 9983165 w 12199717"/>
              <a:gd name="connsiteY41" fmla="*/ 335665 h 3750197"/>
              <a:gd name="connsiteX42" fmla="*/ 10017889 w 12199717"/>
              <a:gd name="connsiteY42" fmla="*/ 329878 h 3750197"/>
              <a:gd name="connsiteX43" fmla="*/ 10046826 w 12199717"/>
              <a:gd name="connsiteY43" fmla="*/ 318303 h 3750197"/>
              <a:gd name="connsiteX44" fmla="*/ 10081550 w 12199717"/>
              <a:gd name="connsiteY44" fmla="*/ 312516 h 3750197"/>
              <a:gd name="connsiteX45" fmla="*/ 10098912 w 12199717"/>
              <a:gd name="connsiteY45" fmla="*/ 300941 h 3750197"/>
              <a:gd name="connsiteX46" fmla="*/ 10116274 w 12199717"/>
              <a:gd name="connsiteY46" fmla="*/ 295154 h 3750197"/>
              <a:gd name="connsiteX47" fmla="*/ 10174147 w 12199717"/>
              <a:gd name="connsiteY47" fmla="*/ 289367 h 3750197"/>
              <a:gd name="connsiteX48" fmla="*/ 10781818 w 12199717"/>
              <a:gd name="connsiteY48" fmla="*/ 277792 h 3750197"/>
              <a:gd name="connsiteX49" fmla="*/ 10984375 w 12199717"/>
              <a:gd name="connsiteY49" fmla="*/ 266217 h 3750197"/>
              <a:gd name="connsiteX50" fmla="*/ 11129059 w 12199717"/>
              <a:gd name="connsiteY50" fmla="*/ 260430 h 3750197"/>
              <a:gd name="connsiteX51" fmla="*/ 11308466 w 12199717"/>
              <a:gd name="connsiteY51" fmla="*/ 248855 h 3750197"/>
              <a:gd name="connsiteX52" fmla="*/ 11412638 w 12199717"/>
              <a:gd name="connsiteY52" fmla="*/ 243068 h 3750197"/>
              <a:gd name="connsiteX53" fmla="*/ 11603621 w 12199717"/>
              <a:gd name="connsiteY53" fmla="*/ 231493 h 3750197"/>
              <a:gd name="connsiteX54" fmla="*/ 11719367 w 12199717"/>
              <a:gd name="connsiteY54" fmla="*/ 225706 h 3750197"/>
              <a:gd name="connsiteX55" fmla="*/ 11979798 w 12199717"/>
              <a:gd name="connsiteY55" fmla="*/ 219919 h 3750197"/>
              <a:gd name="connsiteX56" fmla="*/ 12026097 w 12199717"/>
              <a:gd name="connsiteY56" fmla="*/ 214131 h 3750197"/>
              <a:gd name="connsiteX57" fmla="*/ 12130269 w 12199717"/>
              <a:gd name="connsiteY57" fmla="*/ 202557 h 3750197"/>
              <a:gd name="connsiteX58" fmla="*/ 12170780 w 12199717"/>
              <a:gd name="connsiteY58" fmla="*/ 190982 h 3750197"/>
              <a:gd name="connsiteX59" fmla="*/ 12193929 w 12199717"/>
              <a:gd name="connsiteY59" fmla="*/ 185195 h 3750197"/>
              <a:gd name="connsiteX60" fmla="*/ 12199717 w 12199717"/>
              <a:gd name="connsiteY60" fmla="*/ 3750197 h 3750197"/>
              <a:gd name="connsiteX61" fmla="*/ 0 w 12199717"/>
              <a:gd name="connsiteY61" fmla="*/ 3744410 h 3750197"/>
              <a:gd name="connsiteX62" fmla="*/ 0 w 12199717"/>
              <a:gd name="connsiteY62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821803 w 12199717"/>
              <a:gd name="connsiteY3" fmla="*/ 127321 h 3750197"/>
              <a:gd name="connsiteX4" fmla="*/ 966486 w 12199717"/>
              <a:gd name="connsiteY4" fmla="*/ 104172 h 3750197"/>
              <a:gd name="connsiteX5" fmla="*/ 2772137 w 12199717"/>
              <a:gd name="connsiteY5" fmla="*/ 0 h 3750197"/>
              <a:gd name="connsiteX6" fmla="*/ 2974694 w 12199717"/>
              <a:gd name="connsiteY6" fmla="*/ 11574 h 3750197"/>
              <a:gd name="connsiteX7" fmla="*/ 3269848 w 12199717"/>
              <a:gd name="connsiteY7" fmla="*/ 17362 h 3750197"/>
              <a:gd name="connsiteX8" fmla="*/ 3975904 w 12199717"/>
              <a:gd name="connsiteY8" fmla="*/ 23149 h 3750197"/>
              <a:gd name="connsiteX9" fmla="*/ 4109013 w 12199717"/>
              <a:gd name="connsiteY9" fmla="*/ 28936 h 3750197"/>
              <a:gd name="connsiteX10" fmla="*/ 4178461 w 12199717"/>
              <a:gd name="connsiteY10" fmla="*/ 34724 h 3750197"/>
              <a:gd name="connsiteX11" fmla="*/ 4508340 w 12199717"/>
              <a:gd name="connsiteY11" fmla="*/ 63660 h 3750197"/>
              <a:gd name="connsiteX12" fmla="*/ 4930816 w 12199717"/>
              <a:gd name="connsiteY12" fmla="*/ 127321 h 3750197"/>
              <a:gd name="connsiteX13" fmla="*/ 5029200 w 12199717"/>
              <a:gd name="connsiteY13" fmla="*/ 138896 h 3750197"/>
              <a:gd name="connsiteX14" fmla="*/ 5104436 w 12199717"/>
              <a:gd name="connsiteY14" fmla="*/ 156258 h 3750197"/>
              <a:gd name="connsiteX15" fmla="*/ 5144947 w 12199717"/>
              <a:gd name="connsiteY15" fmla="*/ 162045 h 3750197"/>
              <a:gd name="connsiteX16" fmla="*/ 5359079 w 12199717"/>
              <a:gd name="connsiteY16" fmla="*/ 190982 h 3750197"/>
              <a:gd name="connsiteX17" fmla="*/ 5451676 w 12199717"/>
              <a:gd name="connsiteY17" fmla="*/ 214131 h 3750197"/>
              <a:gd name="connsiteX18" fmla="*/ 5590572 w 12199717"/>
              <a:gd name="connsiteY18" fmla="*/ 237281 h 3750197"/>
              <a:gd name="connsiteX19" fmla="*/ 5654233 w 12199717"/>
              <a:gd name="connsiteY19" fmla="*/ 254643 h 3750197"/>
              <a:gd name="connsiteX20" fmla="*/ 5746831 w 12199717"/>
              <a:gd name="connsiteY20" fmla="*/ 277792 h 3750197"/>
              <a:gd name="connsiteX21" fmla="*/ 5810491 w 12199717"/>
              <a:gd name="connsiteY21" fmla="*/ 289367 h 3750197"/>
              <a:gd name="connsiteX22" fmla="*/ 5868365 w 12199717"/>
              <a:gd name="connsiteY22" fmla="*/ 300941 h 3750197"/>
              <a:gd name="connsiteX23" fmla="*/ 5955175 w 12199717"/>
              <a:gd name="connsiteY23" fmla="*/ 318303 h 3750197"/>
              <a:gd name="connsiteX24" fmla="*/ 6013048 w 12199717"/>
              <a:gd name="connsiteY24" fmla="*/ 335665 h 3750197"/>
              <a:gd name="connsiteX25" fmla="*/ 6117221 w 12199717"/>
              <a:gd name="connsiteY25" fmla="*/ 347240 h 3750197"/>
              <a:gd name="connsiteX26" fmla="*/ 6140370 w 12199717"/>
              <a:gd name="connsiteY26" fmla="*/ 353027 h 3750197"/>
              <a:gd name="connsiteX27" fmla="*/ 6279266 w 12199717"/>
              <a:gd name="connsiteY27" fmla="*/ 364602 h 3750197"/>
              <a:gd name="connsiteX28" fmla="*/ 6412375 w 12199717"/>
              <a:gd name="connsiteY28" fmla="*/ 370389 h 3750197"/>
              <a:gd name="connsiteX29" fmla="*/ 6585995 w 12199717"/>
              <a:gd name="connsiteY29" fmla="*/ 381964 h 3750197"/>
              <a:gd name="connsiteX30" fmla="*/ 6690167 w 12199717"/>
              <a:gd name="connsiteY30" fmla="*/ 387751 h 3750197"/>
              <a:gd name="connsiteX31" fmla="*/ 7275316 w 12199717"/>
              <a:gd name="connsiteY31" fmla="*/ 410901 h 3750197"/>
              <a:gd name="connsiteX32" fmla="*/ 8165940 w 12199717"/>
              <a:gd name="connsiteY32" fmla="*/ 428263 h 3750197"/>
              <a:gd name="connsiteX33" fmla="*/ 9427580 w 12199717"/>
              <a:gd name="connsiteY33" fmla="*/ 410901 h 3750197"/>
              <a:gd name="connsiteX34" fmla="*/ 9531752 w 12199717"/>
              <a:gd name="connsiteY34" fmla="*/ 399326 h 3750197"/>
              <a:gd name="connsiteX35" fmla="*/ 9647499 w 12199717"/>
              <a:gd name="connsiteY35" fmla="*/ 387751 h 3750197"/>
              <a:gd name="connsiteX36" fmla="*/ 9751671 w 12199717"/>
              <a:gd name="connsiteY36" fmla="*/ 376177 h 3750197"/>
              <a:gd name="connsiteX37" fmla="*/ 9878993 w 12199717"/>
              <a:gd name="connsiteY37" fmla="*/ 364602 h 3750197"/>
              <a:gd name="connsiteX38" fmla="*/ 9925291 w 12199717"/>
              <a:gd name="connsiteY38" fmla="*/ 353027 h 3750197"/>
              <a:gd name="connsiteX39" fmla="*/ 9948441 w 12199717"/>
              <a:gd name="connsiteY39" fmla="*/ 347240 h 3750197"/>
              <a:gd name="connsiteX40" fmla="*/ 9983165 w 12199717"/>
              <a:gd name="connsiteY40" fmla="*/ 335665 h 3750197"/>
              <a:gd name="connsiteX41" fmla="*/ 10017889 w 12199717"/>
              <a:gd name="connsiteY41" fmla="*/ 329878 h 3750197"/>
              <a:gd name="connsiteX42" fmla="*/ 10046826 w 12199717"/>
              <a:gd name="connsiteY42" fmla="*/ 318303 h 3750197"/>
              <a:gd name="connsiteX43" fmla="*/ 10081550 w 12199717"/>
              <a:gd name="connsiteY43" fmla="*/ 312516 h 3750197"/>
              <a:gd name="connsiteX44" fmla="*/ 10098912 w 12199717"/>
              <a:gd name="connsiteY44" fmla="*/ 300941 h 3750197"/>
              <a:gd name="connsiteX45" fmla="*/ 10116274 w 12199717"/>
              <a:gd name="connsiteY45" fmla="*/ 295154 h 3750197"/>
              <a:gd name="connsiteX46" fmla="*/ 10174147 w 12199717"/>
              <a:gd name="connsiteY46" fmla="*/ 289367 h 3750197"/>
              <a:gd name="connsiteX47" fmla="*/ 10781818 w 12199717"/>
              <a:gd name="connsiteY47" fmla="*/ 277792 h 3750197"/>
              <a:gd name="connsiteX48" fmla="*/ 10984375 w 12199717"/>
              <a:gd name="connsiteY48" fmla="*/ 266217 h 3750197"/>
              <a:gd name="connsiteX49" fmla="*/ 11129059 w 12199717"/>
              <a:gd name="connsiteY49" fmla="*/ 260430 h 3750197"/>
              <a:gd name="connsiteX50" fmla="*/ 11308466 w 12199717"/>
              <a:gd name="connsiteY50" fmla="*/ 248855 h 3750197"/>
              <a:gd name="connsiteX51" fmla="*/ 11412638 w 12199717"/>
              <a:gd name="connsiteY51" fmla="*/ 243068 h 3750197"/>
              <a:gd name="connsiteX52" fmla="*/ 11603621 w 12199717"/>
              <a:gd name="connsiteY52" fmla="*/ 231493 h 3750197"/>
              <a:gd name="connsiteX53" fmla="*/ 11719367 w 12199717"/>
              <a:gd name="connsiteY53" fmla="*/ 225706 h 3750197"/>
              <a:gd name="connsiteX54" fmla="*/ 11979798 w 12199717"/>
              <a:gd name="connsiteY54" fmla="*/ 219919 h 3750197"/>
              <a:gd name="connsiteX55" fmla="*/ 12026097 w 12199717"/>
              <a:gd name="connsiteY55" fmla="*/ 214131 h 3750197"/>
              <a:gd name="connsiteX56" fmla="*/ 12130269 w 12199717"/>
              <a:gd name="connsiteY56" fmla="*/ 202557 h 3750197"/>
              <a:gd name="connsiteX57" fmla="*/ 12170780 w 12199717"/>
              <a:gd name="connsiteY57" fmla="*/ 190982 h 3750197"/>
              <a:gd name="connsiteX58" fmla="*/ 12193929 w 12199717"/>
              <a:gd name="connsiteY58" fmla="*/ 185195 h 3750197"/>
              <a:gd name="connsiteX59" fmla="*/ 12199717 w 12199717"/>
              <a:gd name="connsiteY59" fmla="*/ 3750197 h 3750197"/>
              <a:gd name="connsiteX60" fmla="*/ 0 w 12199717"/>
              <a:gd name="connsiteY60" fmla="*/ 3744410 h 3750197"/>
              <a:gd name="connsiteX61" fmla="*/ 0 w 12199717"/>
              <a:gd name="connsiteY61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966486 w 12199717"/>
              <a:gd name="connsiteY3" fmla="*/ 104172 h 3750197"/>
              <a:gd name="connsiteX4" fmla="*/ 2772137 w 12199717"/>
              <a:gd name="connsiteY4" fmla="*/ 0 h 3750197"/>
              <a:gd name="connsiteX5" fmla="*/ 2974694 w 12199717"/>
              <a:gd name="connsiteY5" fmla="*/ 11574 h 3750197"/>
              <a:gd name="connsiteX6" fmla="*/ 3269848 w 12199717"/>
              <a:gd name="connsiteY6" fmla="*/ 17362 h 3750197"/>
              <a:gd name="connsiteX7" fmla="*/ 3975904 w 12199717"/>
              <a:gd name="connsiteY7" fmla="*/ 23149 h 3750197"/>
              <a:gd name="connsiteX8" fmla="*/ 4109013 w 12199717"/>
              <a:gd name="connsiteY8" fmla="*/ 28936 h 3750197"/>
              <a:gd name="connsiteX9" fmla="*/ 4178461 w 12199717"/>
              <a:gd name="connsiteY9" fmla="*/ 34724 h 3750197"/>
              <a:gd name="connsiteX10" fmla="*/ 4508340 w 12199717"/>
              <a:gd name="connsiteY10" fmla="*/ 63660 h 3750197"/>
              <a:gd name="connsiteX11" fmla="*/ 4930816 w 12199717"/>
              <a:gd name="connsiteY11" fmla="*/ 127321 h 3750197"/>
              <a:gd name="connsiteX12" fmla="*/ 5029200 w 12199717"/>
              <a:gd name="connsiteY12" fmla="*/ 138896 h 3750197"/>
              <a:gd name="connsiteX13" fmla="*/ 5104436 w 12199717"/>
              <a:gd name="connsiteY13" fmla="*/ 156258 h 3750197"/>
              <a:gd name="connsiteX14" fmla="*/ 5144947 w 12199717"/>
              <a:gd name="connsiteY14" fmla="*/ 162045 h 3750197"/>
              <a:gd name="connsiteX15" fmla="*/ 5359079 w 12199717"/>
              <a:gd name="connsiteY15" fmla="*/ 190982 h 3750197"/>
              <a:gd name="connsiteX16" fmla="*/ 5451676 w 12199717"/>
              <a:gd name="connsiteY16" fmla="*/ 214131 h 3750197"/>
              <a:gd name="connsiteX17" fmla="*/ 5590572 w 12199717"/>
              <a:gd name="connsiteY17" fmla="*/ 237281 h 3750197"/>
              <a:gd name="connsiteX18" fmla="*/ 5654233 w 12199717"/>
              <a:gd name="connsiteY18" fmla="*/ 254643 h 3750197"/>
              <a:gd name="connsiteX19" fmla="*/ 5746831 w 12199717"/>
              <a:gd name="connsiteY19" fmla="*/ 277792 h 3750197"/>
              <a:gd name="connsiteX20" fmla="*/ 5810491 w 12199717"/>
              <a:gd name="connsiteY20" fmla="*/ 289367 h 3750197"/>
              <a:gd name="connsiteX21" fmla="*/ 5868365 w 12199717"/>
              <a:gd name="connsiteY21" fmla="*/ 300941 h 3750197"/>
              <a:gd name="connsiteX22" fmla="*/ 5955175 w 12199717"/>
              <a:gd name="connsiteY22" fmla="*/ 318303 h 3750197"/>
              <a:gd name="connsiteX23" fmla="*/ 6013048 w 12199717"/>
              <a:gd name="connsiteY23" fmla="*/ 335665 h 3750197"/>
              <a:gd name="connsiteX24" fmla="*/ 6117221 w 12199717"/>
              <a:gd name="connsiteY24" fmla="*/ 347240 h 3750197"/>
              <a:gd name="connsiteX25" fmla="*/ 6140370 w 12199717"/>
              <a:gd name="connsiteY25" fmla="*/ 353027 h 3750197"/>
              <a:gd name="connsiteX26" fmla="*/ 6279266 w 12199717"/>
              <a:gd name="connsiteY26" fmla="*/ 364602 h 3750197"/>
              <a:gd name="connsiteX27" fmla="*/ 6412375 w 12199717"/>
              <a:gd name="connsiteY27" fmla="*/ 370389 h 3750197"/>
              <a:gd name="connsiteX28" fmla="*/ 6585995 w 12199717"/>
              <a:gd name="connsiteY28" fmla="*/ 381964 h 3750197"/>
              <a:gd name="connsiteX29" fmla="*/ 6690167 w 12199717"/>
              <a:gd name="connsiteY29" fmla="*/ 387751 h 3750197"/>
              <a:gd name="connsiteX30" fmla="*/ 7275316 w 12199717"/>
              <a:gd name="connsiteY30" fmla="*/ 410901 h 3750197"/>
              <a:gd name="connsiteX31" fmla="*/ 8165940 w 12199717"/>
              <a:gd name="connsiteY31" fmla="*/ 428263 h 3750197"/>
              <a:gd name="connsiteX32" fmla="*/ 9427580 w 12199717"/>
              <a:gd name="connsiteY32" fmla="*/ 410901 h 3750197"/>
              <a:gd name="connsiteX33" fmla="*/ 9531752 w 12199717"/>
              <a:gd name="connsiteY33" fmla="*/ 399326 h 3750197"/>
              <a:gd name="connsiteX34" fmla="*/ 9647499 w 12199717"/>
              <a:gd name="connsiteY34" fmla="*/ 387751 h 3750197"/>
              <a:gd name="connsiteX35" fmla="*/ 9751671 w 12199717"/>
              <a:gd name="connsiteY35" fmla="*/ 376177 h 3750197"/>
              <a:gd name="connsiteX36" fmla="*/ 9878993 w 12199717"/>
              <a:gd name="connsiteY36" fmla="*/ 364602 h 3750197"/>
              <a:gd name="connsiteX37" fmla="*/ 9925291 w 12199717"/>
              <a:gd name="connsiteY37" fmla="*/ 353027 h 3750197"/>
              <a:gd name="connsiteX38" fmla="*/ 9948441 w 12199717"/>
              <a:gd name="connsiteY38" fmla="*/ 347240 h 3750197"/>
              <a:gd name="connsiteX39" fmla="*/ 9983165 w 12199717"/>
              <a:gd name="connsiteY39" fmla="*/ 335665 h 3750197"/>
              <a:gd name="connsiteX40" fmla="*/ 10017889 w 12199717"/>
              <a:gd name="connsiteY40" fmla="*/ 329878 h 3750197"/>
              <a:gd name="connsiteX41" fmla="*/ 10046826 w 12199717"/>
              <a:gd name="connsiteY41" fmla="*/ 318303 h 3750197"/>
              <a:gd name="connsiteX42" fmla="*/ 10081550 w 12199717"/>
              <a:gd name="connsiteY42" fmla="*/ 312516 h 3750197"/>
              <a:gd name="connsiteX43" fmla="*/ 10098912 w 12199717"/>
              <a:gd name="connsiteY43" fmla="*/ 300941 h 3750197"/>
              <a:gd name="connsiteX44" fmla="*/ 10116274 w 12199717"/>
              <a:gd name="connsiteY44" fmla="*/ 295154 h 3750197"/>
              <a:gd name="connsiteX45" fmla="*/ 10174147 w 12199717"/>
              <a:gd name="connsiteY45" fmla="*/ 289367 h 3750197"/>
              <a:gd name="connsiteX46" fmla="*/ 10781818 w 12199717"/>
              <a:gd name="connsiteY46" fmla="*/ 277792 h 3750197"/>
              <a:gd name="connsiteX47" fmla="*/ 10984375 w 12199717"/>
              <a:gd name="connsiteY47" fmla="*/ 266217 h 3750197"/>
              <a:gd name="connsiteX48" fmla="*/ 11129059 w 12199717"/>
              <a:gd name="connsiteY48" fmla="*/ 260430 h 3750197"/>
              <a:gd name="connsiteX49" fmla="*/ 11308466 w 12199717"/>
              <a:gd name="connsiteY49" fmla="*/ 248855 h 3750197"/>
              <a:gd name="connsiteX50" fmla="*/ 11412638 w 12199717"/>
              <a:gd name="connsiteY50" fmla="*/ 243068 h 3750197"/>
              <a:gd name="connsiteX51" fmla="*/ 11603621 w 12199717"/>
              <a:gd name="connsiteY51" fmla="*/ 231493 h 3750197"/>
              <a:gd name="connsiteX52" fmla="*/ 11719367 w 12199717"/>
              <a:gd name="connsiteY52" fmla="*/ 225706 h 3750197"/>
              <a:gd name="connsiteX53" fmla="*/ 11979798 w 12199717"/>
              <a:gd name="connsiteY53" fmla="*/ 219919 h 3750197"/>
              <a:gd name="connsiteX54" fmla="*/ 12026097 w 12199717"/>
              <a:gd name="connsiteY54" fmla="*/ 214131 h 3750197"/>
              <a:gd name="connsiteX55" fmla="*/ 12130269 w 12199717"/>
              <a:gd name="connsiteY55" fmla="*/ 202557 h 3750197"/>
              <a:gd name="connsiteX56" fmla="*/ 12170780 w 12199717"/>
              <a:gd name="connsiteY56" fmla="*/ 190982 h 3750197"/>
              <a:gd name="connsiteX57" fmla="*/ 12193929 w 12199717"/>
              <a:gd name="connsiteY57" fmla="*/ 185195 h 3750197"/>
              <a:gd name="connsiteX58" fmla="*/ 12199717 w 12199717"/>
              <a:gd name="connsiteY58" fmla="*/ 3750197 h 3750197"/>
              <a:gd name="connsiteX59" fmla="*/ 0 w 12199717"/>
              <a:gd name="connsiteY59" fmla="*/ 3744410 h 3750197"/>
              <a:gd name="connsiteX60" fmla="*/ 0 w 12199717"/>
              <a:gd name="connsiteY60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769717 w 12199717"/>
              <a:gd name="connsiteY2" fmla="*/ 133108 h 3750197"/>
              <a:gd name="connsiteX3" fmla="*/ 2772137 w 12199717"/>
              <a:gd name="connsiteY3" fmla="*/ 0 h 3750197"/>
              <a:gd name="connsiteX4" fmla="*/ 2974694 w 12199717"/>
              <a:gd name="connsiteY4" fmla="*/ 11574 h 3750197"/>
              <a:gd name="connsiteX5" fmla="*/ 3269848 w 12199717"/>
              <a:gd name="connsiteY5" fmla="*/ 17362 h 3750197"/>
              <a:gd name="connsiteX6" fmla="*/ 3975904 w 12199717"/>
              <a:gd name="connsiteY6" fmla="*/ 23149 h 3750197"/>
              <a:gd name="connsiteX7" fmla="*/ 4109013 w 12199717"/>
              <a:gd name="connsiteY7" fmla="*/ 28936 h 3750197"/>
              <a:gd name="connsiteX8" fmla="*/ 4178461 w 12199717"/>
              <a:gd name="connsiteY8" fmla="*/ 34724 h 3750197"/>
              <a:gd name="connsiteX9" fmla="*/ 4508340 w 12199717"/>
              <a:gd name="connsiteY9" fmla="*/ 63660 h 3750197"/>
              <a:gd name="connsiteX10" fmla="*/ 4930816 w 12199717"/>
              <a:gd name="connsiteY10" fmla="*/ 127321 h 3750197"/>
              <a:gd name="connsiteX11" fmla="*/ 5029200 w 12199717"/>
              <a:gd name="connsiteY11" fmla="*/ 138896 h 3750197"/>
              <a:gd name="connsiteX12" fmla="*/ 5104436 w 12199717"/>
              <a:gd name="connsiteY12" fmla="*/ 156258 h 3750197"/>
              <a:gd name="connsiteX13" fmla="*/ 5144947 w 12199717"/>
              <a:gd name="connsiteY13" fmla="*/ 162045 h 3750197"/>
              <a:gd name="connsiteX14" fmla="*/ 5359079 w 12199717"/>
              <a:gd name="connsiteY14" fmla="*/ 190982 h 3750197"/>
              <a:gd name="connsiteX15" fmla="*/ 5451676 w 12199717"/>
              <a:gd name="connsiteY15" fmla="*/ 214131 h 3750197"/>
              <a:gd name="connsiteX16" fmla="*/ 5590572 w 12199717"/>
              <a:gd name="connsiteY16" fmla="*/ 237281 h 3750197"/>
              <a:gd name="connsiteX17" fmla="*/ 5654233 w 12199717"/>
              <a:gd name="connsiteY17" fmla="*/ 254643 h 3750197"/>
              <a:gd name="connsiteX18" fmla="*/ 5746831 w 12199717"/>
              <a:gd name="connsiteY18" fmla="*/ 277792 h 3750197"/>
              <a:gd name="connsiteX19" fmla="*/ 5810491 w 12199717"/>
              <a:gd name="connsiteY19" fmla="*/ 289367 h 3750197"/>
              <a:gd name="connsiteX20" fmla="*/ 5868365 w 12199717"/>
              <a:gd name="connsiteY20" fmla="*/ 300941 h 3750197"/>
              <a:gd name="connsiteX21" fmla="*/ 5955175 w 12199717"/>
              <a:gd name="connsiteY21" fmla="*/ 318303 h 3750197"/>
              <a:gd name="connsiteX22" fmla="*/ 6013048 w 12199717"/>
              <a:gd name="connsiteY22" fmla="*/ 335665 h 3750197"/>
              <a:gd name="connsiteX23" fmla="*/ 6117221 w 12199717"/>
              <a:gd name="connsiteY23" fmla="*/ 347240 h 3750197"/>
              <a:gd name="connsiteX24" fmla="*/ 6140370 w 12199717"/>
              <a:gd name="connsiteY24" fmla="*/ 353027 h 3750197"/>
              <a:gd name="connsiteX25" fmla="*/ 6279266 w 12199717"/>
              <a:gd name="connsiteY25" fmla="*/ 364602 h 3750197"/>
              <a:gd name="connsiteX26" fmla="*/ 6412375 w 12199717"/>
              <a:gd name="connsiteY26" fmla="*/ 370389 h 3750197"/>
              <a:gd name="connsiteX27" fmla="*/ 6585995 w 12199717"/>
              <a:gd name="connsiteY27" fmla="*/ 381964 h 3750197"/>
              <a:gd name="connsiteX28" fmla="*/ 6690167 w 12199717"/>
              <a:gd name="connsiteY28" fmla="*/ 387751 h 3750197"/>
              <a:gd name="connsiteX29" fmla="*/ 7275316 w 12199717"/>
              <a:gd name="connsiteY29" fmla="*/ 410901 h 3750197"/>
              <a:gd name="connsiteX30" fmla="*/ 8165940 w 12199717"/>
              <a:gd name="connsiteY30" fmla="*/ 428263 h 3750197"/>
              <a:gd name="connsiteX31" fmla="*/ 9427580 w 12199717"/>
              <a:gd name="connsiteY31" fmla="*/ 410901 h 3750197"/>
              <a:gd name="connsiteX32" fmla="*/ 9531752 w 12199717"/>
              <a:gd name="connsiteY32" fmla="*/ 399326 h 3750197"/>
              <a:gd name="connsiteX33" fmla="*/ 9647499 w 12199717"/>
              <a:gd name="connsiteY33" fmla="*/ 387751 h 3750197"/>
              <a:gd name="connsiteX34" fmla="*/ 9751671 w 12199717"/>
              <a:gd name="connsiteY34" fmla="*/ 376177 h 3750197"/>
              <a:gd name="connsiteX35" fmla="*/ 9878993 w 12199717"/>
              <a:gd name="connsiteY35" fmla="*/ 364602 h 3750197"/>
              <a:gd name="connsiteX36" fmla="*/ 9925291 w 12199717"/>
              <a:gd name="connsiteY36" fmla="*/ 353027 h 3750197"/>
              <a:gd name="connsiteX37" fmla="*/ 9948441 w 12199717"/>
              <a:gd name="connsiteY37" fmla="*/ 347240 h 3750197"/>
              <a:gd name="connsiteX38" fmla="*/ 9983165 w 12199717"/>
              <a:gd name="connsiteY38" fmla="*/ 335665 h 3750197"/>
              <a:gd name="connsiteX39" fmla="*/ 10017889 w 12199717"/>
              <a:gd name="connsiteY39" fmla="*/ 329878 h 3750197"/>
              <a:gd name="connsiteX40" fmla="*/ 10046826 w 12199717"/>
              <a:gd name="connsiteY40" fmla="*/ 318303 h 3750197"/>
              <a:gd name="connsiteX41" fmla="*/ 10081550 w 12199717"/>
              <a:gd name="connsiteY41" fmla="*/ 312516 h 3750197"/>
              <a:gd name="connsiteX42" fmla="*/ 10098912 w 12199717"/>
              <a:gd name="connsiteY42" fmla="*/ 300941 h 3750197"/>
              <a:gd name="connsiteX43" fmla="*/ 10116274 w 12199717"/>
              <a:gd name="connsiteY43" fmla="*/ 295154 h 3750197"/>
              <a:gd name="connsiteX44" fmla="*/ 10174147 w 12199717"/>
              <a:gd name="connsiteY44" fmla="*/ 289367 h 3750197"/>
              <a:gd name="connsiteX45" fmla="*/ 10781818 w 12199717"/>
              <a:gd name="connsiteY45" fmla="*/ 277792 h 3750197"/>
              <a:gd name="connsiteX46" fmla="*/ 10984375 w 12199717"/>
              <a:gd name="connsiteY46" fmla="*/ 266217 h 3750197"/>
              <a:gd name="connsiteX47" fmla="*/ 11129059 w 12199717"/>
              <a:gd name="connsiteY47" fmla="*/ 260430 h 3750197"/>
              <a:gd name="connsiteX48" fmla="*/ 11308466 w 12199717"/>
              <a:gd name="connsiteY48" fmla="*/ 248855 h 3750197"/>
              <a:gd name="connsiteX49" fmla="*/ 11412638 w 12199717"/>
              <a:gd name="connsiteY49" fmla="*/ 243068 h 3750197"/>
              <a:gd name="connsiteX50" fmla="*/ 11603621 w 12199717"/>
              <a:gd name="connsiteY50" fmla="*/ 231493 h 3750197"/>
              <a:gd name="connsiteX51" fmla="*/ 11719367 w 12199717"/>
              <a:gd name="connsiteY51" fmla="*/ 225706 h 3750197"/>
              <a:gd name="connsiteX52" fmla="*/ 11979798 w 12199717"/>
              <a:gd name="connsiteY52" fmla="*/ 219919 h 3750197"/>
              <a:gd name="connsiteX53" fmla="*/ 12026097 w 12199717"/>
              <a:gd name="connsiteY53" fmla="*/ 214131 h 3750197"/>
              <a:gd name="connsiteX54" fmla="*/ 12130269 w 12199717"/>
              <a:gd name="connsiteY54" fmla="*/ 202557 h 3750197"/>
              <a:gd name="connsiteX55" fmla="*/ 12170780 w 12199717"/>
              <a:gd name="connsiteY55" fmla="*/ 190982 h 3750197"/>
              <a:gd name="connsiteX56" fmla="*/ 12193929 w 12199717"/>
              <a:gd name="connsiteY56" fmla="*/ 185195 h 3750197"/>
              <a:gd name="connsiteX57" fmla="*/ 12199717 w 12199717"/>
              <a:gd name="connsiteY57" fmla="*/ 3750197 h 3750197"/>
              <a:gd name="connsiteX58" fmla="*/ 0 w 12199717"/>
              <a:gd name="connsiteY58" fmla="*/ 3744410 h 3750197"/>
              <a:gd name="connsiteX59" fmla="*/ 0 w 12199717"/>
              <a:gd name="connsiteY59" fmla="*/ 231493 h 3750197"/>
              <a:gd name="connsiteX0" fmla="*/ 0 w 12199717"/>
              <a:gd name="connsiteY0" fmla="*/ 231493 h 3750197"/>
              <a:gd name="connsiteX1" fmla="*/ 0 w 12199717"/>
              <a:gd name="connsiteY1" fmla="*/ 231493 h 3750197"/>
              <a:gd name="connsiteX2" fmla="*/ 2772137 w 12199717"/>
              <a:gd name="connsiteY2" fmla="*/ 0 h 3750197"/>
              <a:gd name="connsiteX3" fmla="*/ 2974694 w 12199717"/>
              <a:gd name="connsiteY3" fmla="*/ 11574 h 3750197"/>
              <a:gd name="connsiteX4" fmla="*/ 3269848 w 12199717"/>
              <a:gd name="connsiteY4" fmla="*/ 17362 h 3750197"/>
              <a:gd name="connsiteX5" fmla="*/ 3975904 w 12199717"/>
              <a:gd name="connsiteY5" fmla="*/ 23149 h 3750197"/>
              <a:gd name="connsiteX6" fmla="*/ 4109013 w 12199717"/>
              <a:gd name="connsiteY6" fmla="*/ 28936 h 3750197"/>
              <a:gd name="connsiteX7" fmla="*/ 4178461 w 12199717"/>
              <a:gd name="connsiteY7" fmla="*/ 34724 h 3750197"/>
              <a:gd name="connsiteX8" fmla="*/ 4508340 w 12199717"/>
              <a:gd name="connsiteY8" fmla="*/ 63660 h 3750197"/>
              <a:gd name="connsiteX9" fmla="*/ 4930816 w 12199717"/>
              <a:gd name="connsiteY9" fmla="*/ 127321 h 3750197"/>
              <a:gd name="connsiteX10" fmla="*/ 5029200 w 12199717"/>
              <a:gd name="connsiteY10" fmla="*/ 138896 h 3750197"/>
              <a:gd name="connsiteX11" fmla="*/ 5104436 w 12199717"/>
              <a:gd name="connsiteY11" fmla="*/ 156258 h 3750197"/>
              <a:gd name="connsiteX12" fmla="*/ 5144947 w 12199717"/>
              <a:gd name="connsiteY12" fmla="*/ 162045 h 3750197"/>
              <a:gd name="connsiteX13" fmla="*/ 5359079 w 12199717"/>
              <a:gd name="connsiteY13" fmla="*/ 190982 h 3750197"/>
              <a:gd name="connsiteX14" fmla="*/ 5451676 w 12199717"/>
              <a:gd name="connsiteY14" fmla="*/ 214131 h 3750197"/>
              <a:gd name="connsiteX15" fmla="*/ 5590572 w 12199717"/>
              <a:gd name="connsiteY15" fmla="*/ 237281 h 3750197"/>
              <a:gd name="connsiteX16" fmla="*/ 5654233 w 12199717"/>
              <a:gd name="connsiteY16" fmla="*/ 254643 h 3750197"/>
              <a:gd name="connsiteX17" fmla="*/ 5746831 w 12199717"/>
              <a:gd name="connsiteY17" fmla="*/ 277792 h 3750197"/>
              <a:gd name="connsiteX18" fmla="*/ 5810491 w 12199717"/>
              <a:gd name="connsiteY18" fmla="*/ 289367 h 3750197"/>
              <a:gd name="connsiteX19" fmla="*/ 5868365 w 12199717"/>
              <a:gd name="connsiteY19" fmla="*/ 300941 h 3750197"/>
              <a:gd name="connsiteX20" fmla="*/ 5955175 w 12199717"/>
              <a:gd name="connsiteY20" fmla="*/ 318303 h 3750197"/>
              <a:gd name="connsiteX21" fmla="*/ 6013048 w 12199717"/>
              <a:gd name="connsiteY21" fmla="*/ 335665 h 3750197"/>
              <a:gd name="connsiteX22" fmla="*/ 6117221 w 12199717"/>
              <a:gd name="connsiteY22" fmla="*/ 347240 h 3750197"/>
              <a:gd name="connsiteX23" fmla="*/ 6140370 w 12199717"/>
              <a:gd name="connsiteY23" fmla="*/ 353027 h 3750197"/>
              <a:gd name="connsiteX24" fmla="*/ 6279266 w 12199717"/>
              <a:gd name="connsiteY24" fmla="*/ 364602 h 3750197"/>
              <a:gd name="connsiteX25" fmla="*/ 6412375 w 12199717"/>
              <a:gd name="connsiteY25" fmla="*/ 370389 h 3750197"/>
              <a:gd name="connsiteX26" fmla="*/ 6585995 w 12199717"/>
              <a:gd name="connsiteY26" fmla="*/ 381964 h 3750197"/>
              <a:gd name="connsiteX27" fmla="*/ 6690167 w 12199717"/>
              <a:gd name="connsiteY27" fmla="*/ 387751 h 3750197"/>
              <a:gd name="connsiteX28" fmla="*/ 7275316 w 12199717"/>
              <a:gd name="connsiteY28" fmla="*/ 410901 h 3750197"/>
              <a:gd name="connsiteX29" fmla="*/ 8165940 w 12199717"/>
              <a:gd name="connsiteY29" fmla="*/ 428263 h 3750197"/>
              <a:gd name="connsiteX30" fmla="*/ 9427580 w 12199717"/>
              <a:gd name="connsiteY30" fmla="*/ 410901 h 3750197"/>
              <a:gd name="connsiteX31" fmla="*/ 9531752 w 12199717"/>
              <a:gd name="connsiteY31" fmla="*/ 399326 h 3750197"/>
              <a:gd name="connsiteX32" fmla="*/ 9647499 w 12199717"/>
              <a:gd name="connsiteY32" fmla="*/ 387751 h 3750197"/>
              <a:gd name="connsiteX33" fmla="*/ 9751671 w 12199717"/>
              <a:gd name="connsiteY33" fmla="*/ 376177 h 3750197"/>
              <a:gd name="connsiteX34" fmla="*/ 9878993 w 12199717"/>
              <a:gd name="connsiteY34" fmla="*/ 364602 h 3750197"/>
              <a:gd name="connsiteX35" fmla="*/ 9925291 w 12199717"/>
              <a:gd name="connsiteY35" fmla="*/ 353027 h 3750197"/>
              <a:gd name="connsiteX36" fmla="*/ 9948441 w 12199717"/>
              <a:gd name="connsiteY36" fmla="*/ 347240 h 3750197"/>
              <a:gd name="connsiteX37" fmla="*/ 9983165 w 12199717"/>
              <a:gd name="connsiteY37" fmla="*/ 335665 h 3750197"/>
              <a:gd name="connsiteX38" fmla="*/ 10017889 w 12199717"/>
              <a:gd name="connsiteY38" fmla="*/ 329878 h 3750197"/>
              <a:gd name="connsiteX39" fmla="*/ 10046826 w 12199717"/>
              <a:gd name="connsiteY39" fmla="*/ 318303 h 3750197"/>
              <a:gd name="connsiteX40" fmla="*/ 10081550 w 12199717"/>
              <a:gd name="connsiteY40" fmla="*/ 312516 h 3750197"/>
              <a:gd name="connsiteX41" fmla="*/ 10098912 w 12199717"/>
              <a:gd name="connsiteY41" fmla="*/ 300941 h 3750197"/>
              <a:gd name="connsiteX42" fmla="*/ 10116274 w 12199717"/>
              <a:gd name="connsiteY42" fmla="*/ 295154 h 3750197"/>
              <a:gd name="connsiteX43" fmla="*/ 10174147 w 12199717"/>
              <a:gd name="connsiteY43" fmla="*/ 289367 h 3750197"/>
              <a:gd name="connsiteX44" fmla="*/ 10781818 w 12199717"/>
              <a:gd name="connsiteY44" fmla="*/ 277792 h 3750197"/>
              <a:gd name="connsiteX45" fmla="*/ 10984375 w 12199717"/>
              <a:gd name="connsiteY45" fmla="*/ 266217 h 3750197"/>
              <a:gd name="connsiteX46" fmla="*/ 11129059 w 12199717"/>
              <a:gd name="connsiteY46" fmla="*/ 260430 h 3750197"/>
              <a:gd name="connsiteX47" fmla="*/ 11308466 w 12199717"/>
              <a:gd name="connsiteY47" fmla="*/ 248855 h 3750197"/>
              <a:gd name="connsiteX48" fmla="*/ 11412638 w 12199717"/>
              <a:gd name="connsiteY48" fmla="*/ 243068 h 3750197"/>
              <a:gd name="connsiteX49" fmla="*/ 11603621 w 12199717"/>
              <a:gd name="connsiteY49" fmla="*/ 231493 h 3750197"/>
              <a:gd name="connsiteX50" fmla="*/ 11719367 w 12199717"/>
              <a:gd name="connsiteY50" fmla="*/ 225706 h 3750197"/>
              <a:gd name="connsiteX51" fmla="*/ 11979798 w 12199717"/>
              <a:gd name="connsiteY51" fmla="*/ 219919 h 3750197"/>
              <a:gd name="connsiteX52" fmla="*/ 12026097 w 12199717"/>
              <a:gd name="connsiteY52" fmla="*/ 214131 h 3750197"/>
              <a:gd name="connsiteX53" fmla="*/ 12130269 w 12199717"/>
              <a:gd name="connsiteY53" fmla="*/ 202557 h 3750197"/>
              <a:gd name="connsiteX54" fmla="*/ 12170780 w 12199717"/>
              <a:gd name="connsiteY54" fmla="*/ 190982 h 3750197"/>
              <a:gd name="connsiteX55" fmla="*/ 12193929 w 12199717"/>
              <a:gd name="connsiteY55" fmla="*/ 185195 h 3750197"/>
              <a:gd name="connsiteX56" fmla="*/ 12199717 w 12199717"/>
              <a:gd name="connsiteY56" fmla="*/ 3750197 h 3750197"/>
              <a:gd name="connsiteX57" fmla="*/ 0 w 12199717"/>
              <a:gd name="connsiteY57" fmla="*/ 3744410 h 3750197"/>
              <a:gd name="connsiteX58" fmla="*/ 0 w 12199717"/>
              <a:gd name="connsiteY58" fmla="*/ 231493 h 3750197"/>
              <a:gd name="connsiteX0" fmla="*/ 0 w 12199717"/>
              <a:gd name="connsiteY0" fmla="*/ 244406 h 3763110"/>
              <a:gd name="connsiteX1" fmla="*/ 0 w 12199717"/>
              <a:gd name="connsiteY1" fmla="*/ 244406 h 3763110"/>
              <a:gd name="connsiteX2" fmla="*/ 2772137 w 12199717"/>
              <a:gd name="connsiteY2" fmla="*/ 12913 h 3763110"/>
              <a:gd name="connsiteX3" fmla="*/ 3269848 w 12199717"/>
              <a:gd name="connsiteY3" fmla="*/ 30275 h 3763110"/>
              <a:gd name="connsiteX4" fmla="*/ 3975904 w 12199717"/>
              <a:gd name="connsiteY4" fmla="*/ 36062 h 3763110"/>
              <a:gd name="connsiteX5" fmla="*/ 4109013 w 12199717"/>
              <a:gd name="connsiteY5" fmla="*/ 41849 h 3763110"/>
              <a:gd name="connsiteX6" fmla="*/ 4178461 w 12199717"/>
              <a:gd name="connsiteY6" fmla="*/ 47637 h 3763110"/>
              <a:gd name="connsiteX7" fmla="*/ 4508340 w 12199717"/>
              <a:gd name="connsiteY7" fmla="*/ 76573 h 3763110"/>
              <a:gd name="connsiteX8" fmla="*/ 4930816 w 12199717"/>
              <a:gd name="connsiteY8" fmla="*/ 140234 h 3763110"/>
              <a:gd name="connsiteX9" fmla="*/ 5029200 w 12199717"/>
              <a:gd name="connsiteY9" fmla="*/ 151809 h 3763110"/>
              <a:gd name="connsiteX10" fmla="*/ 5104436 w 12199717"/>
              <a:gd name="connsiteY10" fmla="*/ 169171 h 3763110"/>
              <a:gd name="connsiteX11" fmla="*/ 5144947 w 12199717"/>
              <a:gd name="connsiteY11" fmla="*/ 174958 h 3763110"/>
              <a:gd name="connsiteX12" fmla="*/ 5359079 w 12199717"/>
              <a:gd name="connsiteY12" fmla="*/ 203895 h 3763110"/>
              <a:gd name="connsiteX13" fmla="*/ 5451676 w 12199717"/>
              <a:gd name="connsiteY13" fmla="*/ 227044 h 3763110"/>
              <a:gd name="connsiteX14" fmla="*/ 5590572 w 12199717"/>
              <a:gd name="connsiteY14" fmla="*/ 250194 h 3763110"/>
              <a:gd name="connsiteX15" fmla="*/ 5654233 w 12199717"/>
              <a:gd name="connsiteY15" fmla="*/ 267556 h 3763110"/>
              <a:gd name="connsiteX16" fmla="*/ 5746831 w 12199717"/>
              <a:gd name="connsiteY16" fmla="*/ 290705 h 3763110"/>
              <a:gd name="connsiteX17" fmla="*/ 5810491 w 12199717"/>
              <a:gd name="connsiteY17" fmla="*/ 302280 h 3763110"/>
              <a:gd name="connsiteX18" fmla="*/ 5868365 w 12199717"/>
              <a:gd name="connsiteY18" fmla="*/ 313854 h 3763110"/>
              <a:gd name="connsiteX19" fmla="*/ 5955175 w 12199717"/>
              <a:gd name="connsiteY19" fmla="*/ 331216 h 3763110"/>
              <a:gd name="connsiteX20" fmla="*/ 6013048 w 12199717"/>
              <a:gd name="connsiteY20" fmla="*/ 348578 h 3763110"/>
              <a:gd name="connsiteX21" fmla="*/ 6117221 w 12199717"/>
              <a:gd name="connsiteY21" fmla="*/ 360153 h 3763110"/>
              <a:gd name="connsiteX22" fmla="*/ 6140370 w 12199717"/>
              <a:gd name="connsiteY22" fmla="*/ 365940 h 3763110"/>
              <a:gd name="connsiteX23" fmla="*/ 6279266 w 12199717"/>
              <a:gd name="connsiteY23" fmla="*/ 377515 h 3763110"/>
              <a:gd name="connsiteX24" fmla="*/ 6412375 w 12199717"/>
              <a:gd name="connsiteY24" fmla="*/ 383302 h 3763110"/>
              <a:gd name="connsiteX25" fmla="*/ 6585995 w 12199717"/>
              <a:gd name="connsiteY25" fmla="*/ 394877 h 3763110"/>
              <a:gd name="connsiteX26" fmla="*/ 6690167 w 12199717"/>
              <a:gd name="connsiteY26" fmla="*/ 400664 h 3763110"/>
              <a:gd name="connsiteX27" fmla="*/ 7275316 w 12199717"/>
              <a:gd name="connsiteY27" fmla="*/ 423814 h 3763110"/>
              <a:gd name="connsiteX28" fmla="*/ 8165940 w 12199717"/>
              <a:gd name="connsiteY28" fmla="*/ 441176 h 3763110"/>
              <a:gd name="connsiteX29" fmla="*/ 9427580 w 12199717"/>
              <a:gd name="connsiteY29" fmla="*/ 423814 h 3763110"/>
              <a:gd name="connsiteX30" fmla="*/ 9531752 w 12199717"/>
              <a:gd name="connsiteY30" fmla="*/ 412239 h 3763110"/>
              <a:gd name="connsiteX31" fmla="*/ 9647499 w 12199717"/>
              <a:gd name="connsiteY31" fmla="*/ 400664 h 3763110"/>
              <a:gd name="connsiteX32" fmla="*/ 9751671 w 12199717"/>
              <a:gd name="connsiteY32" fmla="*/ 389090 h 3763110"/>
              <a:gd name="connsiteX33" fmla="*/ 9878993 w 12199717"/>
              <a:gd name="connsiteY33" fmla="*/ 377515 h 3763110"/>
              <a:gd name="connsiteX34" fmla="*/ 9925291 w 12199717"/>
              <a:gd name="connsiteY34" fmla="*/ 365940 h 3763110"/>
              <a:gd name="connsiteX35" fmla="*/ 9948441 w 12199717"/>
              <a:gd name="connsiteY35" fmla="*/ 360153 h 3763110"/>
              <a:gd name="connsiteX36" fmla="*/ 9983165 w 12199717"/>
              <a:gd name="connsiteY36" fmla="*/ 348578 h 3763110"/>
              <a:gd name="connsiteX37" fmla="*/ 10017889 w 12199717"/>
              <a:gd name="connsiteY37" fmla="*/ 342791 h 3763110"/>
              <a:gd name="connsiteX38" fmla="*/ 10046826 w 12199717"/>
              <a:gd name="connsiteY38" fmla="*/ 331216 h 3763110"/>
              <a:gd name="connsiteX39" fmla="*/ 10081550 w 12199717"/>
              <a:gd name="connsiteY39" fmla="*/ 325429 h 3763110"/>
              <a:gd name="connsiteX40" fmla="*/ 10098912 w 12199717"/>
              <a:gd name="connsiteY40" fmla="*/ 313854 h 3763110"/>
              <a:gd name="connsiteX41" fmla="*/ 10116274 w 12199717"/>
              <a:gd name="connsiteY41" fmla="*/ 308067 h 3763110"/>
              <a:gd name="connsiteX42" fmla="*/ 10174147 w 12199717"/>
              <a:gd name="connsiteY42" fmla="*/ 302280 h 3763110"/>
              <a:gd name="connsiteX43" fmla="*/ 10781818 w 12199717"/>
              <a:gd name="connsiteY43" fmla="*/ 290705 h 3763110"/>
              <a:gd name="connsiteX44" fmla="*/ 10984375 w 12199717"/>
              <a:gd name="connsiteY44" fmla="*/ 279130 h 3763110"/>
              <a:gd name="connsiteX45" fmla="*/ 11129059 w 12199717"/>
              <a:gd name="connsiteY45" fmla="*/ 273343 h 3763110"/>
              <a:gd name="connsiteX46" fmla="*/ 11308466 w 12199717"/>
              <a:gd name="connsiteY46" fmla="*/ 261768 h 3763110"/>
              <a:gd name="connsiteX47" fmla="*/ 11412638 w 12199717"/>
              <a:gd name="connsiteY47" fmla="*/ 255981 h 3763110"/>
              <a:gd name="connsiteX48" fmla="*/ 11603621 w 12199717"/>
              <a:gd name="connsiteY48" fmla="*/ 244406 h 3763110"/>
              <a:gd name="connsiteX49" fmla="*/ 11719367 w 12199717"/>
              <a:gd name="connsiteY49" fmla="*/ 238619 h 3763110"/>
              <a:gd name="connsiteX50" fmla="*/ 11979798 w 12199717"/>
              <a:gd name="connsiteY50" fmla="*/ 232832 h 3763110"/>
              <a:gd name="connsiteX51" fmla="*/ 12026097 w 12199717"/>
              <a:gd name="connsiteY51" fmla="*/ 227044 h 3763110"/>
              <a:gd name="connsiteX52" fmla="*/ 12130269 w 12199717"/>
              <a:gd name="connsiteY52" fmla="*/ 215470 h 3763110"/>
              <a:gd name="connsiteX53" fmla="*/ 12170780 w 12199717"/>
              <a:gd name="connsiteY53" fmla="*/ 203895 h 3763110"/>
              <a:gd name="connsiteX54" fmla="*/ 12193929 w 12199717"/>
              <a:gd name="connsiteY54" fmla="*/ 198108 h 3763110"/>
              <a:gd name="connsiteX55" fmla="*/ 12199717 w 12199717"/>
              <a:gd name="connsiteY55" fmla="*/ 3763110 h 3763110"/>
              <a:gd name="connsiteX56" fmla="*/ 0 w 12199717"/>
              <a:gd name="connsiteY56" fmla="*/ 3757323 h 3763110"/>
              <a:gd name="connsiteX57" fmla="*/ 0 w 12199717"/>
              <a:gd name="connsiteY57" fmla="*/ 244406 h 3763110"/>
              <a:gd name="connsiteX0" fmla="*/ 0 w 12199717"/>
              <a:gd name="connsiteY0" fmla="*/ 243210 h 3761914"/>
              <a:gd name="connsiteX1" fmla="*/ 0 w 12199717"/>
              <a:gd name="connsiteY1" fmla="*/ 243210 h 3761914"/>
              <a:gd name="connsiteX2" fmla="*/ 2772137 w 12199717"/>
              <a:gd name="connsiteY2" fmla="*/ 11717 h 3761914"/>
              <a:gd name="connsiteX3" fmla="*/ 3975904 w 12199717"/>
              <a:gd name="connsiteY3" fmla="*/ 34866 h 3761914"/>
              <a:gd name="connsiteX4" fmla="*/ 4109013 w 12199717"/>
              <a:gd name="connsiteY4" fmla="*/ 40653 h 3761914"/>
              <a:gd name="connsiteX5" fmla="*/ 4178461 w 12199717"/>
              <a:gd name="connsiteY5" fmla="*/ 46441 h 3761914"/>
              <a:gd name="connsiteX6" fmla="*/ 4508340 w 12199717"/>
              <a:gd name="connsiteY6" fmla="*/ 75377 h 3761914"/>
              <a:gd name="connsiteX7" fmla="*/ 4930816 w 12199717"/>
              <a:gd name="connsiteY7" fmla="*/ 139038 h 3761914"/>
              <a:gd name="connsiteX8" fmla="*/ 5029200 w 12199717"/>
              <a:gd name="connsiteY8" fmla="*/ 150613 h 3761914"/>
              <a:gd name="connsiteX9" fmla="*/ 5104436 w 12199717"/>
              <a:gd name="connsiteY9" fmla="*/ 167975 h 3761914"/>
              <a:gd name="connsiteX10" fmla="*/ 5144947 w 12199717"/>
              <a:gd name="connsiteY10" fmla="*/ 173762 h 3761914"/>
              <a:gd name="connsiteX11" fmla="*/ 5359079 w 12199717"/>
              <a:gd name="connsiteY11" fmla="*/ 202699 h 3761914"/>
              <a:gd name="connsiteX12" fmla="*/ 5451676 w 12199717"/>
              <a:gd name="connsiteY12" fmla="*/ 225848 h 3761914"/>
              <a:gd name="connsiteX13" fmla="*/ 5590572 w 12199717"/>
              <a:gd name="connsiteY13" fmla="*/ 248998 h 3761914"/>
              <a:gd name="connsiteX14" fmla="*/ 5654233 w 12199717"/>
              <a:gd name="connsiteY14" fmla="*/ 266360 h 3761914"/>
              <a:gd name="connsiteX15" fmla="*/ 5746831 w 12199717"/>
              <a:gd name="connsiteY15" fmla="*/ 289509 h 3761914"/>
              <a:gd name="connsiteX16" fmla="*/ 5810491 w 12199717"/>
              <a:gd name="connsiteY16" fmla="*/ 301084 h 3761914"/>
              <a:gd name="connsiteX17" fmla="*/ 5868365 w 12199717"/>
              <a:gd name="connsiteY17" fmla="*/ 312658 h 3761914"/>
              <a:gd name="connsiteX18" fmla="*/ 5955175 w 12199717"/>
              <a:gd name="connsiteY18" fmla="*/ 330020 h 3761914"/>
              <a:gd name="connsiteX19" fmla="*/ 6013048 w 12199717"/>
              <a:gd name="connsiteY19" fmla="*/ 347382 h 3761914"/>
              <a:gd name="connsiteX20" fmla="*/ 6117221 w 12199717"/>
              <a:gd name="connsiteY20" fmla="*/ 358957 h 3761914"/>
              <a:gd name="connsiteX21" fmla="*/ 6140370 w 12199717"/>
              <a:gd name="connsiteY21" fmla="*/ 364744 h 3761914"/>
              <a:gd name="connsiteX22" fmla="*/ 6279266 w 12199717"/>
              <a:gd name="connsiteY22" fmla="*/ 376319 h 3761914"/>
              <a:gd name="connsiteX23" fmla="*/ 6412375 w 12199717"/>
              <a:gd name="connsiteY23" fmla="*/ 382106 h 3761914"/>
              <a:gd name="connsiteX24" fmla="*/ 6585995 w 12199717"/>
              <a:gd name="connsiteY24" fmla="*/ 393681 h 3761914"/>
              <a:gd name="connsiteX25" fmla="*/ 6690167 w 12199717"/>
              <a:gd name="connsiteY25" fmla="*/ 399468 h 3761914"/>
              <a:gd name="connsiteX26" fmla="*/ 7275316 w 12199717"/>
              <a:gd name="connsiteY26" fmla="*/ 422618 h 3761914"/>
              <a:gd name="connsiteX27" fmla="*/ 8165940 w 12199717"/>
              <a:gd name="connsiteY27" fmla="*/ 439980 h 3761914"/>
              <a:gd name="connsiteX28" fmla="*/ 9427580 w 12199717"/>
              <a:gd name="connsiteY28" fmla="*/ 422618 h 3761914"/>
              <a:gd name="connsiteX29" fmla="*/ 9531752 w 12199717"/>
              <a:gd name="connsiteY29" fmla="*/ 411043 h 3761914"/>
              <a:gd name="connsiteX30" fmla="*/ 9647499 w 12199717"/>
              <a:gd name="connsiteY30" fmla="*/ 399468 h 3761914"/>
              <a:gd name="connsiteX31" fmla="*/ 9751671 w 12199717"/>
              <a:gd name="connsiteY31" fmla="*/ 387894 h 3761914"/>
              <a:gd name="connsiteX32" fmla="*/ 9878993 w 12199717"/>
              <a:gd name="connsiteY32" fmla="*/ 376319 h 3761914"/>
              <a:gd name="connsiteX33" fmla="*/ 9925291 w 12199717"/>
              <a:gd name="connsiteY33" fmla="*/ 364744 h 3761914"/>
              <a:gd name="connsiteX34" fmla="*/ 9948441 w 12199717"/>
              <a:gd name="connsiteY34" fmla="*/ 358957 h 3761914"/>
              <a:gd name="connsiteX35" fmla="*/ 9983165 w 12199717"/>
              <a:gd name="connsiteY35" fmla="*/ 347382 h 3761914"/>
              <a:gd name="connsiteX36" fmla="*/ 10017889 w 12199717"/>
              <a:gd name="connsiteY36" fmla="*/ 341595 h 3761914"/>
              <a:gd name="connsiteX37" fmla="*/ 10046826 w 12199717"/>
              <a:gd name="connsiteY37" fmla="*/ 330020 h 3761914"/>
              <a:gd name="connsiteX38" fmla="*/ 10081550 w 12199717"/>
              <a:gd name="connsiteY38" fmla="*/ 324233 h 3761914"/>
              <a:gd name="connsiteX39" fmla="*/ 10098912 w 12199717"/>
              <a:gd name="connsiteY39" fmla="*/ 312658 h 3761914"/>
              <a:gd name="connsiteX40" fmla="*/ 10116274 w 12199717"/>
              <a:gd name="connsiteY40" fmla="*/ 306871 h 3761914"/>
              <a:gd name="connsiteX41" fmla="*/ 10174147 w 12199717"/>
              <a:gd name="connsiteY41" fmla="*/ 301084 h 3761914"/>
              <a:gd name="connsiteX42" fmla="*/ 10781818 w 12199717"/>
              <a:gd name="connsiteY42" fmla="*/ 289509 h 3761914"/>
              <a:gd name="connsiteX43" fmla="*/ 10984375 w 12199717"/>
              <a:gd name="connsiteY43" fmla="*/ 277934 h 3761914"/>
              <a:gd name="connsiteX44" fmla="*/ 11129059 w 12199717"/>
              <a:gd name="connsiteY44" fmla="*/ 272147 h 3761914"/>
              <a:gd name="connsiteX45" fmla="*/ 11308466 w 12199717"/>
              <a:gd name="connsiteY45" fmla="*/ 260572 h 3761914"/>
              <a:gd name="connsiteX46" fmla="*/ 11412638 w 12199717"/>
              <a:gd name="connsiteY46" fmla="*/ 254785 h 3761914"/>
              <a:gd name="connsiteX47" fmla="*/ 11603621 w 12199717"/>
              <a:gd name="connsiteY47" fmla="*/ 243210 h 3761914"/>
              <a:gd name="connsiteX48" fmla="*/ 11719367 w 12199717"/>
              <a:gd name="connsiteY48" fmla="*/ 237423 h 3761914"/>
              <a:gd name="connsiteX49" fmla="*/ 11979798 w 12199717"/>
              <a:gd name="connsiteY49" fmla="*/ 231636 h 3761914"/>
              <a:gd name="connsiteX50" fmla="*/ 12026097 w 12199717"/>
              <a:gd name="connsiteY50" fmla="*/ 225848 h 3761914"/>
              <a:gd name="connsiteX51" fmla="*/ 12130269 w 12199717"/>
              <a:gd name="connsiteY51" fmla="*/ 214274 h 3761914"/>
              <a:gd name="connsiteX52" fmla="*/ 12170780 w 12199717"/>
              <a:gd name="connsiteY52" fmla="*/ 202699 h 3761914"/>
              <a:gd name="connsiteX53" fmla="*/ 12193929 w 12199717"/>
              <a:gd name="connsiteY53" fmla="*/ 196912 h 3761914"/>
              <a:gd name="connsiteX54" fmla="*/ 12199717 w 12199717"/>
              <a:gd name="connsiteY54" fmla="*/ 3761914 h 3761914"/>
              <a:gd name="connsiteX55" fmla="*/ 0 w 12199717"/>
              <a:gd name="connsiteY55" fmla="*/ 3756127 h 3761914"/>
              <a:gd name="connsiteX56" fmla="*/ 0 w 12199717"/>
              <a:gd name="connsiteY56" fmla="*/ 243210 h 3761914"/>
              <a:gd name="connsiteX0" fmla="*/ 0 w 12199717"/>
              <a:gd name="connsiteY0" fmla="*/ 482026 h 4000730"/>
              <a:gd name="connsiteX1" fmla="*/ 0 w 12199717"/>
              <a:gd name="connsiteY1" fmla="*/ 482026 h 4000730"/>
              <a:gd name="connsiteX2" fmla="*/ 2749615 w 12199717"/>
              <a:gd name="connsiteY2" fmla="*/ 2789 h 4000730"/>
              <a:gd name="connsiteX3" fmla="*/ 3975904 w 12199717"/>
              <a:gd name="connsiteY3" fmla="*/ 273682 h 4000730"/>
              <a:gd name="connsiteX4" fmla="*/ 4109013 w 12199717"/>
              <a:gd name="connsiteY4" fmla="*/ 279469 h 4000730"/>
              <a:gd name="connsiteX5" fmla="*/ 4178461 w 12199717"/>
              <a:gd name="connsiteY5" fmla="*/ 285257 h 4000730"/>
              <a:gd name="connsiteX6" fmla="*/ 4508340 w 12199717"/>
              <a:gd name="connsiteY6" fmla="*/ 314193 h 4000730"/>
              <a:gd name="connsiteX7" fmla="*/ 4930816 w 12199717"/>
              <a:gd name="connsiteY7" fmla="*/ 377854 h 4000730"/>
              <a:gd name="connsiteX8" fmla="*/ 5029200 w 12199717"/>
              <a:gd name="connsiteY8" fmla="*/ 389429 h 4000730"/>
              <a:gd name="connsiteX9" fmla="*/ 5104436 w 12199717"/>
              <a:gd name="connsiteY9" fmla="*/ 406791 h 4000730"/>
              <a:gd name="connsiteX10" fmla="*/ 5144947 w 12199717"/>
              <a:gd name="connsiteY10" fmla="*/ 412578 h 4000730"/>
              <a:gd name="connsiteX11" fmla="*/ 5359079 w 12199717"/>
              <a:gd name="connsiteY11" fmla="*/ 441515 h 4000730"/>
              <a:gd name="connsiteX12" fmla="*/ 5451676 w 12199717"/>
              <a:gd name="connsiteY12" fmla="*/ 464664 h 4000730"/>
              <a:gd name="connsiteX13" fmla="*/ 5590572 w 12199717"/>
              <a:gd name="connsiteY13" fmla="*/ 487814 h 4000730"/>
              <a:gd name="connsiteX14" fmla="*/ 5654233 w 12199717"/>
              <a:gd name="connsiteY14" fmla="*/ 505176 h 4000730"/>
              <a:gd name="connsiteX15" fmla="*/ 5746831 w 12199717"/>
              <a:gd name="connsiteY15" fmla="*/ 528325 h 4000730"/>
              <a:gd name="connsiteX16" fmla="*/ 5810491 w 12199717"/>
              <a:gd name="connsiteY16" fmla="*/ 539900 h 4000730"/>
              <a:gd name="connsiteX17" fmla="*/ 5868365 w 12199717"/>
              <a:gd name="connsiteY17" fmla="*/ 551474 h 4000730"/>
              <a:gd name="connsiteX18" fmla="*/ 5955175 w 12199717"/>
              <a:gd name="connsiteY18" fmla="*/ 568836 h 4000730"/>
              <a:gd name="connsiteX19" fmla="*/ 6013048 w 12199717"/>
              <a:gd name="connsiteY19" fmla="*/ 586198 h 4000730"/>
              <a:gd name="connsiteX20" fmla="*/ 6117221 w 12199717"/>
              <a:gd name="connsiteY20" fmla="*/ 597773 h 4000730"/>
              <a:gd name="connsiteX21" fmla="*/ 6140370 w 12199717"/>
              <a:gd name="connsiteY21" fmla="*/ 603560 h 4000730"/>
              <a:gd name="connsiteX22" fmla="*/ 6279266 w 12199717"/>
              <a:gd name="connsiteY22" fmla="*/ 615135 h 4000730"/>
              <a:gd name="connsiteX23" fmla="*/ 6412375 w 12199717"/>
              <a:gd name="connsiteY23" fmla="*/ 620922 h 4000730"/>
              <a:gd name="connsiteX24" fmla="*/ 6585995 w 12199717"/>
              <a:gd name="connsiteY24" fmla="*/ 632497 h 4000730"/>
              <a:gd name="connsiteX25" fmla="*/ 6690167 w 12199717"/>
              <a:gd name="connsiteY25" fmla="*/ 638284 h 4000730"/>
              <a:gd name="connsiteX26" fmla="*/ 7275316 w 12199717"/>
              <a:gd name="connsiteY26" fmla="*/ 661434 h 4000730"/>
              <a:gd name="connsiteX27" fmla="*/ 8165940 w 12199717"/>
              <a:gd name="connsiteY27" fmla="*/ 678796 h 4000730"/>
              <a:gd name="connsiteX28" fmla="*/ 9427580 w 12199717"/>
              <a:gd name="connsiteY28" fmla="*/ 661434 h 4000730"/>
              <a:gd name="connsiteX29" fmla="*/ 9531752 w 12199717"/>
              <a:gd name="connsiteY29" fmla="*/ 649859 h 4000730"/>
              <a:gd name="connsiteX30" fmla="*/ 9647499 w 12199717"/>
              <a:gd name="connsiteY30" fmla="*/ 638284 h 4000730"/>
              <a:gd name="connsiteX31" fmla="*/ 9751671 w 12199717"/>
              <a:gd name="connsiteY31" fmla="*/ 626710 h 4000730"/>
              <a:gd name="connsiteX32" fmla="*/ 9878993 w 12199717"/>
              <a:gd name="connsiteY32" fmla="*/ 615135 h 4000730"/>
              <a:gd name="connsiteX33" fmla="*/ 9925291 w 12199717"/>
              <a:gd name="connsiteY33" fmla="*/ 603560 h 4000730"/>
              <a:gd name="connsiteX34" fmla="*/ 9948441 w 12199717"/>
              <a:gd name="connsiteY34" fmla="*/ 597773 h 4000730"/>
              <a:gd name="connsiteX35" fmla="*/ 9983165 w 12199717"/>
              <a:gd name="connsiteY35" fmla="*/ 586198 h 4000730"/>
              <a:gd name="connsiteX36" fmla="*/ 10017889 w 12199717"/>
              <a:gd name="connsiteY36" fmla="*/ 580411 h 4000730"/>
              <a:gd name="connsiteX37" fmla="*/ 10046826 w 12199717"/>
              <a:gd name="connsiteY37" fmla="*/ 568836 h 4000730"/>
              <a:gd name="connsiteX38" fmla="*/ 10081550 w 12199717"/>
              <a:gd name="connsiteY38" fmla="*/ 563049 h 4000730"/>
              <a:gd name="connsiteX39" fmla="*/ 10098912 w 12199717"/>
              <a:gd name="connsiteY39" fmla="*/ 551474 h 4000730"/>
              <a:gd name="connsiteX40" fmla="*/ 10116274 w 12199717"/>
              <a:gd name="connsiteY40" fmla="*/ 545687 h 4000730"/>
              <a:gd name="connsiteX41" fmla="*/ 10174147 w 12199717"/>
              <a:gd name="connsiteY41" fmla="*/ 539900 h 4000730"/>
              <a:gd name="connsiteX42" fmla="*/ 10781818 w 12199717"/>
              <a:gd name="connsiteY42" fmla="*/ 528325 h 4000730"/>
              <a:gd name="connsiteX43" fmla="*/ 10984375 w 12199717"/>
              <a:gd name="connsiteY43" fmla="*/ 516750 h 4000730"/>
              <a:gd name="connsiteX44" fmla="*/ 11129059 w 12199717"/>
              <a:gd name="connsiteY44" fmla="*/ 510963 h 4000730"/>
              <a:gd name="connsiteX45" fmla="*/ 11308466 w 12199717"/>
              <a:gd name="connsiteY45" fmla="*/ 499388 h 4000730"/>
              <a:gd name="connsiteX46" fmla="*/ 11412638 w 12199717"/>
              <a:gd name="connsiteY46" fmla="*/ 493601 h 4000730"/>
              <a:gd name="connsiteX47" fmla="*/ 11603621 w 12199717"/>
              <a:gd name="connsiteY47" fmla="*/ 482026 h 4000730"/>
              <a:gd name="connsiteX48" fmla="*/ 11719367 w 12199717"/>
              <a:gd name="connsiteY48" fmla="*/ 476239 h 4000730"/>
              <a:gd name="connsiteX49" fmla="*/ 11979798 w 12199717"/>
              <a:gd name="connsiteY49" fmla="*/ 470452 h 4000730"/>
              <a:gd name="connsiteX50" fmla="*/ 12026097 w 12199717"/>
              <a:gd name="connsiteY50" fmla="*/ 464664 h 4000730"/>
              <a:gd name="connsiteX51" fmla="*/ 12130269 w 12199717"/>
              <a:gd name="connsiteY51" fmla="*/ 453090 h 4000730"/>
              <a:gd name="connsiteX52" fmla="*/ 12170780 w 12199717"/>
              <a:gd name="connsiteY52" fmla="*/ 441515 h 4000730"/>
              <a:gd name="connsiteX53" fmla="*/ 12193929 w 12199717"/>
              <a:gd name="connsiteY53" fmla="*/ 435728 h 4000730"/>
              <a:gd name="connsiteX54" fmla="*/ 12199717 w 12199717"/>
              <a:gd name="connsiteY54" fmla="*/ 4000730 h 4000730"/>
              <a:gd name="connsiteX55" fmla="*/ 0 w 12199717"/>
              <a:gd name="connsiteY55" fmla="*/ 3994943 h 4000730"/>
              <a:gd name="connsiteX56" fmla="*/ 0 w 12199717"/>
              <a:gd name="connsiteY56" fmla="*/ 482026 h 4000730"/>
              <a:gd name="connsiteX0" fmla="*/ 0 w 12199717"/>
              <a:gd name="connsiteY0" fmla="*/ 482026 h 4000730"/>
              <a:gd name="connsiteX1" fmla="*/ 0 w 12199717"/>
              <a:gd name="connsiteY1" fmla="*/ 482026 h 4000730"/>
              <a:gd name="connsiteX2" fmla="*/ 2749615 w 12199717"/>
              <a:gd name="connsiteY2" fmla="*/ 2789 h 4000730"/>
              <a:gd name="connsiteX3" fmla="*/ 3975904 w 12199717"/>
              <a:gd name="connsiteY3" fmla="*/ 273682 h 4000730"/>
              <a:gd name="connsiteX4" fmla="*/ 4109013 w 12199717"/>
              <a:gd name="connsiteY4" fmla="*/ 279469 h 4000730"/>
              <a:gd name="connsiteX5" fmla="*/ 4178461 w 12199717"/>
              <a:gd name="connsiteY5" fmla="*/ 285257 h 4000730"/>
              <a:gd name="connsiteX6" fmla="*/ 4508340 w 12199717"/>
              <a:gd name="connsiteY6" fmla="*/ 314193 h 4000730"/>
              <a:gd name="connsiteX7" fmla="*/ 4930816 w 12199717"/>
              <a:gd name="connsiteY7" fmla="*/ 377854 h 4000730"/>
              <a:gd name="connsiteX8" fmla="*/ 5029200 w 12199717"/>
              <a:gd name="connsiteY8" fmla="*/ 389429 h 4000730"/>
              <a:gd name="connsiteX9" fmla="*/ 5104436 w 12199717"/>
              <a:gd name="connsiteY9" fmla="*/ 406791 h 4000730"/>
              <a:gd name="connsiteX10" fmla="*/ 5144947 w 12199717"/>
              <a:gd name="connsiteY10" fmla="*/ 412578 h 4000730"/>
              <a:gd name="connsiteX11" fmla="*/ 5359079 w 12199717"/>
              <a:gd name="connsiteY11" fmla="*/ 441515 h 4000730"/>
              <a:gd name="connsiteX12" fmla="*/ 5451676 w 12199717"/>
              <a:gd name="connsiteY12" fmla="*/ 464664 h 4000730"/>
              <a:gd name="connsiteX13" fmla="*/ 5590572 w 12199717"/>
              <a:gd name="connsiteY13" fmla="*/ 487814 h 4000730"/>
              <a:gd name="connsiteX14" fmla="*/ 5654233 w 12199717"/>
              <a:gd name="connsiteY14" fmla="*/ 505176 h 4000730"/>
              <a:gd name="connsiteX15" fmla="*/ 5746831 w 12199717"/>
              <a:gd name="connsiteY15" fmla="*/ 528325 h 4000730"/>
              <a:gd name="connsiteX16" fmla="*/ 5810491 w 12199717"/>
              <a:gd name="connsiteY16" fmla="*/ 539900 h 4000730"/>
              <a:gd name="connsiteX17" fmla="*/ 5868365 w 12199717"/>
              <a:gd name="connsiteY17" fmla="*/ 551474 h 4000730"/>
              <a:gd name="connsiteX18" fmla="*/ 5955175 w 12199717"/>
              <a:gd name="connsiteY18" fmla="*/ 568836 h 4000730"/>
              <a:gd name="connsiteX19" fmla="*/ 6013048 w 12199717"/>
              <a:gd name="connsiteY19" fmla="*/ 586198 h 4000730"/>
              <a:gd name="connsiteX20" fmla="*/ 6117221 w 12199717"/>
              <a:gd name="connsiteY20" fmla="*/ 597773 h 4000730"/>
              <a:gd name="connsiteX21" fmla="*/ 6140370 w 12199717"/>
              <a:gd name="connsiteY21" fmla="*/ 603560 h 4000730"/>
              <a:gd name="connsiteX22" fmla="*/ 6279266 w 12199717"/>
              <a:gd name="connsiteY22" fmla="*/ 615135 h 4000730"/>
              <a:gd name="connsiteX23" fmla="*/ 6412375 w 12199717"/>
              <a:gd name="connsiteY23" fmla="*/ 620922 h 4000730"/>
              <a:gd name="connsiteX24" fmla="*/ 6585995 w 12199717"/>
              <a:gd name="connsiteY24" fmla="*/ 632497 h 4000730"/>
              <a:gd name="connsiteX25" fmla="*/ 6690167 w 12199717"/>
              <a:gd name="connsiteY25" fmla="*/ 638284 h 4000730"/>
              <a:gd name="connsiteX26" fmla="*/ 7275316 w 12199717"/>
              <a:gd name="connsiteY26" fmla="*/ 661434 h 4000730"/>
              <a:gd name="connsiteX27" fmla="*/ 8165940 w 12199717"/>
              <a:gd name="connsiteY27" fmla="*/ 678796 h 4000730"/>
              <a:gd name="connsiteX28" fmla="*/ 9427580 w 12199717"/>
              <a:gd name="connsiteY28" fmla="*/ 661434 h 4000730"/>
              <a:gd name="connsiteX29" fmla="*/ 9531752 w 12199717"/>
              <a:gd name="connsiteY29" fmla="*/ 649859 h 4000730"/>
              <a:gd name="connsiteX30" fmla="*/ 9647499 w 12199717"/>
              <a:gd name="connsiteY30" fmla="*/ 638284 h 4000730"/>
              <a:gd name="connsiteX31" fmla="*/ 9751671 w 12199717"/>
              <a:gd name="connsiteY31" fmla="*/ 626710 h 4000730"/>
              <a:gd name="connsiteX32" fmla="*/ 9878993 w 12199717"/>
              <a:gd name="connsiteY32" fmla="*/ 615135 h 4000730"/>
              <a:gd name="connsiteX33" fmla="*/ 9925291 w 12199717"/>
              <a:gd name="connsiteY33" fmla="*/ 603560 h 4000730"/>
              <a:gd name="connsiteX34" fmla="*/ 9948441 w 12199717"/>
              <a:gd name="connsiteY34" fmla="*/ 597773 h 4000730"/>
              <a:gd name="connsiteX35" fmla="*/ 9983165 w 12199717"/>
              <a:gd name="connsiteY35" fmla="*/ 586198 h 4000730"/>
              <a:gd name="connsiteX36" fmla="*/ 10017889 w 12199717"/>
              <a:gd name="connsiteY36" fmla="*/ 580411 h 4000730"/>
              <a:gd name="connsiteX37" fmla="*/ 10046826 w 12199717"/>
              <a:gd name="connsiteY37" fmla="*/ 568836 h 4000730"/>
              <a:gd name="connsiteX38" fmla="*/ 10081550 w 12199717"/>
              <a:gd name="connsiteY38" fmla="*/ 563049 h 4000730"/>
              <a:gd name="connsiteX39" fmla="*/ 10098912 w 12199717"/>
              <a:gd name="connsiteY39" fmla="*/ 551474 h 4000730"/>
              <a:gd name="connsiteX40" fmla="*/ 10116274 w 12199717"/>
              <a:gd name="connsiteY40" fmla="*/ 545687 h 4000730"/>
              <a:gd name="connsiteX41" fmla="*/ 10174147 w 12199717"/>
              <a:gd name="connsiteY41" fmla="*/ 539900 h 4000730"/>
              <a:gd name="connsiteX42" fmla="*/ 10781818 w 12199717"/>
              <a:gd name="connsiteY42" fmla="*/ 528325 h 4000730"/>
              <a:gd name="connsiteX43" fmla="*/ 10984375 w 12199717"/>
              <a:gd name="connsiteY43" fmla="*/ 516750 h 4000730"/>
              <a:gd name="connsiteX44" fmla="*/ 11129059 w 12199717"/>
              <a:gd name="connsiteY44" fmla="*/ 510963 h 4000730"/>
              <a:gd name="connsiteX45" fmla="*/ 11308466 w 12199717"/>
              <a:gd name="connsiteY45" fmla="*/ 499388 h 4000730"/>
              <a:gd name="connsiteX46" fmla="*/ 11412638 w 12199717"/>
              <a:gd name="connsiteY46" fmla="*/ 493601 h 4000730"/>
              <a:gd name="connsiteX47" fmla="*/ 11603621 w 12199717"/>
              <a:gd name="connsiteY47" fmla="*/ 482026 h 4000730"/>
              <a:gd name="connsiteX48" fmla="*/ 11719367 w 12199717"/>
              <a:gd name="connsiteY48" fmla="*/ 476239 h 4000730"/>
              <a:gd name="connsiteX49" fmla="*/ 11979798 w 12199717"/>
              <a:gd name="connsiteY49" fmla="*/ 470452 h 4000730"/>
              <a:gd name="connsiteX50" fmla="*/ 12026097 w 12199717"/>
              <a:gd name="connsiteY50" fmla="*/ 464664 h 4000730"/>
              <a:gd name="connsiteX51" fmla="*/ 12130269 w 12199717"/>
              <a:gd name="connsiteY51" fmla="*/ 453090 h 4000730"/>
              <a:gd name="connsiteX52" fmla="*/ 12170780 w 12199717"/>
              <a:gd name="connsiteY52" fmla="*/ 441515 h 4000730"/>
              <a:gd name="connsiteX53" fmla="*/ 12193929 w 12199717"/>
              <a:gd name="connsiteY53" fmla="*/ 435728 h 4000730"/>
              <a:gd name="connsiteX54" fmla="*/ 12199717 w 12199717"/>
              <a:gd name="connsiteY54" fmla="*/ 4000730 h 4000730"/>
              <a:gd name="connsiteX55" fmla="*/ 0 w 12199717"/>
              <a:gd name="connsiteY55" fmla="*/ 3994943 h 4000730"/>
              <a:gd name="connsiteX56" fmla="*/ 0 w 12199717"/>
              <a:gd name="connsiteY56" fmla="*/ 482026 h 4000730"/>
              <a:gd name="connsiteX0" fmla="*/ 0 w 12199717"/>
              <a:gd name="connsiteY0" fmla="*/ 482215 h 4000919"/>
              <a:gd name="connsiteX1" fmla="*/ 0 w 12199717"/>
              <a:gd name="connsiteY1" fmla="*/ 482215 h 4000919"/>
              <a:gd name="connsiteX2" fmla="*/ 2749615 w 12199717"/>
              <a:gd name="connsiteY2" fmla="*/ 2978 h 4000919"/>
              <a:gd name="connsiteX3" fmla="*/ 4109013 w 12199717"/>
              <a:gd name="connsiteY3" fmla="*/ 279658 h 4000919"/>
              <a:gd name="connsiteX4" fmla="*/ 4178461 w 12199717"/>
              <a:gd name="connsiteY4" fmla="*/ 285446 h 4000919"/>
              <a:gd name="connsiteX5" fmla="*/ 4508340 w 12199717"/>
              <a:gd name="connsiteY5" fmla="*/ 314382 h 4000919"/>
              <a:gd name="connsiteX6" fmla="*/ 4930816 w 12199717"/>
              <a:gd name="connsiteY6" fmla="*/ 378043 h 4000919"/>
              <a:gd name="connsiteX7" fmla="*/ 5029200 w 12199717"/>
              <a:gd name="connsiteY7" fmla="*/ 389618 h 4000919"/>
              <a:gd name="connsiteX8" fmla="*/ 5104436 w 12199717"/>
              <a:gd name="connsiteY8" fmla="*/ 406980 h 4000919"/>
              <a:gd name="connsiteX9" fmla="*/ 5144947 w 12199717"/>
              <a:gd name="connsiteY9" fmla="*/ 412767 h 4000919"/>
              <a:gd name="connsiteX10" fmla="*/ 5359079 w 12199717"/>
              <a:gd name="connsiteY10" fmla="*/ 441704 h 4000919"/>
              <a:gd name="connsiteX11" fmla="*/ 5451676 w 12199717"/>
              <a:gd name="connsiteY11" fmla="*/ 464853 h 4000919"/>
              <a:gd name="connsiteX12" fmla="*/ 5590572 w 12199717"/>
              <a:gd name="connsiteY12" fmla="*/ 488003 h 4000919"/>
              <a:gd name="connsiteX13" fmla="*/ 5654233 w 12199717"/>
              <a:gd name="connsiteY13" fmla="*/ 505365 h 4000919"/>
              <a:gd name="connsiteX14" fmla="*/ 5746831 w 12199717"/>
              <a:gd name="connsiteY14" fmla="*/ 528514 h 4000919"/>
              <a:gd name="connsiteX15" fmla="*/ 5810491 w 12199717"/>
              <a:gd name="connsiteY15" fmla="*/ 540089 h 4000919"/>
              <a:gd name="connsiteX16" fmla="*/ 5868365 w 12199717"/>
              <a:gd name="connsiteY16" fmla="*/ 551663 h 4000919"/>
              <a:gd name="connsiteX17" fmla="*/ 5955175 w 12199717"/>
              <a:gd name="connsiteY17" fmla="*/ 569025 h 4000919"/>
              <a:gd name="connsiteX18" fmla="*/ 6013048 w 12199717"/>
              <a:gd name="connsiteY18" fmla="*/ 586387 h 4000919"/>
              <a:gd name="connsiteX19" fmla="*/ 6117221 w 12199717"/>
              <a:gd name="connsiteY19" fmla="*/ 597962 h 4000919"/>
              <a:gd name="connsiteX20" fmla="*/ 6140370 w 12199717"/>
              <a:gd name="connsiteY20" fmla="*/ 603749 h 4000919"/>
              <a:gd name="connsiteX21" fmla="*/ 6279266 w 12199717"/>
              <a:gd name="connsiteY21" fmla="*/ 615324 h 4000919"/>
              <a:gd name="connsiteX22" fmla="*/ 6412375 w 12199717"/>
              <a:gd name="connsiteY22" fmla="*/ 621111 h 4000919"/>
              <a:gd name="connsiteX23" fmla="*/ 6585995 w 12199717"/>
              <a:gd name="connsiteY23" fmla="*/ 632686 h 4000919"/>
              <a:gd name="connsiteX24" fmla="*/ 6690167 w 12199717"/>
              <a:gd name="connsiteY24" fmla="*/ 638473 h 4000919"/>
              <a:gd name="connsiteX25" fmla="*/ 7275316 w 12199717"/>
              <a:gd name="connsiteY25" fmla="*/ 661623 h 4000919"/>
              <a:gd name="connsiteX26" fmla="*/ 8165940 w 12199717"/>
              <a:gd name="connsiteY26" fmla="*/ 678985 h 4000919"/>
              <a:gd name="connsiteX27" fmla="*/ 9427580 w 12199717"/>
              <a:gd name="connsiteY27" fmla="*/ 661623 h 4000919"/>
              <a:gd name="connsiteX28" fmla="*/ 9531752 w 12199717"/>
              <a:gd name="connsiteY28" fmla="*/ 650048 h 4000919"/>
              <a:gd name="connsiteX29" fmla="*/ 9647499 w 12199717"/>
              <a:gd name="connsiteY29" fmla="*/ 638473 h 4000919"/>
              <a:gd name="connsiteX30" fmla="*/ 9751671 w 12199717"/>
              <a:gd name="connsiteY30" fmla="*/ 626899 h 4000919"/>
              <a:gd name="connsiteX31" fmla="*/ 9878993 w 12199717"/>
              <a:gd name="connsiteY31" fmla="*/ 615324 h 4000919"/>
              <a:gd name="connsiteX32" fmla="*/ 9925291 w 12199717"/>
              <a:gd name="connsiteY32" fmla="*/ 603749 h 4000919"/>
              <a:gd name="connsiteX33" fmla="*/ 9948441 w 12199717"/>
              <a:gd name="connsiteY33" fmla="*/ 597962 h 4000919"/>
              <a:gd name="connsiteX34" fmla="*/ 9983165 w 12199717"/>
              <a:gd name="connsiteY34" fmla="*/ 586387 h 4000919"/>
              <a:gd name="connsiteX35" fmla="*/ 10017889 w 12199717"/>
              <a:gd name="connsiteY35" fmla="*/ 580600 h 4000919"/>
              <a:gd name="connsiteX36" fmla="*/ 10046826 w 12199717"/>
              <a:gd name="connsiteY36" fmla="*/ 569025 h 4000919"/>
              <a:gd name="connsiteX37" fmla="*/ 10081550 w 12199717"/>
              <a:gd name="connsiteY37" fmla="*/ 563238 h 4000919"/>
              <a:gd name="connsiteX38" fmla="*/ 10098912 w 12199717"/>
              <a:gd name="connsiteY38" fmla="*/ 551663 h 4000919"/>
              <a:gd name="connsiteX39" fmla="*/ 10116274 w 12199717"/>
              <a:gd name="connsiteY39" fmla="*/ 545876 h 4000919"/>
              <a:gd name="connsiteX40" fmla="*/ 10174147 w 12199717"/>
              <a:gd name="connsiteY40" fmla="*/ 540089 h 4000919"/>
              <a:gd name="connsiteX41" fmla="*/ 10781818 w 12199717"/>
              <a:gd name="connsiteY41" fmla="*/ 528514 h 4000919"/>
              <a:gd name="connsiteX42" fmla="*/ 10984375 w 12199717"/>
              <a:gd name="connsiteY42" fmla="*/ 516939 h 4000919"/>
              <a:gd name="connsiteX43" fmla="*/ 11129059 w 12199717"/>
              <a:gd name="connsiteY43" fmla="*/ 511152 h 4000919"/>
              <a:gd name="connsiteX44" fmla="*/ 11308466 w 12199717"/>
              <a:gd name="connsiteY44" fmla="*/ 499577 h 4000919"/>
              <a:gd name="connsiteX45" fmla="*/ 11412638 w 12199717"/>
              <a:gd name="connsiteY45" fmla="*/ 493790 h 4000919"/>
              <a:gd name="connsiteX46" fmla="*/ 11603621 w 12199717"/>
              <a:gd name="connsiteY46" fmla="*/ 482215 h 4000919"/>
              <a:gd name="connsiteX47" fmla="*/ 11719367 w 12199717"/>
              <a:gd name="connsiteY47" fmla="*/ 476428 h 4000919"/>
              <a:gd name="connsiteX48" fmla="*/ 11979798 w 12199717"/>
              <a:gd name="connsiteY48" fmla="*/ 470641 h 4000919"/>
              <a:gd name="connsiteX49" fmla="*/ 12026097 w 12199717"/>
              <a:gd name="connsiteY49" fmla="*/ 464853 h 4000919"/>
              <a:gd name="connsiteX50" fmla="*/ 12130269 w 12199717"/>
              <a:gd name="connsiteY50" fmla="*/ 453279 h 4000919"/>
              <a:gd name="connsiteX51" fmla="*/ 12170780 w 12199717"/>
              <a:gd name="connsiteY51" fmla="*/ 441704 h 4000919"/>
              <a:gd name="connsiteX52" fmla="*/ 12193929 w 12199717"/>
              <a:gd name="connsiteY52" fmla="*/ 435917 h 4000919"/>
              <a:gd name="connsiteX53" fmla="*/ 12199717 w 12199717"/>
              <a:gd name="connsiteY53" fmla="*/ 4000919 h 4000919"/>
              <a:gd name="connsiteX54" fmla="*/ 0 w 12199717"/>
              <a:gd name="connsiteY54" fmla="*/ 3995132 h 4000919"/>
              <a:gd name="connsiteX55" fmla="*/ 0 w 12199717"/>
              <a:gd name="connsiteY55" fmla="*/ 482215 h 4000919"/>
              <a:gd name="connsiteX0" fmla="*/ 67567 w 12199717"/>
              <a:gd name="connsiteY0" fmla="*/ 1009234 h 4000919"/>
              <a:gd name="connsiteX1" fmla="*/ 0 w 12199717"/>
              <a:gd name="connsiteY1" fmla="*/ 482215 h 4000919"/>
              <a:gd name="connsiteX2" fmla="*/ 2749615 w 12199717"/>
              <a:gd name="connsiteY2" fmla="*/ 2978 h 4000919"/>
              <a:gd name="connsiteX3" fmla="*/ 4109013 w 12199717"/>
              <a:gd name="connsiteY3" fmla="*/ 279658 h 4000919"/>
              <a:gd name="connsiteX4" fmla="*/ 4178461 w 12199717"/>
              <a:gd name="connsiteY4" fmla="*/ 285446 h 4000919"/>
              <a:gd name="connsiteX5" fmla="*/ 4508340 w 12199717"/>
              <a:gd name="connsiteY5" fmla="*/ 314382 h 4000919"/>
              <a:gd name="connsiteX6" fmla="*/ 4930816 w 12199717"/>
              <a:gd name="connsiteY6" fmla="*/ 378043 h 4000919"/>
              <a:gd name="connsiteX7" fmla="*/ 5029200 w 12199717"/>
              <a:gd name="connsiteY7" fmla="*/ 389618 h 4000919"/>
              <a:gd name="connsiteX8" fmla="*/ 5104436 w 12199717"/>
              <a:gd name="connsiteY8" fmla="*/ 406980 h 4000919"/>
              <a:gd name="connsiteX9" fmla="*/ 5144947 w 12199717"/>
              <a:gd name="connsiteY9" fmla="*/ 412767 h 4000919"/>
              <a:gd name="connsiteX10" fmla="*/ 5359079 w 12199717"/>
              <a:gd name="connsiteY10" fmla="*/ 441704 h 4000919"/>
              <a:gd name="connsiteX11" fmla="*/ 5451676 w 12199717"/>
              <a:gd name="connsiteY11" fmla="*/ 464853 h 4000919"/>
              <a:gd name="connsiteX12" fmla="*/ 5590572 w 12199717"/>
              <a:gd name="connsiteY12" fmla="*/ 488003 h 4000919"/>
              <a:gd name="connsiteX13" fmla="*/ 5654233 w 12199717"/>
              <a:gd name="connsiteY13" fmla="*/ 505365 h 4000919"/>
              <a:gd name="connsiteX14" fmla="*/ 5746831 w 12199717"/>
              <a:gd name="connsiteY14" fmla="*/ 528514 h 4000919"/>
              <a:gd name="connsiteX15" fmla="*/ 5810491 w 12199717"/>
              <a:gd name="connsiteY15" fmla="*/ 540089 h 4000919"/>
              <a:gd name="connsiteX16" fmla="*/ 5868365 w 12199717"/>
              <a:gd name="connsiteY16" fmla="*/ 551663 h 4000919"/>
              <a:gd name="connsiteX17" fmla="*/ 5955175 w 12199717"/>
              <a:gd name="connsiteY17" fmla="*/ 569025 h 4000919"/>
              <a:gd name="connsiteX18" fmla="*/ 6013048 w 12199717"/>
              <a:gd name="connsiteY18" fmla="*/ 586387 h 4000919"/>
              <a:gd name="connsiteX19" fmla="*/ 6117221 w 12199717"/>
              <a:gd name="connsiteY19" fmla="*/ 597962 h 4000919"/>
              <a:gd name="connsiteX20" fmla="*/ 6140370 w 12199717"/>
              <a:gd name="connsiteY20" fmla="*/ 603749 h 4000919"/>
              <a:gd name="connsiteX21" fmla="*/ 6279266 w 12199717"/>
              <a:gd name="connsiteY21" fmla="*/ 615324 h 4000919"/>
              <a:gd name="connsiteX22" fmla="*/ 6412375 w 12199717"/>
              <a:gd name="connsiteY22" fmla="*/ 621111 h 4000919"/>
              <a:gd name="connsiteX23" fmla="*/ 6585995 w 12199717"/>
              <a:gd name="connsiteY23" fmla="*/ 632686 h 4000919"/>
              <a:gd name="connsiteX24" fmla="*/ 6690167 w 12199717"/>
              <a:gd name="connsiteY24" fmla="*/ 638473 h 4000919"/>
              <a:gd name="connsiteX25" fmla="*/ 7275316 w 12199717"/>
              <a:gd name="connsiteY25" fmla="*/ 661623 h 4000919"/>
              <a:gd name="connsiteX26" fmla="*/ 8165940 w 12199717"/>
              <a:gd name="connsiteY26" fmla="*/ 678985 h 4000919"/>
              <a:gd name="connsiteX27" fmla="*/ 9427580 w 12199717"/>
              <a:gd name="connsiteY27" fmla="*/ 661623 h 4000919"/>
              <a:gd name="connsiteX28" fmla="*/ 9531752 w 12199717"/>
              <a:gd name="connsiteY28" fmla="*/ 650048 h 4000919"/>
              <a:gd name="connsiteX29" fmla="*/ 9647499 w 12199717"/>
              <a:gd name="connsiteY29" fmla="*/ 638473 h 4000919"/>
              <a:gd name="connsiteX30" fmla="*/ 9751671 w 12199717"/>
              <a:gd name="connsiteY30" fmla="*/ 626899 h 4000919"/>
              <a:gd name="connsiteX31" fmla="*/ 9878993 w 12199717"/>
              <a:gd name="connsiteY31" fmla="*/ 615324 h 4000919"/>
              <a:gd name="connsiteX32" fmla="*/ 9925291 w 12199717"/>
              <a:gd name="connsiteY32" fmla="*/ 603749 h 4000919"/>
              <a:gd name="connsiteX33" fmla="*/ 9948441 w 12199717"/>
              <a:gd name="connsiteY33" fmla="*/ 597962 h 4000919"/>
              <a:gd name="connsiteX34" fmla="*/ 9983165 w 12199717"/>
              <a:gd name="connsiteY34" fmla="*/ 586387 h 4000919"/>
              <a:gd name="connsiteX35" fmla="*/ 10017889 w 12199717"/>
              <a:gd name="connsiteY35" fmla="*/ 580600 h 4000919"/>
              <a:gd name="connsiteX36" fmla="*/ 10046826 w 12199717"/>
              <a:gd name="connsiteY36" fmla="*/ 569025 h 4000919"/>
              <a:gd name="connsiteX37" fmla="*/ 10081550 w 12199717"/>
              <a:gd name="connsiteY37" fmla="*/ 563238 h 4000919"/>
              <a:gd name="connsiteX38" fmla="*/ 10098912 w 12199717"/>
              <a:gd name="connsiteY38" fmla="*/ 551663 h 4000919"/>
              <a:gd name="connsiteX39" fmla="*/ 10116274 w 12199717"/>
              <a:gd name="connsiteY39" fmla="*/ 545876 h 4000919"/>
              <a:gd name="connsiteX40" fmla="*/ 10174147 w 12199717"/>
              <a:gd name="connsiteY40" fmla="*/ 540089 h 4000919"/>
              <a:gd name="connsiteX41" fmla="*/ 10781818 w 12199717"/>
              <a:gd name="connsiteY41" fmla="*/ 528514 h 4000919"/>
              <a:gd name="connsiteX42" fmla="*/ 10984375 w 12199717"/>
              <a:gd name="connsiteY42" fmla="*/ 516939 h 4000919"/>
              <a:gd name="connsiteX43" fmla="*/ 11129059 w 12199717"/>
              <a:gd name="connsiteY43" fmla="*/ 511152 h 4000919"/>
              <a:gd name="connsiteX44" fmla="*/ 11308466 w 12199717"/>
              <a:gd name="connsiteY44" fmla="*/ 499577 h 4000919"/>
              <a:gd name="connsiteX45" fmla="*/ 11412638 w 12199717"/>
              <a:gd name="connsiteY45" fmla="*/ 493790 h 4000919"/>
              <a:gd name="connsiteX46" fmla="*/ 11603621 w 12199717"/>
              <a:gd name="connsiteY46" fmla="*/ 482215 h 4000919"/>
              <a:gd name="connsiteX47" fmla="*/ 11719367 w 12199717"/>
              <a:gd name="connsiteY47" fmla="*/ 476428 h 4000919"/>
              <a:gd name="connsiteX48" fmla="*/ 11979798 w 12199717"/>
              <a:gd name="connsiteY48" fmla="*/ 470641 h 4000919"/>
              <a:gd name="connsiteX49" fmla="*/ 12026097 w 12199717"/>
              <a:gd name="connsiteY49" fmla="*/ 464853 h 4000919"/>
              <a:gd name="connsiteX50" fmla="*/ 12130269 w 12199717"/>
              <a:gd name="connsiteY50" fmla="*/ 453279 h 4000919"/>
              <a:gd name="connsiteX51" fmla="*/ 12170780 w 12199717"/>
              <a:gd name="connsiteY51" fmla="*/ 441704 h 4000919"/>
              <a:gd name="connsiteX52" fmla="*/ 12193929 w 12199717"/>
              <a:gd name="connsiteY52" fmla="*/ 435917 h 4000919"/>
              <a:gd name="connsiteX53" fmla="*/ 12199717 w 12199717"/>
              <a:gd name="connsiteY53" fmla="*/ 4000919 h 4000919"/>
              <a:gd name="connsiteX54" fmla="*/ 0 w 12199717"/>
              <a:gd name="connsiteY54" fmla="*/ 3995132 h 4000919"/>
              <a:gd name="connsiteX55" fmla="*/ 67567 w 12199717"/>
              <a:gd name="connsiteY55" fmla="*/ 1009234 h 4000919"/>
              <a:gd name="connsiteX0" fmla="*/ 1014395 w 13214112"/>
              <a:gd name="connsiteY0" fmla="*/ 3995132 h 4000919"/>
              <a:gd name="connsiteX1" fmla="*/ 1014395 w 13214112"/>
              <a:gd name="connsiteY1" fmla="*/ 482215 h 4000919"/>
              <a:gd name="connsiteX2" fmla="*/ 3764010 w 13214112"/>
              <a:gd name="connsiteY2" fmla="*/ 2978 h 4000919"/>
              <a:gd name="connsiteX3" fmla="*/ 5123408 w 13214112"/>
              <a:gd name="connsiteY3" fmla="*/ 279658 h 4000919"/>
              <a:gd name="connsiteX4" fmla="*/ 5192856 w 13214112"/>
              <a:gd name="connsiteY4" fmla="*/ 285446 h 4000919"/>
              <a:gd name="connsiteX5" fmla="*/ 5522735 w 13214112"/>
              <a:gd name="connsiteY5" fmla="*/ 314382 h 4000919"/>
              <a:gd name="connsiteX6" fmla="*/ 5945211 w 13214112"/>
              <a:gd name="connsiteY6" fmla="*/ 378043 h 4000919"/>
              <a:gd name="connsiteX7" fmla="*/ 6043595 w 13214112"/>
              <a:gd name="connsiteY7" fmla="*/ 389618 h 4000919"/>
              <a:gd name="connsiteX8" fmla="*/ 6118831 w 13214112"/>
              <a:gd name="connsiteY8" fmla="*/ 406980 h 4000919"/>
              <a:gd name="connsiteX9" fmla="*/ 6159342 w 13214112"/>
              <a:gd name="connsiteY9" fmla="*/ 412767 h 4000919"/>
              <a:gd name="connsiteX10" fmla="*/ 6373474 w 13214112"/>
              <a:gd name="connsiteY10" fmla="*/ 441704 h 4000919"/>
              <a:gd name="connsiteX11" fmla="*/ 6466071 w 13214112"/>
              <a:gd name="connsiteY11" fmla="*/ 464853 h 4000919"/>
              <a:gd name="connsiteX12" fmla="*/ 6604967 w 13214112"/>
              <a:gd name="connsiteY12" fmla="*/ 488003 h 4000919"/>
              <a:gd name="connsiteX13" fmla="*/ 6668628 w 13214112"/>
              <a:gd name="connsiteY13" fmla="*/ 505365 h 4000919"/>
              <a:gd name="connsiteX14" fmla="*/ 6761226 w 13214112"/>
              <a:gd name="connsiteY14" fmla="*/ 528514 h 4000919"/>
              <a:gd name="connsiteX15" fmla="*/ 6824886 w 13214112"/>
              <a:gd name="connsiteY15" fmla="*/ 540089 h 4000919"/>
              <a:gd name="connsiteX16" fmla="*/ 6882760 w 13214112"/>
              <a:gd name="connsiteY16" fmla="*/ 551663 h 4000919"/>
              <a:gd name="connsiteX17" fmla="*/ 6969570 w 13214112"/>
              <a:gd name="connsiteY17" fmla="*/ 569025 h 4000919"/>
              <a:gd name="connsiteX18" fmla="*/ 7027443 w 13214112"/>
              <a:gd name="connsiteY18" fmla="*/ 586387 h 4000919"/>
              <a:gd name="connsiteX19" fmla="*/ 7131616 w 13214112"/>
              <a:gd name="connsiteY19" fmla="*/ 597962 h 4000919"/>
              <a:gd name="connsiteX20" fmla="*/ 7154765 w 13214112"/>
              <a:gd name="connsiteY20" fmla="*/ 603749 h 4000919"/>
              <a:gd name="connsiteX21" fmla="*/ 7293661 w 13214112"/>
              <a:gd name="connsiteY21" fmla="*/ 615324 h 4000919"/>
              <a:gd name="connsiteX22" fmla="*/ 7426770 w 13214112"/>
              <a:gd name="connsiteY22" fmla="*/ 621111 h 4000919"/>
              <a:gd name="connsiteX23" fmla="*/ 7600390 w 13214112"/>
              <a:gd name="connsiteY23" fmla="*/ 632686 h 4000919"/>
              <a:gd name="connsiteX24" fmla="*/ 7704562 w 13214112"/>
              <a:gd name="connsiteY24" fmla="*/ 638473 h 4000919"/>
              <a:gd name="connsiteX25" fmla="*/ 8289711 w 13214112"/>
              <a:gd name="connsiteY25" fmla="*/ 661623 h 4000919"/>
              <a:gd name="connsiteX26" fmla="*/ 9180335 w 13214112"/>
              <a:gd name="connsiteY26" fmla="*/ 678985 h 4000919"/>
              <a:gd name="connsiteX27" fmla="*/ 10441975 w 13214112"/>
              <a:gd name="connsiteY27" fmla="*/ 661623 h 4000919"/>
              <a:gd name="connsiteX28" fmla="*/ 10546147 w 13214112"/>
              <a:gd name="connsiteY28" fmla="*/ 650048 h 4000919"/>
              <a:gd name="connsiteX29" fmla="*/ 10661894 w 13214112"/>
              <a:gd name="connsiteY29" fmla="*/ 638473 h 4000919"/>
              <a:gd name="connsiteX30" fmla="*/ 10766066 w 13214112"/>
              <a:gd name="connsiteY30" fmla="*/ 626899 h 4000919"/>
              <a:gd name="connsiteX31" fmla="*/ 10893388 w 13214112"/>
              <a:gd name="connsiteY31" fmla="*/ 615324 h 4000919"/>
              <a:gd name="connsiteX32" fmla="*/ 10939686 w 13214112"/>
              <a:gd name="connsiteY32" fmla="*/ 603749 h 4000919"/>
              <a:gd name="connsiteX33" fmla="*/ 10962836 w 13214112"/>
              <a:gd name="connsiteY33" fmla="*/ 597962 h 4000919"/>
              <a:gd name="connsiteX34" fmla="*/ 10997560 w 13214112"/>
              <a:gd name="connsiteY34" fmla="*/ 586387 h 4000919"/>
              <a:gd name="connsiteX35" fmla="*/ 11032284 w 13214112"/>
              <a:gd name="connsiteY35" fmla="*/ 580600 h 4000919"/>
              <a:gd name="connsiteX36" fmla="*/ 11061221 w 13214112"/>
              <a:gd name="connsiteY36" fmla="*/ 569025 h 4000919"/>
              <a:gd name="connsiteX37" fmla="*/ 11095945 w 13214112"/>
              <a:gd name="connsiteY37" fmla="*/ 563238 h 4000919"/>
              <a:gd name="connsiteX38" fmla="*/ 11113307 w 13214112"/>
              <a:gd name="connsiteY38" fmla="*/ 551663 h 4000919"/>
              <a:gd name="connsiteX39" fmla="*/ 11130669 w 13214112"/>
              <a:gd name="connsiteY39" fmla="*/ 545876 h 4000919"/>
              <a:gd name="connsiteX40" fmla="*/ 11188542 w 13214112"/>
              <a:gd name="connsiteY40" fmla="*/ 540089 h 4000919"/>
              <a:gd name="connsiteX41" fmla="*/ 11796213 w 13214112"/>
              <a:gd name="connsiteY41" fmla="*/ 528514 h 4000919"/>
              <a:gd name="connsiteX42" fmla="*/ 11998770 w 13214112"/>
              <a:gd name="connsiteY42" fmla="*/ 516939 h 4000919"/>
              <a:gd name="connsiteX43" fmla="*/ 12143454 w 13214112"/>
              <a:gd name="connsiteY43" fmla="*/ 511152 h 4000919"/>
              <a:gd name="connsiteX44" fmla="*/ 12322861 w 13214112"/>
              <a:gd name="connsiteY44" fmla="*/ 499577 h 4000919"/>
              <a:gd name="connsiteX45" fmla="*/ 12427033 w 13214112"/>
              <a:gd name="connsiteY45" fmla="*/ 493790 h 4000919"/>
              <a:gd name="connsiteX46" fmla="*/ 12618016 w 13214112"/>
              <a:gd name="connsiteY46" fmla="*/ 482215 h 4000919"/>
              <a:gd name="connsiteX47" fmla="*/ 12733762 w 13214112"/>
              <a:gd name="connsiteY47" fmla="*/ 476428 h 4000919"/>
              <a:gd name="connsiteX48" fmla="*/ 12994193 w 13214112"/>
              <a:gd name="connsiteY48" fmla="*/ 470641 h 4000919"/>
              <a:gd name="connsiteX49" fmla="*/ 13040492 w 13214112"/>
              <a:gd name="connsiteY49" fmla="*/ 464853 h 4000919"/>
              <a:gd name="connsiteX50" fmla="*/ 13144664 w 13214112"/>
              <a:gd name="connsiteY50" fmla="*/ 453279 h 4000919"/>
              <a:gd name="connsiteX51" fmla="*/ 13185175 w 13214112"/>
              <a:gd name="connsiteY51" fmla="*/ 441704 h 4000919"/>
              <a:gd name="connsiteX52" fmla="*/ 13208324 w 13214112"/>
              <a:gd name="connsiteY52" fmla="*/ 435917 h 4000919"/>
              <a:gd name="connsiteX53" fmla="*/ 13214112 w 13214112"/>
              <a:gd name="connsiteY53" fmla="*/ 4000919 h 4000919"/>
              <a:gd name="connsiteX54" fmla="*/ 1014395 w 13214112"/>
              <a:gd name="connsiteY54" fmla="*/ 3995132 h 4000919"/>
              <a:gd name="connsiteX0" fmla="*/ 1014395 w 13214112"/>
              <a:gd name="connsiteY0" fmla="*/ 3995132 h 4000919"/>
              <a:gd name="connsiteX1" fmla="*/ 1014395 w 13214112"/>
              <a:gd name="connsiteY1" fmla="*/ 306542 h 4000919"/>
              <a:gd name="connsiteX2" fmla="*/ 3764010 w 13214112"/>
              <a:gd name="connsiteY2" fmla="*/ 2978 h 4000919"/>
              <a:gd name="connsiteX3" fmla="*/ 5123408 w 13214112"/>
              <a:gd name="connsiteY3" fmla="*/ 279658 h 4000919"/>
              <a:gd name="connsiteX4" fmla="*/ 5192856 w 13214112"/>
              <a:gd name="connsiteY4" fmla="*/ 285446 h 4000919"/>
              <a:gd name="connsiteX5" fmla="*/ 5522735 w 13214112"/>
              <a:gd name="connsiteY5" fmla="*/ 314382 h 4000919"/>
              <a:gd name="connsiteX6" fmla="*/ 5945211 w 13214112"/>
              <a:gd name="connsiteY6" fmla="*/ 378043 h 4000919"/>
              <a:gd name="connsiteX7" fmla="*/ 6043595 w 13214112"/>
              <a:gd name="connsiteY7" fmla="*/ 389618 h 4000919"/>
              <a:gd name="connsiteX8" fmla="*/ 6118831 w 13214112"/>
              <a:gd name="connsiteY8" fmla="*/ 406980 h 4000919"/>
              <a:gd name="connsiteX9" fmla="*/ 6159342 w 13214112"/>
              <a:gd name="connsiteY9" fmla="*/ 412767 h 4000919"/>
              <a:gd name="connsiteX10" fmla="*/ 6373474 w 13214112"/>
              <a:gd name="connsiteY10" fmla="*/ 441704 h 4000919"/>
              <a:gd name="connsiteX11" fmla="*/ 6466071 w 13214112"/>
              <a:gd name="connsiteY11" fmla="*/ 464853 h 4000919"/>
              <a:gd name="connsiteX12" fmla="*/ 6604967 w 13214112"/>
              <a:gd name="connsiteY12" fmla="*/ 488003 h 4000919"/>
              <a:gd name="connsiteX13" fmla="*/ 6668628 w 13214112"/>
              <a:gd name="connsiteY13" fmla="*/ 505365 h 4000919"/>
              <a:gd name="connsiteX14" fmla="*/ 6761226 w 13214112"/>
              <a:gd name="connsiteY14" fmla="*/ 528514 h 4000919"/>
              <a:gd name="connsiteX15" fmla="*/ 6824886 w 13214112"/>
              <a:gd name="connsiteY15" fmla="*/ 540089 h 4000919"/>
              <a:gd name="connsiteX16" fmla="*/ 6882760 w 13214112"/>
              <a:gd name="connsiteY16" fmla="*/ 551663 h 4000919"/>
              <a:gd name="connsiteX17" fmla="*/ 6969570 w 13214112"/>
              <a:gd name="connsiteY17" fmla="*/ 569025 h 4000919"/>
              <a:gd name="connsiteX18" fmla="*/ 7027443 w 13214112"/>
              <a:gd name="connsiteY18" fmla="*/ 586387 h 4000919"/>
              <a:gd name="connsiteX19" fmla="*/ 7131616 w 13214112"/>
              <a:gd name="connsiteY19" fmla="*/ 597962 h 4000919"/>
              <a:gd name="connsiteX20" fmla="*/ 7154765 w 13214112"/>
              <a:gd name="connsiteY20" fmla="*/ 603749 h 4000919"/>
              <a:gd name="connsiteX21" fmla="*/ 7293661 w 13214112"/>
              <a:gd name="connsiteY21" fmla="*/ 615324 h 4000919"/>
              <a:gd name="connsiteX22" fmla="*/ 7426770 w 13214112"/>
              <a:gd name="connsiteY22" fmla="*/ 621111 h 4000919"/>
              <a:gd name="connsiteX23" fmla="*/ 7600390 w 13214112"/>
              <a:gd name="connsiteY23" fmla="*/ 632686 h 4000919"/>
              <a:gd name="connsiteX24" fmla="*/ 7704562 w 13214112"/>
              <a:gd name="connsiteY24" fmla="*/ 638473 h 4000919"/>
              <a:gd name="connsiteX25" fmla="*/ 8289711 w 13214112"/>
              <a:gd name="connsiteY25" fmla="*/ 661623 h 4000919"/>
              <a:gd name="connsiteX26" fmla="*/ 9180335 w 13214112"/>
              <a:gd name="connsiteY26" fmla="*/ 678985 h 4000919"/>
              <a:gd name="connsiteX27" fmla="*/ 10441975 w 13214112"/>
              <a:gd name="connsiteY27" fmla="*/ 661623 h 4000919"/>
              <a:gd name="connsiteX28" fmla="*/ 10546147 w 13214112"/>
              <a:gd name="connsiteY28" fmla="*/ 650048 h 4000919"/>
              <a:gd name="connsiteX29" fmla="*/ 10661894 w 13214112"/>
              <a:gd name="connsiteY29" fmla="*/ 638473 h 4000919"/>
              <a:gd name="connsiteX30" fmla="*/ 10766066 w 13214112"/>
              <a:gd name="connsiteY30" fmla="*/ 626899 h 4000919"/>
              <a:gd name="connsiteX31" fmla="*/ 10893388 w 13214112"/>
              <a:gd name="connsiteY31" fmla="*/ 615324 h 4000919"/>
              <a:gd name="connsiteX32" fmla="*/ 10939686 w 13214112"/>
              <a:gd name="connsiteY32" fmla="*/ 603749 h 4000919"/>
              <a:gd name="connsiteX33" fmla="*/ 10962836 w 13214112"/>
              <a:gd name="connsiteY33" fmla="*/ 597962 h 4000919"/>
              <a:gd name="connsiteX34" fmla="*/ 10997560 w 13214112"/>
              <a:gd name="connsiteY34" fmla="*/ 586387 h 4000919"/>
              <a:gd name="connsiteX35" fmla="*/ 11032284 w 13214112"/>
              <a:gd name="connsiteY35" fmla="*/ 580600 h 4000919"/>
              <a:gd name="connsiteX36" fmla="*/ 11061221 w 13214112"/>
              <a:gd name="connsiteY36" fmla="*/ 569025 h 4000919"/>
              <a:gd name="connsiteX37" fmla="*/ 11095945 w 13214112"/>
              <a:gd name="connsiteY37" fmla="*/ 563238 h 4000919"/>
              <a:gd name="connsiteX38" fmla="*/ 11113307 w 13214112"/>
              <a:gd name="connsiteY38" fmla="*/ 551663 h 4000919"/>
              <a:gd name="connsiteX39" fmla="*/ 11130669 w 13214112"/>
              <a:gd name="connsiteY39" fmla="*/ 545876 h 4000919"/>
              <a:gd name="connsiteX40" fmla="*/ 11188542 w 13214112"/>
              <a:gd name="connsiteY40" fmla="*/ 540089 h 4000919"/>
              <a:gd name="connsiteX41" fmla="*/ 11796213 w 13214112"/>
              <a:gd name="connsiteY41" fmla="*/ 528514 h 4000919"/>
              <a:gd name="connsiteX42" fmla="*/ 11998770 w 13214112"/>
              <a:gd name="connsiteY42" fmla="*/ 516939 h 4000919"/>
              <a:gd name="connsiteX43" fmla="*/ 12143454 w 13214112"/>
              <a:gd name="connsiteY43" fmla="*/ 511152 h 4000919"/>
              <a:gd name="connsiteX44" fmla="*/ 12322861 w 13214112"/>
              <a:gd name="connsiteY44" fmla="*/ 499577 h 4000919"/>
              <a:gd name="connsiteX45" fmla="*/ 12427033 w 13214112"/>
              <a:gd name="connsiteY45" fmla="*/ 493790 h 4000919"/>
              <a:gd name="connsiteX46" fmla="*/ 12618016 w 13214112"/>
              <a:gd name="connsiteY46" fmla="*/ 482215 h 4000919"/>
              <a:gd name="connsiteX47" fmla="*/ 12733762 w 13214112"/>
              <a:gd name="connsiteY47" fmla="*/ 476428 h 4000919"/>
              <a:gd name="connsiteX48" fmla="*/ 12994193 w 13214112"/>
              <a:gd name="connsiteY48" fmla="*/ 470641 h 4000919"/>
              <a:gd name="connsiteX49" fmla="*/ 13040492 w 13214112"/>
              <a:gd name="connsiteY49" fmla="*/ 464853 h 4000919"/>
              <a:gd name="connsiteX50" fmla="*/ 13144664 w 13214112"/>
              <a:gd name="connsiteY50" fmla="*/ 453279 h 4000919"/>
              <a:gd name="connsiteX51" fmla="*/ 13185175 w 13214112"/>
              <a:gd name="connsiteY51" fmla="*/ 441704 h 4000919"/>
              <a:gd name="connsiteX52" fmla="*/ 13208324 w 13214112"/>
              <a:gd name="connsiteY52" fmla="*/ 435917 h 4000919"/>
              <a:gd name="connsiteX53" fmla="*/ 13214112 w 13214112"/>
              <a:gd name="connsiteY53" fmla="*/ 4000919 h 4000919"/>
              <a:gd name="connsiteX54" fmla="*/ 1014395 w 13214112"/>
              <a:gd name="connsiteY54" fmla="*/ 3995132 h 4000919"/>
              <a:gd name="connsiteX0" fmla="*/ 901422 w 13101139"/>
              <a:gd name="connsiteY0" fmla="*/ 3995132 h 4000919"/>
              <a:gd name="connsiteX1" fmla="*/ 901422 w 13101139"/>
              <a:gd name="connsiteY1" fmla="*/ 306542 h 4000919"/>
              <a:gd name="connsiteX2" fmla="*/ 3651037 w 13101139"/>
              <a:gd name="connsiteY2" fmla="*/ 2978 h 4000919"/>
              <a:gd name="connsiteX3" fmla="*/ 5010435 w 13101139"/>
              <a:gd name="connsiteY3" fmla="*/ 279658 h 4000919"/>
              <a:gd name="connsiteX4" fmla="*/ 5079883 w 13101139"/>
              <a:gd name="connsiteY4" fmla="*/ 285446 h 4000919"/>
              <a:gd name="connsiteX5" fmla="*/ 5409762 w 13101139"/>
              <a:gd name="connsiteY5" fmla="*/ 314382 h 4000919"/>
              <a:gd name="connsiteX6" fmla="*/ 5832238 w 13101139"/>
              <a:gd name="connsiteY6" fmla="*/ 378043 h 4000919"/>
              <a:gd name="connsiteX7" fmla="*/ 5930622 w 13101139"/>
              <a:gd name="connsiteY7" fmla="*/ 389618 h 4000919"/>
              <a:gd name="connsiteX8" fmla="*/ 6005858 w 13101139"/>
              <a:gd name="connsiteY8" fmla="*/ 406980 h 4000919"/>
              <a:gd name="connsiteX9" fmla="*/ 6046369 w 13101139"/>
              <a:gd name="connsiteY9" fmla="*/ 412767 h 4000919"/>
              <a:gd name="connsiteX10" fmla="*/ 6260501 w 13101139"/>
              <a:gd name="connsiteY10" fmla="*/ 441704 h 4000919"/>
              <a:gd name="connsiteX11" fmla="*/ 6353098 w 13101139"/>
              <a:gd name="connsiteY11" fmla="*/ 464853 h 4000919"/>
              <a:gd name="connsiteX12" fmla="*/ 6491994 w 13101139"/>
              <a:gd name="connsiteY12" fmla="*/ 488003 h 4000919"/>
              <a:gd name="connsiteX13" fmla="*/ 6555655 w 13101139"/>
              <a:gd name="connsiteY13" fmla="*/ 505365 h 4000919"/>
              <a:gd name="connsiteX14" fmla="*/ 6648253 w 13101139"/>
              <a:gd name="connsiteY14" fmla="*/ 528514 h 4000919"/>
              <a:gd name="connsiteX15" fmla="*/ 6711913 w 13101139"/>
              <a:gd name="connsiteY15" fmla="*/ 540089 h 4000919"/>
              <a:gd name="connsiteX16" fmla="*/ 6769787 w 13101139"/>
              <a:gd name="connsiteY16" fmla="*/ 551663 h 4000919"/>
              <a:gd name="connsiteX17" fmla="*/ 6856597 w 13101139"/>
              <a:gd name="connsiteY17" fmla="*/ 569025 h 4000919"/>
              <a:gd name="connsiteX18" fmla="*/ 6914470 w 13101139"/>
              <a:gd name="connsiteY18" fmla="*/ 586387 h 4000919"/>
              <a:gd name="connsiteX19" fmla="*/ 7018643 w 13101139"/>
              <a:gd name="connsiteY19" fmla="*/ 597962 h 4000919"/>
              <a:gd name="connsiteX20" fmla="*/ 7041792 w 13101139"/>
              <a:gd name="connsiteY20" fmla="*/ 603749 h 4000919"/>
              <a:gd name="connsiteX21" fmla="*/ 7180688 w 13101139"/>
              <a:gd name="connsiteY21" fmla="*/ 615324 h 4000919"/>
              <a:gd name="connsiteX22" fmla="*/ 7313797 w 13101139"/>
              <a:gd name="connsiteY22" fmla="*/ 621111 h 4000919"/>
              <a:gd name="connsiteX23" fmla="*/ 7487417 w 13101139"/>
              <a:gd name="connsiteY23" fmla="*/ 632686 h 4000919"/>
              <a:gd name="connsiteX24" fmla="*/ 7591589 w 13101139"/>
              <a:gd name="connsiteY24" fmla="*/ 638473 h 4000919"/>
              <a:gd name="connsiteX25" fmla="*/ 8176738 w 13101139"/>
              <a:gd name="connsiteY25" fmla="*/ 661623 h 4000919"/>
              <a:gd name="connsiteX26" fmla="*/ 9067362 w 13101139"/>
              <a:gd name="connsiteY26" fmla="*/ 678985 h 4000919"/>
              <a:gd name="connsiteX27" fmla="*/ 10329002 w 13101139"/>
              <a:gd name="connsiteY27" fmla="*/ 661623 h 4000919"/>
              <a:gd name="connsiteX28" fmla="*/ 10433174 w 13101139"/>
              <a:gd name="connsiteY28" fmla="*/ 650048 h 4000919"/>
              <a:gd name="connsiteX29" fmla="*/ 10548921 w 13101139"/>
              <a:gd name="connsiteY29" fmla="*/ 638473 h 4000919"/>
              <a:gd name="connsiteX30" fmla="*/ 10653093 w 13101139"/>
              <a:gd name="connsiteY30" fmla="*/ 626899 h 4000919"/>
              <a:gd name="connsiteX31" fmla="*/ 10780415 w 13101139"/>
              <a:gd name="connsiteY31" fmla="*/ 615324 h 4000919"/>
              <a:gd name="connsiteX32" fmla="*/ 10826713 w 13101139"/>
              <a:gd name="connsiteY32" fmla="*/ 603749 h 4000919"/>
              <a:gd name="connsiteX33" fmla="*/ 10849863 w 13101139"/>
              <a:gd name="connsiteY33" fmla="*/ 597962 h 4000919"/>
              <a:gd name="connsiteX34" fmla="*/ 10884587 w 13101139"/>
              <a:gd name="connsiteY34" fmla="*/ 586387 h 4000919"/>
              <a:gd name="connsiteX35" fmla="*/ 10919311 w 13101139"/>
              <a:gd name="connsiteY35" fmla="*/ 580600 h 4000919"/>
              <a:gd name="connsiteX36" fmla="*/ 10948248 w 13101139"/>
              <a:gd name="connsiteY36" fmla="*/ 569025 h 4000919"/>
              <a:gd name="connsiteX37" fmla="*/ 10982972 w 13101139"/>
              <a:gd name="connsiteY37" fmla="*/ 563238 h 4000919"/>
              <a:gd name="connsiteX38" fmla="*/ 11000334 w 13101139"/>
              <a:gd name="connsiteY38" fmla="*/ 551663 h 4000919"/>
              <a:gd name="connsiteX39" fmla="*/ 11017696 w 13101139"/>
              <a:gd name="connsiteY39" fmla="*/ 545876 h 4000919"/>
              <a:gd name="connsiteX40" fmla="*/ 11075569 w 13101139"/>
              <a:gd name="connsiteY40" fmla="*/ 540089 h 4000919"/>
              <a:gd name="connsiteX41" fmla="*/ 11683240 w 13101139"/>
              <a:gd name="connsiteY41" fmla="*/ 528514 h 4000919"/>
              <a:gd name="connsiteX42" fmla="*/ 11885797 w 13101139"/>
              <a:gd name="connsiteY42" fmla="*/ 516939 h 4000919"/>
              <a:gd name="connsiteX43" fmla="*/ 12030481 w 13101139"/>
              <a:gd name="connsiteY43" fmla="*/ 511152 h 4000919"/>
              <a:gd name="connsiteX44" fmla="*/ 12209888 w 13101139"/>
              <a:gd name="connsiteY44" fmla="*/ 499577 h 4000919"/>
              <a:gd name="connsiteX45" fmla="*/ 12314060 w 13101139"/>
              <a:gd name="connsiteY45" fmla="*/ 493790 h 4000919"/>
              <a:gd name="connsiteX46" fmla="*/ 12505043 w 13101139"/>
              <a:gd name="connsiteY46" fmla="*/ 482215 h 4000919"/>
              <a:gd name="connsiteX47" fmla="*/ 12620789 w 13101139"/>
              <a:gd name="connsiteY47" fmla="*/ 476428 h 4000919"/>
              <a:gd name="connsiteX48" fmla="*/ 12881220 w 13101139"/>
              <a:gd name="connsiteY48" fmla="*/ 470641 h 4000919"/>
              <a:gd name="connsiteX49" fmla="*/ 12927519 w 13101139"/>
              <a:gd name="connsiteY49" fmla="*/ 464853 h 4000919"/>
              <a:gd name="connsiteX50" fmla="*/ 13031691 w 13101139"/>
              <a:gd name="connsiteY50" fmla="*/ 453279 h 4000919"/>
              <a:gd name="connsiteX51" fmla="*/ 13072202 w 13101139"/>
              <a:gd name="connsiteY51" fmla="*/ 441704 h 4000919"/>
              <a:gd name="connsiteX52" fmla="*/ 13095351 w 13101139"/>
              <a:gd name="connsiteY52" fmla="*/ 435917 h 4000919"/>
              <a:gd name="connsiteX53" fmla="*/ 13101139 w 13101139"/>
              <a:gd name="connsiteY53" fmla="*/ 4000919 h 4000919"/>
              <a:gd name="connsiteX54" fmla="*/ 901422 w 13101139"/>
              <a:gd name="connsiteY54" fmla="*/ 3995132 h 4000919"/>
              <a:gd name="connsiteX0" fmla="*/ 901422 w 13101139"/>
              <a:gd name="connsiteY0" fmla="*/ 3999636 h 4000919"/>
              <a:gd name="connsiteX1" fmla="*/ 901422 w 13101139"/>
              <a:gd name="connsiteY1" fmla="*/ 306542 h 4000919"/>
              <a:gd name="connsiteX2" fmla="*/ 3651037 w 13101139"/>
              <a:gd name="connsiteY2" fmla="*/ 2978 h 4000919"/>
              <a:gd name="connsiteX3" fmla="*/ 5010435 w 13101139"/>
              <a:gd name="connsiteY3" fmla="*/ 279658 h 4000919"/>
              <a:gd name="connsiteX4" fmla="*/ 5079883 w 13101139"/>
              <a:gd name="connsiteY4" fmla="*/ 285446 h 4000919"/>
              <a:gd name="connsiteX5" fmla="*/ 5409762 w 13101139"/>
              <a:gd name="connsiteY5" fmla="*/ 314382 h 4000919"/>
              <a:gd name="connsiteX6" fmla="*/ 5832238 w 13101139"/>
              <a:gd name="connsiteY6" fmla="*/ 378043 h 4000919"/>
              <a:gd name="connsiteX7" fmla="*/ 5930622 w 13101139"/>
              <a:gd name="connsiteY7" fmla="*/ 389618 h 4000919"/>
              <a:gd name="connsiteX8" fmla="*/ 6005858 w 13101139"/>
              <a:gd name="connsiteY8" fmla="*/ 406980 h 4000919"/>
              <a:gd name="connsiteX9" fmla="*/ 6046369 w 13101139"/>
              <a:gd name="connsiteY9" fmla="*/ 412767 h 4000919"/>
              <a:gd name="connsiteX10" fmla="*/ 6260501 w 13101139"/>
              <a:gd name="connsiteY10" fmla="*/ 441704 h 4000919"/>
              <a:gd name="connsiteX11" fmla="*/ 6353098 w 13101139"/>
              <a:gd name="connsiteY11" fmla="*/ 464853 h 4000919"/>
              <a:gd name="connsiteX12" fmla="*/ 6491994 w 13101139"/>
              <a:gd name="connsiteY12" fmla="*/ 488003 h 4000919"/>
              <a:gd name="connsiteX13" fmla="*/ 6555655 w 13101139"/>
              <a:gd name="connsiteY13" fmla="*/ 505365 h 4000919"/>
              <a:gd name="connsiteX14" fmla="*/ 6648253 w 13101139"/>
              <a:gd name="connsiteY14" fmla="*/ 528514 h 4000919"/>
              <a:gd name="connsiteX15" fmla="*/ 6711913 w 13101139"/>
              <a:gd name="connsiteY15" fmla="*/ 540089 h 4000919"/>
              <a:gd name="connsiteX16" fmla="*/ 6769787 w 13101139"/>
              <a:gd name="connsiteY16" fmla="*/ 551663 h 4000919"/>
              <a:gd name="connsiteX17" fmla="*/ 6856597 w 13101139"/>
              <a:gd name="connsiteY17" fmla="*/ 569025 h 4000919"/>
              <a:gd name="connsiteX18" fmla="*/ 6914470 w 13101139"/>
              <a:gd name="connsiteY18" fmla="*/ 586387 h 4000919"/>
              <a:gd name="connsiteX19" fmla="*/ 7018643 w 13101139"/>
              <a:gd name="connsiteY19" fmla="*/ 597962 h 4000919"/>
              <a:gd name="connsiteX20" fmla="*/ 7041792 w 13101139"/>
              <a:gd name="connsiteY20" fmla="*/ 603749 h 4000919"/>
              <a:gd name="connsiteX21" fmla="*/ 7180688 w 13101139"/>
              <a:gd name="connsiteY21" fmla="*/ 615324 h 4000919"/>
              <a:gd name="connsiteX22" fmla="*/ 7313797 w 13101139"/>
              <a:gd name="connsiteY22" fmla="*/ 621111 h 4000919"/>
              <a:gd name="connsiteX23" fmla="*/ 7487417 w 13101139"/>
              <a:gd name="connsiteY23" fmla="*/ 632686 h 4000919"/>
              <a:gd name="connsiteX24" fmla="*/ 7591589 w 13101139"/>
              <a:gd name="connsiteY24" fmla="*/ 638473 h 4000919"/>
              <a:gd name="connsiteX25" fmla="*/ 8176738 w 13101139"/>
              <a:gd name="connsiteY25" fmla="*/ 661623 h 4000919"/>
              <a:gd name="connsiteX26" fmla="*/ 9067362 w 13101139"/>
              <a:gd name="connsiteY26" fmla="*/ 678985 h 4000919"/>
              <a:gd name="connsiteX27" fmla="*/ 10329002 w 13101139"/>
              <a:gd name="connsiteY27" fmla="*/ 661623 h 4000919"/>
              <a:gd name="connsiteX28" fmla="*/ 10433174 w 13101139"/>
              <a:gd name="connsiteY28" fmla="*/ 650048 h 4000919"/>
              <a:gd name="connsiteX29" fmla="*/ 10548921 w 13101139"/>
              <a:gd name="connsiteY29" fmla="*/ 638473 h 4000919"/>
              <a:gd name="connsiteX30" fmla="*/ 10653093 w 13101139"/>
              <a:gd name="connsiteY30" fmla="*/ 626899 h 4000919"/>
              <a:gd name="connsiteX31" fmla="*/ 10780415 w 13101139"/>
              <a:gd name="connsiteY31" fmla="*/ 615324 h 4000919"/>
              <a:gd name="connsiteX32" fmla="*/ 10826713 w 13101139"/>
              <a:gd name="connsiteY32" fmla="*/ 603749 h 4000919"/>
              <a:gd name="connsiteX33" fmla="*/ 10849863 w 13101139"/>
              <a:gd name="connsiteY33" fmla="*/ 597962 h 4000919"/>
              <a:gd name="connsiteX34" fmla="*/ 10884587 w 13101139"/>
              <a:gd name="connsiteY34" fmla="*/ 586387 h 4000919"/>
              <a:gd name="connsiteX35" fmla="*/ 10919311 w 13101139"/>
              <a:gd name="connsiteY35" fmla="*/ 580600 h 4000919"/>
              <a:gd name="connsiteX36" fmla="*/ 10948248 w 13101139"/>
              <a:gd name="connsiteY36" fmla="*/ 569025 h 4000919"/>
              <a:gd name="connsiteX37" fmla="*/ 10982972 w 13101139"/>
              <a:gd name="connsiteY37" fmla="*/ 563238 h 4000919"/>
              <a:gd name="connsiteX38" fmla="*/ 11000334 w 13101139"/>
              <a:gd name="connsiteY38" fmla="*/ 551663 h 4000919"/>
              <a:gd name="connsiteX39" fmla="*/ 11017696 w 13101139"/>
              <a:gd name="connsiteY39" fmla="*/ 545876 h 4000919"/>
              <a:gd name="connsiteX40" fmla="*/ 11075569 w 13101139"/>
              <a:gd name="connsiteY40" fmla="*/ 540089 h 4000919"/>
              <a:gd name="connsiteX41" fmla="*/ 11683240 w 13101139"/>
              <a:gd name="connsiteY41" fmla="*/ 528514 h 4000919"/>
              <a:gd name="connsiteX42" fmla="*/ 11885797 w 13101139"/>
              <a:gd name="connsiteY42" fmla="*/ 516939 h 4000919"/>
              <a:gd name="connsiteX43" fmla="*/ 12030481 w 13101139"/>
              <a:gd name="connsiteY43" fmla="*/ 511152 h 4000919"/>
              <a:gd name="connsiteX44" fmla="*/ 12209888 w 13101139"/>
              <a:gd name="connsiteY44" fmla="*/ 499577 h 4000919"/>
              <a:gd name="connsiteX45" fmla="*/ 12314060 w 13101139"/>
              <a:gd name="connsiteY45" fmla="*/ 493790 h 4000919"/>
              <a:gd name="connsiteX46" fmla="*/ 12505043 w 13101139"/>
              <a:gd name="connsiteY46" fmla="*/ 482215 h 4000919"/>
              <a:gd name="connsiteX47" fmla="*/ 12620789 w 13101139"/>
              <a:gd name="connsiteY47" fmla="*/ 476428 h 4000919"/>
              <a:gd name="connsiteX48" fmla="*/ 12881220 w 13101139"/>
              <a:gd name="connsiteY48" fmla="*/ 470641 h 4000919"/>
              <a:gd name="connsiteX49" fmla="*/ 12927519 w 13101139"/>
              <a:gd name="connsiteY49" fmla="*/ 464853 h 4000919"/>
              <a:gd name="connsiteX50" fmla="*/ 13031691 w 13101139"/>
              <a:gd name="connsiteY50" fmla="*/ 453279 h 4000919"/>
              <a:gd name="connsiteX51" fmla="*/ 13072202 w 13101139"/>
              <a:gd name="connsiteY51" fmla="*/ 441704 h 4000919"/>
              <a:gd name="connsiteX52" fmla="*/ 13095351 w 13101139"/>
              <a:gd name="connsiteY52" fmla="*/ 435917 h 4000919"/>
              <a:gd name="connsiteX53" fmla="*/ 13101139 w 13101139"/>
              <a:gd name="connsiteY53" fmla="*/ 4000919 h 4000919"/>
              <a:gd name="connsiteX54" fmla="*/ 901422 w 13101139"/>
              <a:gd name="connsiteY54" fmla="*/ 3999636 h 4000919"/>
              <a:gd name="connsiteX0" fmla="*/ 0 w 12199717"/>
              <a:gd name="connsiteY0" fmla="*/ 3999636 h 4000919"/>
              <a:gd name="connsiteX1" fmla="*/ 0 w 12199717"/>
              <a:gd name="connsiteY1" fmla="*/ 306542 h 4000919"/>
              <a:gd name="connsiteX2" fmla="*/ 2749615 w 12199717"/>
              <a:gd name="connsiteY2" fmla="*/ 2978 h 4000919"/>
              <a:gd name="connsiteX3" fmla="*/ 4109013 w 12199717"/>
              <a:gd name="connsiteY3" fmla="*/ 279658 h 4000919"/>
              <a:gd name="connsiteX4" fmla="*/ 4178461 w 12199717"/>
              <a:gd name="connsiteY4" fmla="*/ 285446 h 4000919"/>
              <a:gd name="connsiteX5" fmla="*/ 4508340 w 12199717"/>
              <a:gd name="connsiteY5" fmla="*/ 314382 h 4000919"/>
              <a:gd name="connsiteX6" fmla="*/ 4930816 w 12199717"/>
              <a:gd name="connsiteY6" fmla="*/ 378043 h 4000919"/>
              <a:gd name="connsiteX7" fmla="*/ 5029200 w 12199717"/>
              <a:gd name="connsiteY7" fmla="*/ 389618 h 4000919"/>
              <a:gd name="connsiteX8" fmla="*/ 5104436 w 12199717"/>
              <a:gd name="connsiteY8" fmla="*/ 406980 h 4000919"/>
              <a:gd name="connsiteX9" fmla="*/ 5144947 w 12199717"/>
              <a:gd name="connsiteY9" fmla="*/ 412767 h 4000919"/>
              <a:gd name="connsiteX10" fmla="*/ 5359079 w 12199717"/>
              <a:gd name="connsiteY10" fmla="*/ 441704 h 4000919"/>
              <a:gd name="connsiteX11" fmla="*/ 5451676 w 12199717"/>
              <a:gd name="connsiteY11" fmla="*/ 464853 h 4000919"/>
              <a:gd name="connsiteX12" fmla="*/ 5590572 w 12199717"/>
              <a:gd name="connsiteY12" fmla="*/ 488003 h 4000919"/>
              <a:gd name="connsiteX13" fmla="*/ 5654233 w 12199717"/>
              <a:gd name="connsiteY13" fmla="*/ 505365 h 4000919"/>
              <a:gd name="connsiteX14" fmla="*/ 5746831 w 12199717"/>
              <a:gd name="connsiteY14" fmla="*/ 528514 h 4000919"/>
              <a:gd name="connsiteX15" fmla="*/ 5810491 w 12199717"/>
              <a:gd name="connsiteY15" fmla="*/ 540089 h 4000919"/>
              <a:gd name="connsiteX16" fmla="*/ 5868365 w 12199717"/>
              <a:gd name="connsiteY16" fmla="*/ 551663 h 4000919"/>
              <a:gd name="connsiteX17" fmla="*/ 5955175 w 12199717"/>
              <a:gd name="connsiteY17" fmla="*/ 569025 h 4000919"/>
              <a:gd name="connsiteX18" fmla="*/ 6013048 w 12199717"/>
              <a:gd name="connsiteY18" fmla="*/ 586387 h 4000919"/>
              <a:gd name="connsiteX19" fmla="*/ 6117221 w 12199717"/>
              <a:gd name="connsiteY19" fmla="*/ 597962 h 4000919"/>
              <a:gd name="connsiteX20" fmla="*/ 6140370 w 12199717"/>
              <a:gd name="connsiteY20" fmla="*/ 603749 h 4000919"/>
              <a:gd name="connsiteX21" fmla="*/ 6279266 w 12199717"/>
              <a:gd name="connsiteY21" fmla="*/ 615324 h 4000919"/>
              <a:gd name="connsiteX22" fmla="*/ 6412375 w 12199717"/>
              <a:gd name="connsiteY22" fmla="*/ 621111 h 4000919"/>
              <a:gd name="connsiteX23" fmla="*/ 6585995 w 12199717"/>
              <a:gd name="connsiteY23" fmla="*/ 632686 h 4000919"/>
              <a:gd name="connsiteX24" fmla="*/ 6690167 w 12199717"/>
              <a:gd name="connsiteY24" fmla="*/ 638473 h 4000919"/>
              <a:gd name="connsiteX25" fmla="*/ 7275316 w 12199717"/>
              <a:gd name="connsiteY25" fmla="*/ 661623 h 4000919"/>
              <a:gd name="connsiteX26" fmla="*/ 8165940 w 12199717"/>
              <a:gd name="connsiteY26" fmla="*/ 678985 h 4000919"/>
              <a:gd name="connsiteX27" fmla="*/ 9427580 w 12199717"/>
              <a:gd name="connsiteY27" fmla="*/ 661623 h 4000919"/>
              <a:gd name="connsiteX28" fmla="*/ 9531752 w 12199717"/>
              <a:gd name="connsiteY28" fmla="*/ 650048 h 4000919"/>
              <a:gd name="connsiteX29" fmla="*/ 9647499 w 12199717"/>
              <a:gd name="connsiteY29" fmla="*/ 638473 h 4000919"/>
              <a:gd name="connsiteX30" fmla="*/ 9751671 w 12199717"/>
              <a:gd name="connsiteY30" fmla="*/ 626899 h 4000919"/>
              <a:gd name="connsiteX31" fmla="*/ 9878993 w 12199717"/>
              <a:gd name="connsiteY31" fmla="*/ 615324 h 4000919"/>
              <a:gd name="connsiteX32" fmla="*/ 9925291 w 12199717"/>
              <a:gd name="connsiteY32" fmla="*/ 603749 h 4000919"/>
              <a:gd name="connsiteX33" fmla="*/ 9948441 w 12199717"/>
              <a:gd name="connsiteY33" fmla="*/ 597962 h 4000919"/>
              <a:gd name="connsiteX34" fmla="*/ 9983165 w 12199717"/>
              <a:gd name="connsiteY34" fmla="*/ 586387 h 4000919"/>
              <a:gd name="connsiteX35" fmla="*/ 10017889 w 12199717"/>
              <a:gd name="connsiteY35" fmla="*/ 580600 h 4000919"/>
              <a:gd name="connsiteX36" fmla="*/ 10046826 w 12199717"/>
              <a:gd name="connsiteY36" fmla="*/ 569025 h 4000919"/>
              <a:gd name="connsiteX37" fmla="*/ 10081550 w 12199717"/>
              <a:gd name="connsiteY37" fmla="*/ 563238 h 4000919"/>
              <a:gd name="connsiteX38" fmla="*/ 10098912 w 12199717"/>
              <a:gd name="connsiteY38" fmla="*/ 551663 h 4000919"/>
              <a:gd name="connsiteX39" fmla="*/ 10116274 w 12199717"/>
              <a:gd name="connsiteY39" fmla="*/ 545876 h 4000919"/>
              <a:gd name="connsiteX40" fmla="*/ 10174147 w 12199717"/>
              <a:gd name="connsiteY40" fmla="*/ 540089 h 4000919"/>
              <a:gd name="connsiteX41" fmla="*/ 10781818 w 12199717"/>
              <a:gd name="connsiteY41" fmla="*/ 528514 h 4000919"/>
              <a:gd name="connsiteX42" fmla="*/ 10984375 w 12199717"/>
              <a:gd name="connsiteY42" fmla="*/ 516939 h 4000919"/>
              <a:gd name="connsiteX43" fmla="*/ 11129059 w 12199717"/>
              <a:gd name="connsiteY43" fmla="*/ 511152 h 4000919"/>
              <a:gd name="connsiteX44" fmla="*/ 11308466 w 12199717"/>
              <a:gd name="connsiteY44" fmla="*/ 499577 h 4000919"/>
              <a:gd name="connsiteX45" fmla="*/ 11412638 w 12199717"/>
              <a:gd name="connsiteY45" fmla="*/ 493790 h 4000919"/>
              <a:gd name="connsiteX46" fmla="*/ 11603621 w 12199717"/>
              <a:gd name="connsiteY46" fmla="*/ 482215 h 4000919"/>
              <a:gd name="connsiteX47" fmla="*/ 11719367 w 12199717"/>
              <a:gd name="connsiteY47" fmla="*/ 476428 h 4000919"/>
              <a:gd name="connsiteX48" fmla="*/ 11979798 w 12199717"/>
              <a:gd name="connsiteY48" fmla="*/ 470641 h 4000919"/>
              <a:gd name="connsiteX49" fmla="*/ 12026097 w 12199717"/>
              <a:gd name="connsiteY49" fmla="*/ 464853 h 4000919"/>
              <a:gd name="connsiteX50" fmla="*/ 12130269 w 12199717"/>
              <a:gd name="connsiteY50" fmla="*/ 453279 h 4000919"/>
              <a:gd name="connsiteX51" fmla="*/ 12170780 w 12199717"/>
              <a:gd name="connsiteY51" fmla="*/ 441704 h 4000919"/>
              <a:gd name="connsiteX52" fmla="*/ 12193929 w 12199717"/>
              <a:gd name="connsiteY52" fmla="*/ 435917 h 4000919"/>
              <a:gd name="connsiteX53" fmla="*/ 12199717 w 12199717"/>
              <a:gd name="connsiteY53" fmla="*/ 4000919 h 4000919"/>
              <a:gd name="connsiteX54" fmla="*/ 0 w 12199717"/>
              <a:gd name="connsiteY54" fmla="*/ 3999636 h 4000919"/>
              <a:gd name="connsiteX0" fmla="*/ 0 w 12199717"/>
              <a:gd name="connsiteY0" fmla="*/ 3996698 h 3997981"/>
              <a:gd name="connsiteX1" fmla="*/ 0 w 12199717"/>
              <a:gd name="connsiteY1" fmla="*/ 303604 h 3997981"/>
              <a:gd name="connsiteX2" fmla="*/ 2749615 w 12199717"/>
              <a:gd name="connsiteY2" fmla="*/ 40 h 3997981"/>
              <a:gd name="connsiteX3" fmla="*/ 4178461 w 12199717"/>
              <a:gd name="connsiteY3" fmla="*/ 282508 h 3997981"/>
              <a:gd name="connsiteX4" fmla="*/ 4508340 w 12199717"/>
              <a:gd name="connsiteY4" fmla="*/ 311444 h 3997981"/>
              <a:gd name="connsiteX5" fmla="*/ 4930816 w 12199717"/>
              <a:gd name="connsiteY5" fmla="*/ 375105 h 3997981"/>
              <a:gd name="connsiteX6" fmla="*/ 5029200 w 12199717"/>
              <a:gd name="connsiteY6" fmla="*/ 386680 h 3997981"/>
              <a:gd name="connsiteX7" fmla="*/ 5104436 w 12199717"/>
              <a:gd name="connsiteY7" fmla="*/ 404042 h 3997981"/>
              <a:gd name="connsiteX8" fmla="*/ 5144947 w 12199717"/>
              <a:gd name="connsiteY8" fmla="*/ 409829 h 3997981"/>
              <a:gd name="connsiteX9" fmla="*/ 5359079 w 12199717"/>
              <a:gd name="connsiteY9" fmla="*/ 438766 h 3997981"/>
              <a:gd name="connsiteX10" fmla="*/ 5451676 w 12199717"/>
              <a:gd name="connsiteY10" fmla="*/ 461915 h 3997981"/>
              <a:gd name="connsiteX11" fmla="*/ 5590572 w 12199717"/>
              <a:gd name="connsiteY11" fmla="*/ 485065 h 3997981"/>
              <a:gd name="connsiteX12" fmla="*/ 5654233 w 12199717"/>
              <a:gd name="connsiteY12" fmla="*/ 502427 h 3997981"/>
              <a:gd name="connsiteX13" fmla="*/ 5746831 w 12199717"/>
              <a:gd name="connsiteY13" fmla="*/ 525576 h 3997981"/>
              <a:gd name="connsiteX14" fmla="*/ 5810491 w 12199717"/>
              <a:gd name="connsiteY14" fmla="*/ 537151 h 3997981"/>
              <a:gd name="connsiteX15" fmla="*/ 5868365 w 12199717"/>
              <a:gd name="connsiteY15" fmla="*/ 548725 h 3997981"/>
              <a:gd name="connsiteX16" fmla="*/ 5955175 w 12199717"/>
              <a:gd name="connsiteY16" fmla="*/ 566087 h 3997981"/>
              <a:gd name="connsiteX17" fmla="*/ 6013048 w 12199717"/>
              <a:gd name="connsiteY17" fmla="*/ 583449 h 3997981"/>
              <a:gd name="connsiteX18" fmla="*/ 6117221 w 12199717"/>
              <a:gd name="connsiteY18" fmla="*/ 595024 h 3997981"/>
              <a:gd name="connsiteX19" fmla="*/ 6140370 w 12199717"/>
              <a:gd name="connsiteY19" fmla="*/ 600811 h 3997981"/>
              <a:gd name="connsiteX20" fmla="*/ 6279266 w 12199717"/>
              <a:gd name="connsiteY20" fmla="*/ 612386 h 3997981"/>
              <a:gd name="connsiteX21" fmla="*/ 6412375 w 12199717"/>
              <a:gd name="connsiteY21" fmla="*/ 618173 h 3997981"/>
              <a:gd name="connsiteX22" fmla="*/ 6585995 w 12199717"/>
              <a:gd name="connsiteY22" fmla="*/ 629748 h 3997981"/>
              <a:gd name="connsiteX23" fmla="*/ 6690167 w 12199717"/>
              <a:gd name="connsiteY23" fmla="*/ 635535 h 3997981"/>
              <a:gd name="connsiteX24" fmla="*/ 7275316 w 12199717"/>
              <a:gd name="connsiteY24" fmla="*/ 658685 h 3997981"/>
              <a:gd name="connsiteX25" fmla="*/ 8165940 w 12199717"/>
              <a:gd name="connsiteY25" fmla="*/ 676047 h 3997981"/>
              <a:gd name="connsiteX26" fmla="*/ 9427580 w 12199717"/>
              <a:gd name="connsiteY26" fmla="*/ 658685 h 3997981"/>
              <a:gd name="connsiteX27" fmla="*/ 9531752 w 12199717"/>
              <a:gd name="connsiteY27" fmla="*/ 647110 h 3997981"/>
              <a:gd name="connsiteX28" fmla="*/ 9647499 w 12199717"/>
              <a:gd name="connsiteY28" fmla="*/ 635535 h 3997981"/>
              <a:gd name="connsiteX29" fmla="*/ 9751671 w 12199717"/>
              <a:gd name="connsiteY29" fmla="*/ 623961 h 3997981"/>
              <a:gd name="connsiteX30" fmla="*/ 9878993 w 12199717"/>
              <a:gd name="connsiteY30" fmla="*/ 612386 h 3997981"/>
              <a:gd name="connsiteX31" fmla="*/ 9925291 w 12199717"/>
              <a:gd name="connsiteY31" fmla="*/ 600811 h 3997981"/>
              <a:gd name="connsiteX32" fmla="*/ 9948441 w 12199717"/>
              <a:gd name="connsiteY32" fmla="*/ 595024 h 3997981"/>
              <a:gd name="connsiteX33" fmla="*/ 9983165 w 12199717"/>
              <a:gd name="connsiteY33" fmla="*/ 583449 h 3997981"/>
              <a:gd name="connsiteX34" fmla="*/ 10017889 w 12199717"/>
              <a:gd name="connsiteY34" fmla="*/ 577662 h 3997981"/>
              <a:gd name="connsiteX35" fmla="*/ 10046826 w 12199717"/>
              <a:gd name="connsiteY35" fmla="*/ 566087 h 3997981"/>
              <a:gd name="connsiteX36" fmla="*/ 10081550 w 12199717"/>
              <a:gd name="connsiteY36" fmla="*/ 560300 h 3997981"/>
              <a:gd name="connsiteX37" fmla="*/ 10098912 w 12199717"/>
              <a:gd name="connsiteY37" fmla="*/ 548725 h 3997981"/>
              <a:gd name="connsiteX38" fmla="*/ 10116274 w 12199717"/>
              <a:gd name="connsiteY38" fmla="*/ 542938 h 3997981"/>
              <a:gd name="connsiteX39" fmla="*/ 10174147 w 12199717"/>
              <a:gd name="connsiteY39" fmla="*/ 537151 h 3997981"/>
              <a:gd name="connsiteX40" fmla="*/ 10781818 w 12199717"/>
              <a:gd name="connsiteY40" fmla="*/ 525576 h 3997981"/>
              <a:gd name="connsiteX41" fmla="*/ 10984375 w 12199717"/>
              <a:gd name="connsiteY41" fmla="*/ 514001 h 3997981"/>
              <a:gd name="connsiteX42" fmla="*/ 11129059 w 12199717"/>
              <a:gd name="connsiteY42" fmla="*/ 508214 h 3997981"/>
              <a:gd name="connsiteX43" fmla="*/ 11308466 w 12199717"/>
              <a:gd name="connsiteY43" fmla="*/ 496639 h 3997981"/>
              <a:gd name="connsiteX44" fmla="*/ 11412638 w 12199717"/>
              <a:gd name="connsiteY44" fmla="*/ 490852 h 3997981"/>
              <a:gd name="connsiteX45" fmla="*/ 11603621 w 12199717"/>
              <a:gd name="connsiteY45" fmla="*/ 479277 h 3997981"/>
              <a:gd name="connsiteX46" fmla="*/ 11719367 w 12199717"/>
              <a:gd name="connsiteY46" fmla="*/ 473490 h 3997981"/>
              <a:gd name="connsiteX47" fmla="*/ 11979798 w 12199717"/>
              <a:gd name="connsiteY47" fmla="*/ 467703 h 3997981"/>
              <a:gd name="connsiteX48" fmla="*/ 12026097 w 12199717"/>
              <a:gd name="connsiteY48" fmla="*/ 461915 h 3997981"/>
              <a:gd name="connsiteX49" fmla="*/ 12130269 w 12199717"/>
              <a:gd name="connsiteY49" fmla="*/ 450341 h 3997981"/>
              <a:gd name="connsiteX50" fmla="*/ 12170780 w 12199717"/>
              <a:gd name="connsiteY50" fmla="*/ 438766 h 3997981"/>
              <a:gd name="connsiteX51" fmla="*/ 12193929 w 12199717"/>
              <a:gd name="connsiteY51" fmla="*/ 432979 h 3997981"/>
              <a:gd name="connsiteX52" fmla="*/ 12199717 w 12199717"/>
              <a:gd name="connsiteY52" fmla="*/ 3997981 h 3997981"/>
              <a:gd name="connsiteX53" fmla="*/ 0 w 12199717"/>
              <a:gd name="connsiteY53" fmla="*/ 3996698 h 399798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4508340 w 12199717"/>
              <a:gd name="connsiteY3" fmla="*/ 311404 h 3997941"/>
              <a:gd name="connsiteX4" fmla="*/ 4930816 w 12199717"/>
              <a:gd name="connsiteY4" fmla="*/ 375065 h 3997941"/>
              <a:gd name="connsiteX5" fmla="*/ 5029200 w 12199717"/>
              <a:gd name="connsiteY5" fmla="*/ 386640 h 3997941"/>
              <a:gd name="connsiteX6" fmla="*/ 5104436 w 12199717"/>
              <a:gd name="connsiteY6" fmla="*/ 404002 h 3997941"/>
              <a:gd name="connsiteX7" fmla="*/ 5144947 w 12199717"/>
              <a:gd name="connsiteY7" fmla="*/ 409789 h 3997941"/>
              <a:gd name="connsiteX8" fmla="*/ 5359079 w 12199717"/>
              <a:gd name="connsiteY8" fmla="*/ 438726 h 3997941"/>
              <a:gd name="connsiteX9" fmla="*/ 5451676 w 12199717"/>
              <a:gd name="connsiteY9" fmla="*/ 461875 h 3997941"/>
              <a:gd name="connsiteX10" fmla="*/ 5590572 w 12199717"/>
              <a:gd name="connsiteY10" fmla="*/ 485025 h 3997941"/>
              <a:gd name="connsiteX11" fmla="*/ 5654233 w 12199717"/>
              <a:gd name="connsiteY11" fmla="*/ 502387 h 3997941"/>
              <a:gd name="connsiteX12" fmla="*/ 5746831 w 12199717"/>
              <a:gd name="connsiteY12" fmla="*/ 525536 h 3997941"/>
              <a:gd name="connsiteX13" fmla="*/ 5810491 w 12199717"/>
              <a:gd name="connsiteY13" fmla="*/ 537111 h 3997941"/>
              <a:gd name="connsiteX14" fmla="*/ 5868365 w 12199717"/>
              <a:gd name="connsiteY14" fmla="*/ 548685 h 3997941"/>
              <a:gd name="connsiteX15" fmla="*/ 5955175 w 12199717"/>
              <a:gd name="connsiteY15" fmla="*/ 566047 h 3997941"/>
              <a:gd name="connsiteX16" fmla="*/ 6013048 w 12199717"/>
              <a:gd name="connsiteY16" fmla="*/ 583409 h 3997941"/>
              <a:gd name="connsiteX17" fmla="*/ 6117221 w 12199717"/>
              <a:gd name="connsiteY17" fmla="*/ 594984 h 3997941"/>
              <a:gd name="connsiteX18" fmla="*/ 6140370 w 12199717"/>
              <a:gd name="connsiteY18" fmla="*/ 600771 h 3997941"/>
              <a:gd name="connsiteX19" fmla="*/ 6279266 w 12199717"/>
              <a:gd name="connsiteY19" fmla="*/ 612346 h 3997941"/>
              <a:gd name="connsiteX20" fmla="*/ 6412375 w 12199717"/>
              <a:gd name="connsiteY20" fmla="*/ 618133 h 3997941"/>
              <a:gd name="connsiteX21" fmla="*/ 6585995 w 12199717"/>
              <a:gd name="connsiteY21" fmla="*/ 629708 h 3997941"/>
              <a:gd name="connsiteX22" fmla="*/ 6690167 w 12199717"/>
              <a:gd name="connsiteY22" fmla="*/ 635495 h 3997941"/>
              <a:gd name="connsiteX23" fmla="*/ 7275316 w 12199717"/>
              <a:gd name="connsiteY23" fmla="*/ 658645 h 3997941"/>
              <a:gd name="connsiteX24" fmla="*/ 8165940 w 12199717"/>
              <a:gd name="connsiteY24" fmla="*/ 676007 h 3997941"/>
              <a:gd name="connsiteX25" fmla="*/ 9427580 w 12199717"/>
              <a:gd name="connsiteY25" fmla="*/ 658645 h 3997941"/>
              <a:gd name="connsiteX26" fmla="*/ 9531752 w 12199717"/>
              <a:gd name="connsiteY26" fmla="*/ 647070 h 3997941"/>
              <a:gd name="connsiteX27" fmla="*/ 9647499 w 12199717"/>
              <a:gd name="connsiteY27" fmla="*/ 635495 h 3997941"/>
              <a:gd name="connsiteX28" fmla="*/ 9751671 w 12199717"/>
              <a:gd name="connsiteY28" fmla="*/ 623921 h 3997941"/>
              <a:gd name="connsiteX29" fmla="*/ 9878993 w 12199717"/>
              <a:gd name="connsiteY29" fmla="*/ 612346 h 3997941"/>
              <a:gd name="connsiteX30" fmla="*/ 9925291 w 12199717"/>
              <a:gd name="connsiteY30" fmla="*/ 600771 h 3997941"/>
              <a:gd name="connsiteX31" fmla="*/ 9948441 w 12199717"/>
              <a:gd name="connsiteY31" fmla="*/ 594984 h 3997941"/>
              <a:gd name="connsiteX32" fmla="*/ 9983165 w 12199717"/>
              <a:gd name="connsiteY32" fmla="*/ 583409 h 3997941"/>
              <a:gd name="connsiteX33" fmla="*/ 10017889 w 12199717"/>
              <a:gd name="connsiteY33" fmla="*/ 577622 h 3997941"/>
              <a:gd name="connsiteX34" fmla="*/ 10046826 w 12199717"/>
              <a:gd name="connsiteY34" fmla="*/ 566047 h 3997941"/>
              <a:gd name="connsiteX35" fmla="*/ 10081550 w 12199717"/>
              <a:gd name="connsiteY35" fmla="*/ 560260 h 3997941"/>
              <a:gd name="connsiteX36" fmla="*/ 10098912 w 12199717"/>
              <a:gd name="connsiteY36" fmla="*/ 548685 h 3997941"/>
              <a:gd name="connsiteX37" fmla="*/ 10116274 w 12199717"/>
              <a:gd name="connsiteY37" fmla="*/ 542898 h 3997941"/>
              <a:gd name="connsiteX38" fmla="*/ 10174147 w 12199717"/>
              <a:gd name="connsiteY38" fmla="*/ 537111 h 3997941"/>
              <a:gd name="connsiteX39" fmla="*/ 10781818 w 12199717"/>
              <a:gd name="connsiteY39" fmla="*/ 525536 h 3997941"/>
              <a:gd name="connsiteX40" fmla="*/ 10984375 w 12199717"/>
              <a:gd name="connsiteY40" fmla="*/ 513961 h 3997941"/>
              <a:gd name="connsiteX41" fmla="*/ 11129059 w 12199717"/>
              <a:gd name="connsiteY41" fmla="*/ 508174 h 3997941"/>
              <a:gd name="connsiteX42" fmla="*/ 11308466 w 12199717"/>
              <a:gd name="connsiteY42" fmla="*/ 496599 h 3997941"/>
              <a:gd name="connsiteX43" fmla="*/ 11412638 w 12199717"/>
              <a:gd name="connsiteY43" fmla="*/ 490812 h 3997941"/>
              <a:gd name="connsiteX44" fmla="*/ 11603621 w 12199717"/>
              <a:gd name="connsiteY44" fmla="*/ 479237 h 3997941"/>
              <a:gd name="connsiteX45" fmla="*/ 11719367 w 12199717"/>
              <a:gd name="connsiteY45" fmla="*/ 473450 h 3997941"/>
              <a:gd name="connsiteX46" fmla="*/ 11979798 w 12199717"/>
              <a:gd name="connsiteY46" fmla="*/ 467663 h 3997941"/>
              <a:gd name="connsiteX47" fmla="*/ 12026097 w 12199717"/>
              <a:gd name="connsiteY47" fmla="*/ 461875 h 3997941"/>
              <a:gd name="connsiteX48" fmla="*/ 12130269 w 12199717"/>
              <a:gd name="connsiteY48" fmla="*/ 450301 h 3997941"/>
              <a:gd name="connsiteX49" fmla="*/ 12170780 w 12199717"/>
              <a:gd name="connsiteY49" fmla="*/ 438726 h 3997941"/>
              <a:gd name="connsiteX50" fmla="*/ 12193929 w 12199717"/>
              <a:gd name="connsiteY50" fmla="*/ 432939 h 3997941"/>
              <a:gd name="connsiteX51" fmla="*/ 12199717 w 12199717"/>
              <a:gd name="connsiteY51" fmla="*/ 3997941 h 3997941"/>
              <a:gd name="connsiteX52" fmla="*/ 0 w 12199717"/>
              <a:gd name="connsiteY52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4930816 w 12199717"/>
              <a:gd name="connsiteY3" fmla="*/ 375065 h 3997941"/>
              <a:gd name="connsiteX4" fmla="*/ 5029200 w 12199717"/>
              <a:gd name="connsiteY4" fmla="*/ 386640 h 3997941"/>
              <a:gd name="connsiteX5" fmla="*/ 5104436 w 12199717"/>
              <a:gd name="connsiteY5" fmla="*/ 404002 h 3997941"/>
              <a:gd name="connsiteX6" fmla="*/ 5144947 w 12199717"/>
              <a:gd name="connsiteY6" fmla="*/ 409789 h 3997941"/>
              <a:gd name="connsiteX7" fmla="*/ 5359079 w 12199717"/>
              <a:gd name="connsiteY7" fmla="*/ 438726 h 3997941"/>
              <a:gd name="connsiteX8" fmla="*/ 5451676 w 12199717"/>
              <a:gd name="connsiteY8" fmla="*/ 461875 h 3997941"/>
              <a:gd name="connsiteX9" fmla="*/ 5590572 w 12199717"/>
              <a:gd name="connsiteY9" fmla="*/ 485025 h 3997941"/>
              <a:gd name="connsiteX10" fmla="*/ 5654233 w 12199717"/>
              <a:gd name="connsiteY10" fmla="*/ 502387 h 3997941"/>
              <a:gd name="connsiteX11" fmla="*/ 5746831 w 12199717"/>
              <a:gd name="connsiteY11" fmla="*/ 525536 h 3997941"/>
              <a:gd name="connsiteX12" fmla="*/ 5810491 w 12199717"/>
              <a:gd name="connsiteY12" fmla="*/ 537111 h 3997941"/>
              <a:gd name="connsiteX13" fmla="*/ 5868365 w 12199717"/>
              <a:gd name="connsiteY13" fmla="*/ 548685 h 3997941"/>
              <a:gd name="connsiteX14" fmla="*/ 5955175 w 12199717"/>
              <a:gd name="connsiteY14" fmla="*/ 566047 h 3997941"/>
              <a:gd name="connsiteX15" fmla="*/ 6013048 w 12199717"/>
              <a:gd name="connsiteY15" fmla="*/ 583409 h 3997941"/>
              <a:gd name="connsiteX16" fmla="*/ 6117221 w 12199717"/>
              <a:gd name="connsiteY16" fmla="*/ 594984 h 3997941"/>
              <a:gd name="connsiteX17" fmla="*/ 6140370 w 12199717"/>
              <a:gd name="connsiteY17" fmla="*/ 600771 h 3997941"/>
              <a:gd name="connsiteX18" fmla="*/ 6279266 w 12199717"/>
              <a:gd name="connsiteY18" fmla="*/ 612346 h 3997941"/>
              <a:gd name="connsiteX19" fmla="*/ 6412375 w 12199717"/>
              <a:gd name="connsiteY19" fmla="*/ 618133 h 3997941"/>
              <a:gd name="connsiteX20" fmla="*/ 6585995 w 12199717"/>
              <a:gd name="connsiteY20" fmla="*/ 629708 h 3997941"/>
              <a:gd name="connsiteX21" fmla="*/ 6690167 w 12199717"/>
              <a:gd name="connsiteY21" fmla="*/ 635495 h 3997941"/>
              <a:gd name="connsiteX22" fmla="*/ 7275316 w 12199717"/>
              <a:gd name="connsiteY22" fmla="*/ 658645 h 3997941"/>
              <a:gd name="connsiteX23" fmla="*/ 8165940 w 12199717"/>
              <a:gd name="connsiteY23" fmla="*/ 676007 h 3997941"/>
              <a:gd name="connsiteX24" fmla="*/ 9427580 w 12199717"/>
              <a:gd name="connsiteY24" fmla="*/ 658645 h 3997941"/>
              <a:gd name="connsiteX25" fmla="*/ 9531752 w 12199717"/>
              <a:gd name="connsiteY25" fmla="*/ 647070 h 3997941"/>
              <a:gd name="connsiteX26" fmla="*/ 9647499 w 12199717"/>
              <a:gd name="connsiteY26" fmla="*/ 635495 h 3997941"/>
              <a:gd name="connsiteX27" fmla="*/ 9751671 w 12199717"/>
              <a:gd name="connsiteY27" fmla="*/ 623921 h 3997941"/>
              <a:gd name="connsiteX28" fmla="*/ 9878993 w 12199717"/>
              <a:gd name="connsiteY28" fmla="*/ 612346 h 3997941"/>
              <a:gd name="connsiteX29" fmla="*/ 9925291 w 12199717"/>
              <a:gd name="connsiteY29" fmla="*/ 600771 h 3997941"/>
              <a:gd name="connsiteX30" fmla="*/ 9948441 w 12199717"/>
              <a:gd name="connsiteY30" fmla="*/ 594984 h 3997941"/>
              <a:gd name="connsiteX31" fmla="*/ 9983165 w 12199717"/>
              <a:gd name="connsiteY31" fmla="*/ 583409 h 3997941"/>
              <a:gd name="connsiteX32" fmla="*/ 10017889 w 12199717"/>
              <a:gd name="connsiteY32" fmla="*/ 577622 h 3997941"/>
              <a:gd name="connsiteX33" fmla="*/ 10046826 w 12199717"/>
              <a:gd name="connsiteY33" fmla="*/ 566047 h 3997941"/>
              <a:gd name="connsiteX34" fmla="*/ 10081550 w 12199717"/>
              <a:gd name="connsiteY34" fmla="*/ 560260 h 3997941"/>
              <a:gd name="connsiteX35" fmla="*/ 10098912 w 12199717"/>
              <a:gd name="connsiteY35" fmla="*/ 548685 h 3997941"/>
              <a:gd name="connsiteX36" fmla="*/ 10116274 w 12199717"/>
              <a:gd name="connsiteY36" fmla="*/ 542898 h 3997941"/>
              <a:gd name="connsiteX37" fmla="*/ 10174147 w 12199717"/>
              <a:gd name="connsiteY37" fmla="*/ 537111 h 3997941"/>
              <a:gd name="connsiteX38" fmla="*/ 10781818 w 12199717"/>
              <a:gd name="connsiteY38" fmla="*/ 525536 h 3997941"/>
              <a:gd name="connsiteX39" fmla="*/ 10984375 w 12199717"/>
              <a:gd name="connsiteY39" fmla="*/ 513961 h 3997941"/>
              <a:gd name="connsiteX40" fmla="*/ 11129059 w 12199717"/>
              <a:gd name="connsiteY40" fmla="*/ 508174 h 3997941"/>
              <a:gd name="connsiteX41" fmla="*/ 11308466 w 12199717"/>
              <a:gd name="connsiteY41" fmla="*/ 496599 h 3997941"/>
              <a:gd name="connsiteX42" fmla="*/ 11412638 w 12199717"/>
              <a:gd name="connsiteY42" fmla="*/ 490812 h 3997941"/>
              <a:gd name="connsiteX43" fmla="*/ 11603621 w 12199717"/>
              <a:gd name="connsiteY43" fmla="*/ 479237 h 3997941"/>
              <a:gd name="connsiteX44" fmla="*/ 11719367 w 12199717"/>
              <a:gd name="connsiteY44" fmla="*/ 473450 h 3997941"/>
              <a:gd name="connsiteX45" fmla="*/ 11979798 w 12199717"/>
              <a:gd name="connsiteY45" fmla="*/ 467663 h 3997941"/>
              <a:gd name="connsiteX46" fmla="*/ 12026097 w 12199717"/>
              <a:gd name="connsiteY46" fmla="*/ 461875 h 3997941"/>
              <a:gd name="connsiteX47" fmla="*/ 12130269 w 12199717"/>
              <a:gd name="connsiteY47" fmla="*/ 450301 h 3997941"/>
              <a:gd name="connsiteX48" fmla="*/ 12170780 w 12199717"/>
              <a:gd name="connsiteY48" fmla="*/ 438726 h 3997941"/>
              <a:gd name="connsiteX49" fmla="*/ 12193929 w 12199717"/>
              <a:gd name="connsiteY49" fmla="*/ 432939 h 3997941"/>
              <a:gd name="connsiteX50" fmla="*/ 12199717 w 12199717"/>
              <a:gd name="connsiteY50" fmla="*/ 3997941 h 3997941"/>
              <a:gd name="connsiteX51" fmla="*/ 0 w 12199717"/>
              <a:gd name="connsiteY51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029200 w 12199717"/>
              <a:gd name="connsiteY3" fmla="*/ 386640 h 3997941"/>
              <a:gd name="connsiteX4" fmla="*/ 5104436 w 12199717"/>
              <a:gd name="connsiteY4" fmla="*/ 404002 h 3997941"/>
              <a:gd name="connsiteX5" fmla="*/ 5144947 w 12199717"/>
              <a:gd name="connsiteY5" fmla="*/ 409789 h 3997941"/>
              <a:gd name="connsiteX6" fmla="*/ 5359079 w 12199717"/>
              <a:gd name="connsiteY6" fmla="*/ 438726 h 3997941"/>
              <a:gd name="connsiteX7" fmla="*/ 5451676 w 12199717"/>
              <a:gd name="connsiteY7" fmla="*/ 461875 h 3997941"/>
              <a:gd name="connsiteX8" fmla="*/ 5590572 w 12199717"/>
              <a:gd name="connsiteY8" fmla="*/ 485025 h 3997941"/>
              <a:gd name="connsiteX9" fmla="*/ 5654233 w 12199717"/>
              <a:gd name="connsiteY9" fmla="*/ 502387 h 3997941"/>
              <a:gd name="connsiteX10" fmla="*/ 5746831 w 12199717"/>
              <a:gd name="connsiteY10" fmla="*/ 525536 h 3997941"/>
              <a:gd name="connsiteX11" fmla="*/ 5810491 w 12199717"/>
              <a:gd name="connsiteY11" fmla="*/ 537111 h 3997941"/>
              <a:gd name="connsiteX12" fmla="*/ 5868365 w 12199717"/>
              <a:gd name="connsiteY12" fmla="*/ 548685 h 3997941"/>
              <a:gd name="connsiteX13" fmla="*/ 5955175 w 12199717"/>
              <a:gd name="connsiteY13" fmla="*/ 566047 h 3997941"/>
              <a:gd name="connsiteX14" fmla="*/ 6013048 w 12199717"/>
              <a:gd name="connsiteY14" fmla="*/ 583409 h 3997941"/>
              <a:gd name="connsiteX15" fmla="*/ 6117221 w 12199717"/>
              <a:gd name="connsiteY15" fmla="*/ 594984 h 3997941"/>
              <a:gd name="connsiteX16" fmla="*/ 6140370 w 12199717"/>
              <a:gd name="connsiteY16" fmla="*/ 600771 h 3997941"/>
              <a:gd name="connsiteX17" fmla="*/ 6279266 w 12199717"/>
              <a:gd name="connsiteY17" fmla="*/ 612346 h 3997941"/>
              <a:gd name="connsiteX18" fmla="*/ 6412375 w 12199717"/>
              <a:gd name="connsiteY18" fmla="*/ 618133 h 3997941"/>
              <a:gd name="connsiteX19" fmla="*/ 6585995 w 12199717"/>
              <a:gd name="connsiteY19" fmla="*/ 629708 h 3997941"/>
              <a:gd name="connsiteX20" fmla="*/ 6690167 w 12199717"/>
              <a:gd name="connsiteY20" fmla="*/ 635495 h 3997941"/>
              <a:gd name="connsiteX21" fmla="*/ 7275316 w 12199717"/>
              <a:gd name="connsiteY21" fmla="*/ 658645 h 3997941"/>
              <a:gd name="connsiteX22" fmla="*/ 8165940 w 12199717"/>
              <a:gd name="connsiteY22" fmla="*/ 676007 h 3997941"/>
              <a:gd name="connsiteX23" fmla="*/ 9427580 w 12199717"/>
              <a:gd name="connsiteY23" fmla="*/ 658645 h 3997941"/>
              <a:gd name="connsiteX24" fmla="*/ 9531752 w 12199717"/>
              <a:gd name="connsiteY24" fmla="*/ 647070 h 3997941"/>
              <a:gd name="connsiteX25" fmla="*/ 9647499 w 12199717"/>
              <a:gd name="connsiteY25" fmla="*/ 635495 h 3997941"/>
              <a:gd name="connsiteX26" fmla="*/ 9751671 w 12199717"/>
              <a:gd name="connsiteY26" fmla="*/ 623921 h 3997941"/>
              <a:gd name="connsiteX27" fmla="*/ 9878993 w 12199717"/>
              <a:gd name="connsiteY27" fmla="*/ 612346 h 3997941"/>
              <a:gd name="connsiteX28" fmla="*/ 9925291 w 12199717"/>
              <a:gd name="connsiteY28" fmla="*/ 600771 h 3997941"/>
              <a:gd name="connsiteX29" fmla="*/ 9948441 w 12199717"/>
              <a:gd name="connsiteY29" fmla="*/ 594984 h 3997941"/>
              <a:gd name="connsiteX30" fmla="*/ 9983165 w 12199717"/>
              <a:gd name="connsiteY30" fmla="*/ 583409 h 3997941"/>
              <a:gd name="connsiteX31" fmla="*/ 10017889 w 12199717"/>
              <a:gd name="connsiteY31" fmla="*/ 577622 h 3997941"/>
              <a:gd name="connsiteX32" fmla="*/ 10046826 w 12199717"/>
              <a:gd name="connsiteY32" fmla="*/ 566047 h 3997941"/>
              <a:gd name="connsiteX33" fmla="*/ 10081550 w 12199717"/>
              <a:gd name="connsiteY33" fmla="*/ 560260 h 3997941"/>
              <a:gd name="connsiteX34" fmla="*/ 10098912 w 12199717"/>
              <a:gd name="connsiteY34" fmla="*/ 548685 h 3997941"/>
              <a:gd name="connsiteX35" fmla="*/ 10116274 w 12199717"/>
              <a:gd name="connsiteY35" fmla="*/ 542898 h 3997941"/>
              <a:gd name="connsiteX36" fmla="*/ 10174147 w 12199717"/>
              <a:gd name="connsiteY36" fmla="*/ 537111 h 3997941"/>
              <a:gd name="connsiteX37" fmla="*/ 10781818 w 12199717"/>
              <a:gd name="connsiteY37" fmla="*/ 525536 h 3997941"/>
              <a:gd name="connsiteX38" fmla="*/ 10984375 w 12199717"/>
              <a:gd name="connsiteY38" fmla="*/ 513961 h 3997941"/>
              <a:gd name="connsiteX39" fmla="*/ 11129059 w 12199717"/>
              <a:gd name="connsiteY39" fmla="*/ 508174 h 3997941"/>
              <a:gd name="connsiteX40" fmla="*/ 11308466 w 12199717"/>
              <a:gd name="connsiteY40" fmla="*/ 496599 h 3997941"/>
              <a:gd name="connsiteX41" fmla="*/ 11412638 w 12199717"/>
              <a:gd name="connsiteY41" fmla="*/ 490812 h 3997941"/>
              <a:gd name="connsiteX42" fmla="*/ 11603621 w 12199717"/>
              <a:gd name="connsiteY42" fmla="*/ 479237 h 3997941"/>
              <a:gd name="connsiteX43" fmla="*/ 11719367 w 12199717"/>
              <a:gd name="connsiteY43" fmla="*/ 473450 h 3997941"/>
              <a:gd name="connsiteX44" fmla="*/ 11979798 w 12199717"/>
              <a:gd name="connsiteY44" fmla="*/ 467663 h 3997941"/>
              <a:gd name="connsiteX45" fmla="*/ 12026097 w 12199717"/>
              <a:gd name="connsiteY45" fmla="*/ 461875 h 3997941"/>
              <a:gd name="connsiteX46" fmla="*/ 12130269 w 12199717"/>
              <a:gd name="connsiteY46" fmla="*/ 450301 h 3997941"/>
              <a:gd name="connsiteX47" fmla="*/ 12170780 w 12199717"/>
              <a:gd name="connsiteY47" fmla="*/ 438726 h 3997941"/>
              <a:gd name="connsiteX48" fmla="*/ 12193929 w 12199717"/>
              <a:gd name="connsiteY48" fmla="*/ 432939 h 3997941"/>
              <a:gd name="connsiteX49" fmla="*/ 12199717 w 12199717"/>
              <a:gd name="connsiteY49" fmla="*/ 3997941 h 3997941"/>
              <a:gd name="connsiteX50" fmla="*/ 0 w 12199717"/>
              <a:gd name="connsiteY50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029200 w 12199717"/>
              <a:gd name="connsiteY3" fmla="*/ 386640 h 3997941"/>
              <a:gd name="connsiteX4" fmla="*/ 5104436 w 12199717"/>
              <a:gd name="connsiteY4" fmla="*/ 404002 h 3997941"/>
              <a:gd name="connsiteX5" fmla="*/ 5144947 w 12199717"/>
              <a:gd name="connsiteY5" fmla="*/ 409789 h 3997941"/>
              <a:gd name="connsiteX6" fmla="*/ 5451676 w 12199717"/>
              <a:gd name="connsiteY6" fmla="*/ 461875 h 3997941"/>
              <a:gd name="connsiteX7" fmla="*/ 5590572 w 12199717"/>
              <a:gd name="connsiteY7" fmla="*/ 485025 h 3997941"/>
              <a:gd name="connsiteX8" fmla="*/ 5654233 w 12199717"/>
              <a:gd name="connsiteY8" fmla="*/ 502387 h 3997941"/>
              <a:gd name="connsiteX9" fmla="*/ 5746831 w 12199717"/>
              <a:gd name="connsiteY9" fmla="*/ 525536 h 3997941"/>
              <a:gd name="connsiteX10" fmla="*/ 5810491 w 12199717"/>
              <a:gd name="connsiteY10" fmla="*/ 537111 h 3997941"/>
              <a:gd name="connsiteX11" fmla="*/ 5868365 w 12199717"/>
              <a:gd name="connsiteY11" fmla="*/ 548685 h 3997941"/>
              <a:gd name="connsiteX12" fmla="*/ 5955175 w 12199717"/>
              <a:gd name="connsiteY12" fmla="*/ 566047 h 3997941"/>
              <a:gd name="connsiteX13" fmla="*/ 6013048 w 12199717"/>
              <a:gd name="connsiteY13" fmla="*/ 583409 h 3997941"/>
              <a:gd name="connsiteX14" fmla="*/ 6117221 w 12199717"/>
              <a:gd name="connsiteY14" fmla="*/ 594984 h 3997941"/>
              <a:gd name="connsiteX15" fmla="*/ 6140370 w 12199717"/>
              <a:gd name="connsiteY15" fmla="*/ 600771 h 3997941"/>
              <a:gd name="connsiteX16" fmla="*/ 6279266 w 12199717"/>
              <a:gd name="connsiteY16" fmla="*/ 612346 h 3997941"/>
              <a:gd name="connsiteX17" fmla="*/ 6412375 w 12199717"/>
              <a:gd name="connsiteY17" fmla="*/ 618133 h 3997941"/>
              <a:gd name="connsiteX18" fmla="*/ 6585995 w 12199717"/>
              <a:gd name="connsiteY18" fmla="*/ 629708 h 3997941"/>
              <a:gd name="connsiteX19" fmla="*/ 6690167 w 12199717"/>
              <a:gd name="connsiteY19" fmla="*/ 635495 h 3997941"/>
              <a:gd name="connsiteX20" fmla="*/ 7275316 w 12199717"/>
              <a:gd name="connsiteY20" fmla="*/ 658645 h 3997941"/>
              <a:gd name="connsiteX21" fmla="*/ 8165940 w 12199717"/>
              <a:gd name="connsiteY21" fmla="*/ 676007 h 3997941"/>
              <a:gd name="connsiteX22" fmla="*/ 9427580 w 12199717"/>
              <a:gd name="connsiteY22" fmla="*/ 658645 h 3997941"/>
              <a:gd name="connsiteX23" fmla="*/ 9531752 w 12199717"/>
              <a:gd name="connsiteY23" fmla="*/ 647070 h 3997941"/>
              <a:gd name="connsiteX24" fmla="*/ 9647499 w 12199717"/>
              <a:gd name="connsiteY24" fmla="*/ 635495 h 3997941"/>
              <a:gd name="connsiteX25" fmla="*/ 9751671 w 12199717"/>
              <a:gd name="connsiteY25" fmla="*/ 623921 h 3997941"/>
              <a:gd name="connsiteX26" fmla="*/ 9878993 w 12199717"/>
              <a:gd name="connsiteY26" fmla="*/ 612346 h 3997941"/>
              <a:gd name="connsiteX27" fmla="*/ 9925291 w 12199717"/>
              <a:gd name="connsiteY27" fmla="*/ 600771 h 3997941"/>
              <a:gd name="connsiteX28" fmla="*/ 9948441 w 12199717"/>
              <a:gd name="connsiteY28" fmla="*/ 594984 h 3997941"/>
              <a:gd name="connsiteX29" fmla="*/ 9983165 w 12199717"/>
              <a:gd name="connsiteY29" fmla="*/ 583409 h 3997941"/>
              <a:gd name="connsiteX30" fmla="*/ 10017889 w 12199717"/>
              <a:gd name="connsiteY30" fmla="*/ 577622 h 3997941"/>
              <a:gd name="connsiteX31" fmla="*/ 10046826 w 12199717"/>
              <a:gd name="connsiteY31" fmla="*/ 566047 h 3997941"/>
              <a:gd name="connsiteX32" fmla="*/ 10081550 w 12199717"/>
              <a:gd name="connsiteY32" fmla="*/ 560260 h 3997941"/>
              <a:gd name="connsiteX33" fmla="*/ 10098912 w 12199717"/>
              <a:gd name="connsiteY33" fmla="*/ 548685 h 3997941"/>
              <a:gd name="connsiteX34" fmla="*/ 10116274 w 12199717"/>
              <a:gd name="connsiteY34" fmla="*/ 542898 h 3997941"/>
              <a:gd name="connsiteX35" fmla="*/ 10174147 w 12199717"/>
              <a:gd name="connsiteY35" fmla="*/ 537111 h 3997941"/>
              <a:gd name="connsiteX36" fmla="*/ 10781818 w 12199717"/>
              <a:gd name="connsiteY36" fmla="*/ 525536 h 3997941"/>
              <a:gd name="connsiteX37" fmla="*/ 10984375 w 12199717"/>
              <a:gd name="connsiteY37" fmla="*/ 513961 h 3997941"/>
              <a:gd name="connsiteX38" fmla="*/ 11129059 w 12199717"/>
              <a:gd name="connsiteY38" fmla="*/ 508174 h 3997941"/>
              <a:gd name="connsiteX39" fmla="*/ 11308466 w 12199717"/>
              <a:gd name="connsiteY39" fmla="*/ 496599 h 3997941"/>
              <a:gd name="connsiteX40" fmla="*/ 11412638 w 12199717"/>
              <a:gd name="connsiteY40" fmla="*/ 490812 h 3997941"/>
              <a:gd name="connsiteX41" fmla="*/ 11603621 w 12199717"/>
              <a:gd name="connsiteY41" fmla="*/ 479237 h 3997941"/>
              <a:gd name="connsiteX42" fmla="*/ 11719367 w 12199717"/>
              <a:gd name="connsiteY42" fmla="*/ 473450 h 3997941"/>
              <a:gd name="connsiteX43" fmla="*/ 11979798 w 12199717"/>
              <a:gd name="connsiteY43" fmla="*/ 467663 h 3997941"/>
              <a:gd name="connsiteX44" fmla="*/ 12026097 w 12199717"/>
              <a:gd name="connsiteY44" fmla="*/ 461875 h 3997941"/>
              <a:gd name="connsiteX45" fmla="*/ 12130269 w 12199717"/>
              <a:gd name="connsiteY45" fmla="*/ 450301 h 3997941"/>
              <a:gd name="connsiteX46" fmla="*/ 12170780 w 12199717"/>
              <a:gd name="connsiteY46" fmla="*/ 438726 h 3997941"/>
              <a:gd name="connsiteX47" fmla="*/ 12193929 w 12199717"/>
              <a:gd name="connsiteY47" fmla="*/ 432939 h 3997941"/>
              <a:gd name="connsiteX48" fmla="*/ 12199717 w 12199717"/>
              <a:gd name="connsiteY48" fmla="*/ 3997941 h 3997941"/>
              <a:gd name="connsiteX49" fmla="*/ 0 w 12199717"/>
              <a:gd name="connsiteY49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029200 w 12199717"/>
              <a:gd name="connsiteY3" fmla="*/ 386640 h 3997941"/>
              <a:gd name="connsiteX4" fmla="*/ 5104436 w 12199717"/>
              <a:gd name="connsiteY4" fmla="*/ 404002 h 3997941"/>
              <a:gd name="connsiteX5" fmla="*/ 5144947 w 12199717"/>
              <a:gd name="connsiteY5" fmla="*/ 409789 h 3997941"/>
              <a:gd name="connsiteX6" fmla="*/ 5451676 w 12199717"/>
              <a:gd name="connsiteY6" fmla="*/ 461875 h 3997941"/>
              <a:gd name="connsiteX7" fmla="*/ 5654233 w 12199717"/>
              <a:gd name="connsiteY7" fmla="*/ 502387 h 3997941"/>
              <a:gd name="connsiteX8" fmla="*/ 5746831 w 12199717"/>
              <a:gd name="connsiteY8" fmla="*/ 525536 h 3997941"/>
              <a:gd name="connsiteX9" fmla="*/ 5810491 w 12199717"/>
              <a:gd name="connsiteY9" fmla="*/ 537111 h 3997941"/>
              <a:gd name="connsiteX10" fmla="*/ 5868365 w 12199717"/>
              <a:gd name="connsiteY10" fmla="*/ 548685 h 3997941"/>
              <a:gd name="connsiteX11" fmla="*/ 5955175 w 12199717"/>
              <a:gd name="connsiteY11" fmla="*/ 566047 h 3997941"/>
              <a:gd name="connsiteX12" fmla="*/ 6013048 w 12199717"/>
              <a:gd name="connsiteY12" fmla="*/ 583409 h 3997941"/>
              <a:gd name="connsiteX13" fmla="*/ 6117221 w 12199717"/>
              <a:gd name="connsiteY13" fmla="*/ 594984 h 3997941"/>
              <a:gd name="connsiteX14" fmla="*/ 6140370 w 12199717"/>
              <a:gd name="connsiteY14" fmla="*/ 600771 h 3997941"/>
              <a:gd name="connsiteX15" fmla="*/ 6279266 w 12199717"/>
              <a:gd name="connsiteY15" fmla="*/ 612346 h 3997941"/>
              <a:gd name="connsiteX16" fmla="*/ 6412375 w 12199717"/>
              <a:gd name="connsiteY16" fmla="*/ 618133 h 3997941"/>
              <a:gd name="connsiteX17" fmla="*/ 6585995 w 12199717"/>
              <a:gd name="connsiteY17" fmla="*/ 629708 h 3997941"/>
              <a:gd name="connsiteX18" fmla="*/ 6690167 w 12199717"/>
              <a:gd name="connsiteY18" fmla="*/ 635495 h 3997941"/>
              <a:gd name="connsiteX19" fmla="*/ 7275316 w 12199717"/>
              <a:gd name="connsiteY19" fmla="*/ 658645 h 3997941"/>
              <a:gd name="connsiteX20" fmla="*/ 8165940 w 12199717"/>
              <a:gd name="connsiteY20" fmla="*/ 676007 h 3997941"/>
              <a:gd name="connsiteX21" fmla="*/ 9427580 w 12199717"/>
              <a:gd name="connsiteY21" fmla="*/ 658645 h 3997941"/>
              <a:gd name="connsiteX22" fmla="*/ 9531752 w 12199717"/>
              <a:gd name="connsiteY22" fmla="*/ 647070 h 3997941"/>
              <a:gd name="connsiteX23" fmla="*/ 9647499 w 12199717"/>
              <a:gd name="connsiteY23" fmla="*/ 635495 h 3997941"/>
              <a:gd name="connsiteX24" fmla="*/ 9751671 w 12199717"/>
              <a:gd name="connsiteY24" fmla="*/ 623921 h 3997941"/>
              <a:gd name="connsiteX25" fmla="*/ 9878993 w 12199717"/>
              <a:gd name="connsiteY25" fmla="*/ 612346 h 3997941"/>
              <a:gd name="connsiteX26" fmla="*/ 9925291 w 12199717"/>
              <a:gd name="connsiteY26" fmla="*/ 600771 h 3997941"/>
              <a:gd name="connsiteX27" fmla="*/ 9948441 w 12199717"/>
              <a:gd name="connsiteY27" fmla="*/ 594984 h 3997941"/>
              <a:gd name="connsiteX28" fmla="*/ 9983165 w 12199717"/>
              <a:gd name="connsiteY28" fmla="*/ 583409 h 3997941"/>
              <a:gd name="connsiteX29" fmla="*/ 10017889 w 12199717"/>
              <a:gd name="connsiteY29" fmla="*/ 577622 h 3997941"/>
              <a:gd name="connsiteX30" fmla="*/ 10046826 w 12199717"/>
              <a:gd name="connsiteY30" fmla="*/ 566047 h 3997941"/>
              <a:gd name="connsiteX31" fmla="*/ 10081550 w 12199717"/>
              <a:gd name="connsiteY31" fmla="*/ 560260 h 3997941"/>
              <a:gd name="connsiteX32" fmla="*/ 10098912 w 12199717"/>
              <a:gd name="connsiteY32" fmla="*/ 548685 h 3997941"/>
              <a:gd name="connsiteX33" fmla="*/ 10116274 w 12199717"/>
              <a:gd name="connsiteY33" fmla="*/ 542898 h 3997941"/>
              <a:gd name="connsiteX34" fmla="*/ 10174147 w 12199717"/>
              <a:gd name="connsiteY34" fmla="*/ 537111 h 3997941"/>
              <a:gd name="connsiteX35" fmla="*/ 10781818 w 12199717"/>
              <a:gd name="connsiteY35" fmla="*/ 525536 h 3997941"/>
              <a:gd name="connsiteX36" fmla="*/ 10984375 w 12199717"/>
              <a:gd name="connsiteY36" fmla="*/ 513961 h 3997941"/>
              <a:gd name="connsiteX37" fmla="*/ 11129059 w 12199717"/>
              <a:gd name="connsiteY37" fmla="*/ 508174 h 3997941"/>
              <a:gd name="connsiteX38" fmla="*/ 11308466 w 12199717"/>
              <a:gd name="connsiteY38" fmla="*/ 496599 h 3997941"/>
              <a:gd name="connsiteX39" fmla="*/ 11412638 w 12199717"/>
              <a:gd name="connsiteY39" fmla="*/ 490812 h 3997941"/>
              <a:gd name="connsiteX40" fmla="*/ 11603621 w 12199717"/>
              <a:gd name="connsiteY40" fmla="*/ 479237 h 3997941"/>
              <a:gd name="connsiteX41" fmla="*/ 11719367 w 12199717"/>
              <a:gd name="connsiteY41" fmla="*/ 473450 h 3997941"/>
              <a:gd name="connsiteX42" fmla="*/ 11979798 w 12199717"/>
              <a:gd name="connsiteY42" fmla="*/ 467663 h 3997941"/>
              <a:gd name="connsiteX43" fmla="*/ 12026097 w 12199717"/>
              <a:gd name="connsiteY43" fmla="*/ 461875 h 3997941"/>
              <a:gd name="connsiteX44" fmla="*/ 12130269 w 12199717"/>
              <a:gd name="connsiteY44" fmla="*/ 450301 h 3997941"/>
              <a:gd name="connsiteX45" fmla="*/ 12170780 w 12199717"/>
              <a:gd name="connsiteY45" fmla="*/ 438726 h 3997941"/>
              <a:gd name="connsiteX46" fmla="*/ 12193929 w 12199717"/>
              <a:gd name="connsiteY46" fmla="*/ 432939 h 3997941"/>
              <a:gd name="connsiteX47" fmla="*/ 12199717 w 12199717"/>
              <a:gd name="connsiteY47" fmla="*/ 3997941 h 3997941"/>
              <a:gd name="connsiteX48" fmla="*/ 0 w 12199717"/>
              <a:gd name="connsiteY48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029200 w 12199717"/>
              <a:gd name="connsiteY3" fmla="*/ 386640 h 3997941"/>
              <a:gd name="connsiteX4" fmla="*/ 5104436 w 12199717"/>
              <a:gd name="connsiteY4" fmla="*/ 404002 h 3997941"/>
              <a:gd name="connsiteX5" fmla="*/ 5451676 w 12199717"/>
              <a:gd name="connsiteY5" fmla="*/ 461875 h 3997941"/>
              <a:gd name="connsiteX6" fmla="*/ 5654233 w 12199717"/>
              <a:gd name="connsiteY6" fmla="*/ 502387 h 3997941"/>
              <a:gd name="connsiteX7" fmla="*/ 5746831 w 12199717"/>
              <a:gd name="connsiteY7" fmla="*/ 525536 h 3997941"/>
              <a:gd name="connsiteX8" fmla="*/ 5810491 w 12199717"/>
              <a:gd name="connsiteY8" fmla="*/ 537111 h 3997941"/>
              <a:gd name="connsiteX9" fmla="*/ 5868365 w 12199717"/>
              <a:gd name="connsiteY9" fmla="*/ 548685 h 3997941"/>
              <a:gd name="connsiteX10" fmla="*/ 5955175 w 12199717"/>
              <a:gd name="connsiteY10" fmla="*/ 566047 h 3997941"/>
              <a:gd name="connsiteX11" fmla="*/ 6013048 w 12199717"/>
              <a:gd name="connsiteY11" fmla="*/ 583409 h 3997941"/>
              <a:gd name="connsiteX12" fmla="*/ 6117221 w 12199717"/>
              <a:gd name="connsiteY12" fmla="*/ 594984 h 3997941"/>
              <a:gd name="connsiteX13" fmla="*/ 6140370 w 12199717"/>
              <a:gd name="connsiteY13" fmla="*/ 600771 h 3997941"/>
              <a:gd name="connsiteX14" fmla="*/ 6279266 w 12199717"/>
              <a:gd name="connsiteY14" fmla="*/ 612346 h 3997941"/>
              <a:gd name="connsiteX15" fmla="*/ 6412375 w 12199717"/>
              <a:gd name="connsiteY15" fmla="*/ 618133 h 3997941"/>
              <a:gd name="connsiteX16" fmla="*/ 6585995 w 12199717"/>
              <a:gd name="connsiteY16" fmla="*/ 629708 h 3997941"/>
              <a:gd name="connsiteX17" fmla="*/ 6690167 w 12199717"/>
              <a:gd name="connsiteY17" fmla="*/ 635495 h 3997941"/>
              <a:gd name="connsiteX18" fmla="*/ 7275316 w 12199717"/>
              <a:gd name="connsiteY18" fmla="*/ 658645 h 3997941"/>
              <a:gd name="connsiteX19" fmla="*/ 8165940 w 12199717"/>
              <a:gd name="connsiteY19" fmla="*/ 676007 h 3997941"/>
              <a:gd name="connsiteX20" fmla="*/ 9427580 w 12199717"/>
              <a:gd name="connsiteY20" fmla="*/ 658645 h 3997941"/>
              <a:gd name="connsiteX21" fmla="*/ 9531752 w 12199717"/>
              <a:gd name="connsiteY21" fmla="*/ 647070 h 3997941"/>
              <a:gd name="connsiteX22" fmla="*/ 9647499 w 12199717"/>
              <a:gd name="connsiteY22" fmla="*/ 635495 h 3997941"/>
              <a:gd name="connsiteX23" fmla="*/ 9751671 w 12199717"/>
              <a:gd name="connsiteY23" fmla="*/ 623921 h 3997941"/>
              <a:gd name="connsiteX24" fmla="*/ 9878993 w 12199717"/>
              <a:gd name="connsiteY24" fmla="*/ 612346 h 3997941"/>
              <a:gd name="connsiteX25" fmla="*/ 9925291 w 12199717"/>
              <a:gd name="connsiteY25" fmla="*/ 600771 h 3997941"/>
              <a:gd name="connsiteX26" fmla="*/ 9948441 w 12199717"/>
              <a:gd name="connsiteY26" fmla="*/ 594984 h 3997941"/>
              <a:gd name="connsiteX27" fmla="*/ 9983165 w 12199717"/>
              <a:gd name="connsiteY27" fmla="*/ 583409 h 3997941"/>
              <a:gd name="connsiteX28" fmla="*/ 10017889 w 12199717"/>
              <a:gd name="connsiteY28" fmla="*/ 577622 h 3997941"/>
              <a:gd name="connsiteX29" fmla="*/ 10046826 w 12199717"/>
              <a:gd name="connsiteY29" fmla="*/ 566047 h 3997941"/>
              <a:gd name="connsiteX30" fmla="*/ 10081550 w 12199717"/>
              <a:gd name="connsiteY30" fmla="*/ 560260 h 3997941"/>
              <a:gd name="connsiteX31" fmla="*/ 10098912 w 12199717"/>
              <a:gd name="connsiteY31" fmla="*/ 548685 h 3997941"/>
              <a:gd name="connsiteX32" fmla="*/ 10116274 w 12199717"/>
              <a:gd name="connsiteY32" fmla="*/ 542898 h 3997941"/>
              <a:gd name="connsiteX33" fmla="*/ 10174147 w 12199717"/>
              <a:gd name="connsiteY33" fmla="*/ 537111 h 3997941"/>
              <a:gd name="connsiteX34" fmla="*/ 10781818 w 12199717"/>
              <a:gd name="connsiteY34" fmla="*/ 525536 h 3997941"/>
              <a:gd name="connsiteX35" fmla="*/ 10984375 w 12199717"/>
              <a:gd name="connsiteY35" fmla="*/ 513961 h 3997941"/>
              <a:gd name="connsiteX36" fmla="*/ 11129059 w 12199717"/>
              <a:gd name="connsiteY36" fmla="*/ 508174 h 3997941"/>
              <a:gd name="connsiteX37" fmla="*/ 11308466 w 12199717"/>
              <a:gd name="connsiteY37" fmla="*/ 496599 h 3997941"/>
              <a:gd name="connsiteX38" fmla="*/ 11412638 w 12199717"/>
              <a:gd name="connsiteY38" fmla="*/ 490812 h 3997941"/>
              <a:gd name="connsiteX39" fmla="*/ 11603621 w 12199717"/>
              <a:gd name="connsiteY39" fmla="*/ 479237 h 3997941"/>
              <a:gd name="connsiteX40" fmla="*/ 11719367 w 12199717"/>
              <a:gd name="connsiteY40" fmla="*/ 473450 h 3997941"/>
              <a:gd name="connsiteX41" fmla="*/ 11979798 w 12199717"/>
              <a:gd name="connsiteY41" fmla="*/ 467663 h 3997941"/>
              <a:gd name="connsiteX42" fmla="*/ 12026097 w 12199717"/>
              <a:gd name="connsiteY42" fmla="*/ 461875 h 3997941"/>
              <a:gd name="connsiteX43" fmla="*/ 12130269 w 12199717"/>
              <a:gd name="connsiteY43" fmla="*/ 450301 h 3997941"/>
              <a:gd name="connsiteX44" fmla="*/ 12170780 w 12199717"/>
              <a:gd name="connsiteY44" fmla="*/ 438726 h 3997941"/>
              <a:gd name="connsiteX45" fmla="*/ 12193929 w 12199717"/>
              <a:gd name="connsiteY45" fmla="*/ 432939 h 3997941"/>
              <a:gd name="connsiteX46" fmla="*/ 12199717 w 12199717"/>
              <a:gd name="connsiteY46" fmla="*/ 3997941 h 3997941"/>
              <a:gd name="connsiteX47" fmla="*/ 0 w 12199717"/>
              <a:gd name="connsiteY4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104436 w 12199717"/>
              <a:gd name="connsiteY3" fmla="*/ 404002 h 3997941"/>
              <a:gd name="connsiteX4" fmla="*/ 5451676 w 12199717"/>
              <a:gd name="connsiteY4" fmla="*/ 461875 h 3997941"/>
              <a:gd name="connsiteX5" fmla="*/ 5654233 w 12199717"/>
              <a:gd name="connsiteY5" fmla="*/ 502387 h 3997941"/>
              <a:gd name="connsiteX6" fmla="*/ 5746831 w 12199717"/>
              <a:gd name="connsiteY6" fmla="*/ 525536 h 3997941"/>
              <a:gd name="connsiteX7" fmla="*/ 5810491 w 12199717"/>
              <a:gd name="connsiteY7" fmla="*/ 537111 h 3997941"/>
              <a:gd name="connsiteX8" fmla="*/ 5868365 w 12199717"/>
              <a:gd name="connsiteY8" fmla="*/ 548685 h 3997941"/>
              <a:gd name="connsiteX9" fmla="*/ 5955175 w 12199717"/>
              <a:gd name="connsiteY9" fmla="*/ 566047 h 3997941"/>
              <a:gd name="connsiteX10" fmla="*/ 6013048 w 12199717"/>
              <a:gd name="connsiteY10" fmla="*/ 583409 h 3997941"/>
              <a:gd name="connsiteX11" fmla="*/ 6117221 w 12199717"/>
              <a:gd name="connsiteY11" fmla="*/ 594984 h 3997941"/>
              <a:gd name="connsiteX12" fmla="*/ 6140370 w 12199717"/>
              <a:gd name="connsiteY12" fmla="*/ 600771 h 3997941"/>
              <a:gd name="connsiteX13" fmla="*/ 6279266 w 12199717"/>
              <a:gd name="connsiteY13" fmla="*/ 612346 h 3997941"/>
              <a:gd name="connsiteX14" fmla="*/ 6412375 w 12199717"/>
              <a:gd name="connsiteY14" fmla="*/ 618133 h 3997941"/>
              <a:gd name="connsiteX15" fmla="*/ 6585995 w 12199717"/>
              <a:gd name="connsiteY15" fmla="*/ 629708 h 3997941"/>
              <a:gd name="connsiteX16" fmla="*/ 6690167 w 12199717"/>
              <a:gd name="connsiteY16" fmla="*/ 635495 h 3997941"/>
              <a:gd name="connsiteX17" fmla="*/ 7275316 w 12199717"/>
              <a:gd name="connsiteY17" fmla="*/ 658645 h 3997941"/>
              <a:gd name="connsiteX18" fmla="*/ 8165940 w 12199717"/>
              <a:gd name="connsiteY18" fmla="*/ 676007 h 3997941"/>
              <a:gd name="connsiteX19" fmla="*/ 9427580 w 12199717"/>
              <a:gd name="connsiteY19" fmla="*/ 658645 h 3997941"/>
              <a:gd name="connsiteX20" fmla="*/ 9531752 w 12199717"/>
              <a:gd name="connsiteY20" fmla="*/ 647070 h 3997941"/>
              <a:gd name="connsiteX21" fmla="*/ 9647499 w 12199717"/>
              <a:gd name="connsiteY21" fmla="*/ 635495 h 3997941"/>
              <a:gd name="connsiteX22" fmla="*/ 9751671 w 12199717"/>
              <a:gd name="connsiteY22" fmla="*/ 623921 h 3997941"/>
              <a:gd name="connsiteX23" fmla="*/ 9878993 w 12199717"/>
              <a:gd name="connsiteY23" fmla="*/ 612346 h 3997941"/>
              <a:gd name="connsiteX24" fmla="*/ 9925291 w 12199717"/>
              <a:gd name="connsiteY24" fmla="*/ 600771 h 3997941"/>
              <a:gd name="connsiteX25" fmla="*/ 9948441 w 12199717"/>
              <a:gd name="connsiteY25" fmla="*/ 594984 h 3997941"/>
              <a:gd name="connsiteX26" fmla="*/ 9983165 w 12199717"/>
              <a:gd name="connsiteY26" fmla="*/ 583409 h 3997941"/>
              <a:gd name="connsiteX27" fmla="*/ 10017889 w 12199717"/>
              <a:gd name="connsiteY27" fmla="*/ 577622 h 3997941"/>
              <a:gd name="connsiteX28" fmla="*/ 10046826 w 12199717"/>
              <a:gd name="connsiteY28" fmla="*/ 566047 h 3997941"/>
              <a:gd name="connsiteX29" fmla="*/ 10081550 w 12199717"/>
              <a:gd name="connsiteY29" fmla="*/ 560260 h 3997941"/>
              <a:gd name="connsiteX30" fmla="*/ 10098912 w 12199717"/>
              <a:gd name="connsiteY30" fmla="*/ 548685 h 3997941"/>
              <a:gd name="connsiteX31" fmla="*/ 10116274 w 12199717"/>
              <a:gd name="connsiteY31" fmla="*/ 542898 h 3997941"/>
              <a:gd name="connsiteX32" fmla="*/ 10174147 w 12199717"/>
              <a:gd name="connsiteY32" fmla="*/ 537111 h 3997941"/>
              <a:gd name="connsiteX33" fmla="*/ 10781818 w 12199717"/>
              <a:gd name="connsiteY33" fmla="*/ 525536 h 3997941"/>
              <a:gd name="connsiteX34" fmla="*/ 10984375 w 12199717"/>
              <a:gd name="connsiteY34" fmla="*/ 513961 h 3997941"/>
              <a:gd name="connsiteX35" fmla="*/ 11129059 w 12199717"/>
              <a:gd name="connsiteY35" fmla="*/ 508174 h 3997941"/>
              <a:gd name="connsiteX36" fmla="*/ 11308466 w 12199717"/>
              <a:gd name="connsiteY36" fmla="*/ 496599 h 3997941"/>
              <a:gd name="connsiteX37" fmla="*/ 11412638 w 12199717"/>
              <a:gd name="connsiteY37" fmla="*/ 490812 h 3997941"/>
              <a:gd name="connsiteX38" fmla="*/ 11603621 w 12199717"/>
              <a:gd name="connsiteY38" fmla="*/ 479237 h 3997941"/>
              <a:gd name="connsiteX39" fmla="*/ 11719367 w 12199717"/>
              <a:gd name="connsiteY39" fmla="*/ 473450 h 3997941"/>
              <a:gd name="connsiteX40" fmla="*/ 11979798 w 12199717"/>
              <a:gd name="connsiteY40" fmla="*/ 467663 h 3997941"/>
              <a:gd name="connsiteX41" fmla="*/ 12026097 w 12199717"/>
              <a:gd name="connsiteY41" fmla="*/ 461875 h 3997941"/>
              <a:gd name="connsiteX42" fmla="*/ 12130269 w 12199717"/>
              <a:gd name="connsiteY42" fmla="*/ 450301 h 3997941"/>
              <a:gd name="connsiteX43" fmla="*/ 12170780 w 12199717"/>
              <a:gd name="connsiteY43" fmla="*/ 438726 h 3997941"/>
              <a:gd name="connsiteX44" fmla="*/ 12193929 w 12199717"/>
              <a:gd name="connsiteY44" fmla="*/ 432939 h 3997941"/>
              <a:gd name="connsiteX45" fmla="*/ 12199717 w 12199717"/>
              <a:gd name="connsiteY45" fmla="*/ 3997941 h 3997941"/>
              <a:gd name="connsiteX46" fmla="*/ 0 w 12199717"/>
              <a:gd name="connsiteY46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654233 w 12199717"/>
              <a:gd name="connsiteY4" fmla="*/ 502387 h 3997941"/>
              <a:gd name="connsiteX5" fmla="*/ 5746831 w 12199717"/>
              <a:gd name="connsiteY5" fmla="*/ 525536 h 3997941"/>
              <a:gd name="connsiteX6" fmla="*/ 5810491 w 12199717"/>
              <a:gd name="connsiteY6" fmla="*/ 537111 h 3997941"/>
              <a:gd name="connsiteX7" fmla="*/ 5868365 w 12199717"/>
              <a:gd name="connsiteY7" fmla="*/ 548685 h 3997941"/>
              <a:gd name="connsiteX8" fmla="*/ 5955175 w 12199717"/>
              <a:gd name="connsiteY8" fmla="*/ 566047 h 3997941"/>
              <a:gd name="connsiteX9" fmla="*/ 6013048 w 12199717"/>
              <a:gd name="connsiteY9" fmla="*/ 583409 h 3997941"/>
              <a:gd name="connsiteX10" fmla="*/ 6117221 w 12199717"/>
              <a:gd name="connsiteY10" fmla="*/ 594984 h 3997941"/>
              <a:gd name="connsiteX11" fmla="*/ 6140370 w 12199717"/>
              <a:gd name="connsiteY11" fmla="*/ 600771 h 3997941"/>
              <a:gd name="connsiteX12" fmla="*/ 6279266 w 12199717"/>
              <a:gd name="connsiteY12" fmla="*/ 612346 h 3997941"/>
              <a:gd name="connsiteX13" fmla="*/ 6412375 w 12199717"/>
              <a:gd name="connsiteY13" fmla="*/ 618133 h 3997941"/>
              <a:gd name="connsiteX14" fmla="*/ 6585995 w 12199717"/>
              <a:gd name="connsiteY14" fmla="*/ 629708 h 3997941"/>
              <a:gd name="connsiteX15" fmla="*/ 6690167 w 12199717"/>
              <a:gd name="connsiteY15" fmla="*/ 635495 h 3997941"/>
              <a:gd name="connsiteX16" fmla="*/ 7275316 w 12199717"/>
              <a:gd name="connsiteY16" fmla="*/ 658645 h 3997941"/>
              <a:gd name="connsiteX17" fmla="*/ 8165940 w 12199717"/>
              <a:gd name="connsiteY17" fmla="*/ 676007 h 3997941"/>
              <a:gd name="connsiteX18" fmla="*/ 9427580 w 12199717"/>
              <a:gd name="connsiteY18" fmla="*/ 658645 h 3997941"/>
              <a:gd name="connsiteX19" fmla="*/ 9531752 w 12199717"/>
              <a:gd name="connsiteY19" fmla="*/ 647070 h 3997941"/>
              <a:gd name="connsiteX20" fmla="*/ 9647499 w 12199717"/>
              <a:gd name="connsiteY20" fmla="*/ 635495 h 3997941"/>
              <a:gd name="connsiteX21" fmla="*/ 9751671 w 12199717"/>
              <a:gd name="connsiteY21" fmla="*/ 623921 h 3997941"/>
              <a:gd name="connsiteX22" fmla="*/ 9878993 w 12199717"/>
              <a:gd name="connsiteY22" fmla="*/ 612346 h 3997941"/>
              <a:gd name="connsiteX23" fmla="*/ 9925291 w 12199717"/>
              <a:gd name="connsiteY23" fmla="*/ 600771 h 3997941"/>
              <a:gd name="connsiteX24" fmla="*/ 9948441 w 12199717"/>
              <a:gd name="connsiteY24" fmla="*/ 594984 h 3997941"/>
              <a:gd name="connsiteX25" fmla="*/ 9983165 w 12199717"/>
              <a:gd name="connsiteY25" fmla="*/ 583409 h 3997941"/>
              <a:gd name="connsiteX26" fmla="*/ 10017889 w 12199717"/>
              <a:gd name="connsiteY26" fmla="*/ 577622 h 3997941"/>
              <a:gd name="connsiteX27" fmla="*/ 10046826 w 12199717"/>
              <a:gd name="connsiteY27" fmla="*/ 566047 h 3997941"/>
              <a:gd name="connsiteX28" fmla="*/ 10081550 w 12199717"/>
              <a:gd name="connsiteY28" fmla="*/ 560260 h 3997941"/>
              <a:gd name="connsiteX29" fmla="*/ 10098912 w 12199717"/>
              <a:gd name="connsiteY29" fmla="*/ 548685 h 3997941"/>
              <a:gd name="connsiteX30" fmla="*/ 10116274 w 12199717"/>
              <a:gd name="connsiteY30" fmla="*/ 542898 h 3997941"/>
              <a:gd name="connsiteX31" fmla="*/ 10174147 w 12199717"/>
              <a:gd name="connsiteY31" fmla="*/ 537111 h 3997941"/>
              <a:gd name="connsiteX32" fmla="*/ 10781818 w 12199717"/>
              <a:gd name="connsiteY32" fmla="*/ 525536 h 3997941"/>
              <a:gd name="connsiteX33" fmla="*/ 10984375 w 12199717"/>
              <a:gd name="connsiteY33" fmla="*/ 513961 h 3997941"/>
              <a:gd name="connsiteX34" fmla="*/ 11129059 w 12199717"/>
              <a:gd name="connsiteY34" fmla="*/ 508174 h 3997941"/>
              <a:gd name="connsiteX35" fmla="*/ 11308466 w 12199717"/>
              <a:gd name="connsiteY35" fmla="*/ 496599 h 3997941"/>
              <a:gd name="connsiteX36" fmla="*/ 11412638 w 12199717"/>
              <a:gd name="connsiteY36" fmla="*/ 490812 h 3997941"/>
              <a:gd name="connsiteX37" fmla="*/ 11603621 w 12199717"/>
              <a:gd name="connsiteY37" fmla="*/ 479237 h 3997941"/>
              <a:gd name="connsiteX38" fmla="*/ 11719367 w 12199717"/>
              <a:gd name="connsiteY38" fmla="*/ 473450 h 3997941"/>
              <a:gd name="connsiteX39" fmla="*/ 11979798 w 12199717"/>
              <a:gd name="connsiteY39" fmla="*/ 467663 h 3997941"/>
              <a:gd name="connsiteX40" fmla="*/ 12026097 w 12199717"/>
              <a:gd name="connsiteY40" fmla="*/ 461875 h 3997941"/>
              <a:gd name="connsiteX41" fmla="*/ 12130269 w 12199717"/>
              <a:gd name="connsiteY41" fmla="*/ 450301 h 3997941"/>
              <a:gd name="connsiteX42" fmla="*/ 12170780 w 12199717"/>
              <a:gd name="connsiteY42" fmla="*/ 438726 h 3997941"/>
              <a:gd name="connsiteX43" fmla="*/ 12193929 w 12199717"/>
              <a:gd name="connsiteY43" fmla="*/ 432939 h 3997941"/>
              <a:gd name="connsiteX44" fmla="*/ 12199717 w 12199717"/>
              <a:gd name="connsiteY44" fmla="*/ 3997941 h 3997941"/>
              <a:gd name="connsiteX45" fmla="*/ 0 w 12199717"/>
              <a:gd name="connsiteY45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654233 w 12199717"/>
              <a:gd name="connsiteY4" fmla="*/ 502387 h 3997941"/>
              <a:gd name="connsiteX5" fmla="*/ 5746831 w 12199717"/>
              <a:gd name="connsiteY5" fmla="*/ 525536 h 3997941"/>
              <a:gd name="connsiteX6" fmla="*/ 5810491 w 12199717"/>
              <a:gd name="connsiteY6" fmla="*/ 537111 h 3997941"/>
              <a:gd name="connsiteX7" fmla="*/ 5955175 w 12199717"/>
              <a:gd name="connsiteY7" fmla="*/ 566047 h 3997941"/>
              <a:gd name="connsiteX8" fmla="*/ 6013048 w 12199717"/>
              <a:gd name="connsiteY8" fmla="*/ 583409 h 3997941"/>
              <a:gd name="connsiteX9" fmla="*/ 6117221 w 12199717"/>
              <a:gd name="connsiteY9" fmla="*/ 594984 h 3997941"/>
              <a:gd name="connsiteX10" fmla="*/ 6140370 w 12199717"/>
              <a:gd name="connsiteY10" fmla="*/ 600771 h 3997941"/>
              <a:gd name="connsiteX11" fmla="*/ 6279266 w 12199717"/>
              <a:gd name="connsiteY11" fmla="*/ 612346 h 3997941"/>
              <a:gd name="connsiteX12" fmla="*/ 6412375 w 12199717"/>
              <a:gd name="connsiteY12" fmla="*/ 618133 h 3997941"/>
              <a:gd name="connsiteX13" fmla="*/ 6585995 w 12199717"/>
              <a:gd name="connsiteY13" fmla="*/ 629708 h 3997941"/>
              <a:gd name="connsiteX14" fmla="*/ 6690167 w 12199717"/>
              <a:gd name="connsiteY14" fmla="*/ 635495 h 3997941"/>
              <a:gd name="connsiteX15" fmla="*/ 7275316 w 12199717"/>
              <a:gd name="connsiteY15" fmla="*/ 658645 h 3997941"/>
              <a:gd name="connsiteX16" fmla="*/ 8165940 w 12199717"/>
              <a:gd name="connsiteY16" fmla="*/ 676007 h 3997941"/>
              <a:gd name="connsiteX17" fmla="*/ 9427580 w 12199717"/>
              <a:gd name="connsiteY17" fmla="*/ 658645 h 3997941"/>
              <a:gd name="connsiteX18" fmla="*/ 9531752 w 12199717"/>
              <a:gd name="connsiteY18" fmla="*/ 647070 h 3997941"/>
              <a:gd name="connsiteX19" fmla="*/ 9647499 w 12199717"/>
              <a:gd name="connsiteY19" fmla="*/ 635495 h 3997941"/>
              <a:gd name="connsiteX20" fmla="*/ 9751671 w 12199717"/>
              <a:gd name="connsiteY20" fmla="*/ 623921 h 3997941"/>
              <a:gd name="connsiteX21" fmla="*/ 9878993 w 12199717"/>
              <a:gd name="connsiteY21" fmla="*/ 612346 h 3997941"/>
              <a:gd name="connsiteX22" fmla="*/ 9925291 w 12199717"/>
              <a:gd name="connsiteY22" fmla="*/ 600771 h 3997941"/>
              <a:gd name="connsiteX23" fmla="*/ 9948441 w 12199717"/>
              <a:gd name="connsiteY23" fmla="*/ 594984 h 3997941"/>
              <a:gd name="connsiteX24" fmla="*/ 9983165 w 12199717"/>
              <a:gd name="connsiteY24" fmla="*/ 583409 h 3997941"/>
              <a:gd name="connsiteX25" fmla="*/ 10017889 w 12199717"/>
              <a:gd name="connsiteY25" fmla="*/ 577622 h 3997941"/>
              <a:gd name="connsiteX26" fmla="*/ 10046826 w 12199717"/>
              <a:gd name="connsiteY26" fmla="*/ 566047 h 3997941"/>
              <a:gd name="connsiteX27" fmla="*/ 10081550 w 12199717"/>
              <a:gd name="connsiteY27" fmla="*/ 560260 h 3997941"/>
              <a:gd name="connsiteX28" fmla="*/ 10098912 w 12199717"/>
              <a:gd name="connsiteY28" fmla="*/ 548685 h 3997941"/>
              <a:gd name="connsiteX29" fmla="*/ 10116274 w 12199717"/>
              <a:gd name="connsiteY29" fmla="*/ 542898 h 3997941"/>
              <a:gd name="connsiteX30" fmla="*/ 10174147 w 12199717"/>
              <a:gd name="connsiteY30" fmla="*/ 537111 h 3997941"/>
              <a:gd name="connsiteX31" fmla="*/ 10781818 w 12199717"/>
              <a:gd name="connsiteY31" fmla="*/ 525536 h 3997941"/>
              <a:gd name="connsiteX32" fmla="*/ 10984375 w 12199717"/>
              <a:gd name="connsiteY32" fmla="*/ 513961 h 3997941"/>
              <a:gd name="connsiteX33" fmla="*/ 11129059 w 12199717"/>
              <a:gd name="connsiteY33" fmla="*/ 508174 h 3997941"/>
              <a:gd name="connsiteX34" fmla="*/ 11308466 w 12199717"/>
              <a:gd name="connsiteY34" fmla="*/ 496599 h 3997941"/>
              <a:gd name="connsiteX35" fmla="*/ 11412638 w 12199717"/>
              <a:gd name="connsiteY35" fmla="*/ 490812 h 3997941"/>
              <a:gd name="connsiteX36" fmla="*/ 11603621 w 12199717"/>
              <a:gd name="connsiteY36" fmla="*/ 479237 h 3997941"/>
              <a:gd name="connsiteX37" fmla="*/ 11719367 w 12199717"/>
              <a:gd name="connsiteY37" fmla="*/ 473450 h 3997941"/>
              <a:gd name="connsiteX38" fmla="*/ 11979798 w 12199717"/>
              <a:gd name="connsiteY38" fmla="*/ 467663 h 3997941"/>
              <a:gd name="connsiteX39" fmla="*/ 12026097 w 12199717"/>
              <a:gd name="connsiteY39" fmla="*/ 461875 h 3997941"/>
              <a:gd name="connsiteX40" fmla="*/ 12130269 w 12199717"/>
              <a:gd name="connsiteY40" fmla="*/ 450301 h 3997941"/>
              <a:gd name="connsiteX41" fmla="*/ 12170780 w 12199717"/>
              <a:gd name="connsiteY41" fmla="*/ 438726 h 3997941"/>
              <a:gd name="connsiteX42" fmla="*/ 12193929 w 12199717"/>
              <a:gd name="connsiteY42" fmla="*/ 432939 h 3997941"/>
              <a:gd name="connsiteX43" fmla="*/ 12199717 w 12199717"/>
              <a:gd name="connsiteY43" fmla="*/ 3997941 h 3997941"/>
              <a:gd name="connsiteX44" fmla="*/ 0 w 12199717"/>
              <a:gd name="connsiteY44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654233 w 12199717"/>
              <a:gd name="connsiteY4" fmla="*/ 502387 h 3997941"/>
              <a:gd name="connsiteX5" fmla="*/ 5746831 w 12199717"/>
              <a:gd name="connsiteY5" fmla="*/ 525536 h 3997941"/>
              <a:gd name="connsiteX6" fmla="*/ 5810491 w 12199717"/>
              <a:gd name="connsiteY6" fmla="*/ 537111 h 3997941"/>
              <a:gd name="connsiteX7" fmla="*/ 5955175 w 12199717"/>
              <a:gd name="connsiteY7" fmla="*/ 566047 h 3997941"/>
              <a:gd name="connsiteX8" fmla="*/ 6117221 w 12199717"/>
              <a:gd name="connsiteY8" fmla="*/ 594984 h 3997941"/>
              <a:gd name="connsiteX9" fmla="*/ 6140370 w 12199717"/>
              <a:gd name="connsiteY9" fmla="*/ 600771 h 3997941"/>
              <a:gd name="connsiteX10" fmla="*/ 6279266 w 12199717"/>
              <a:gd name="connsiteY10" fmla="*/ 612346 h 3997941"/>
              <a:gd name="connsiteX11" fmla="*/ 6412375 w 12199717"/>
              <a:gd name="connsiteY11" fmla="*/ 618133 h 3997941"/>
              <a:gd name="connsiteX12" fmla="*/ 6585995 w 12199717"/>
              <a:gd name="connsiteY12" fmla="*/ 629708 h 3997941"/>
              <a:gd name="connsiteX13" fmla="*/ 6690167 w 12199717"/>
              <a:gd name="connsiteY13" fmla="*/ 635495 h 3997941"/>
              <a:gd name="connsiteX14" fmla="*/ 7275316 w 12199717"/>
              <a:gd name="connsiteY14" fmla="*/ 658645 h 3997941"/>
              <a:gd name="connsiteX15" fmla="*/ 8165940 w 12199717"/>
              <a:gd name="connsiteY15" fmla="*/ 676007 h 3997941"/>
              <a:gd name="connsiteX16" fmla="*/ 9427580 w 12199717"/>
              <a:gd name="connsiteY16" fmla="*/ 658645 h 3997941"/>
              <a:gd name="connsiteX17" fmla="*/ 9531752 w 12199717"/>
              <a:gd name="connsiteY17" fmla="*/ 647070 h 3997941"/>
              <a:gd name="connsiteX18" fmla="*/ 9647499 w 12199717"/>
              <a:gd name="connsiteY18" fmla="*/ 635495 h 3997941"/>
              <a:gd name="connsiteX19" fmla="*/ 9751671 w 12199717"/>
              <a:gd name="connsiteY19" fmla="*/ 623921 h 3997941"/>
              <a:gd name="connsiteX20" fmla="*/ 9878993 w 12199717"/>
              <a:gd name="connsiteY20" fmla="*/ 612346 h 3997941"/>
              <a:gd name="connsiteX21" fmla="*/ 9925291 w 12199717"/>
              <a:gd name="connsiteY21" fmla="*/ 600771 h 3997941"/>
              <a:gd name="connsiteX22" fmla="*/ 9948441 w 12199717"/>
              <a:gd name="connsiteY22" fmla="*/ 594984 h 3997941"/>
              <a:gd name="connsiteX23" fmla="*/ 9983165 w 12199717"/>
              <a:gd name="connsiteY23" fmla="*/ 583409 h 3997941"/>
              <a:gd name="connsiteX24" fmla="*/ 10017889 w 12199717"/>
              <a:gd name="connsiteY24" fmla="*/ 577622 h 3997941"/>
              <a:gd name="connsiteX25" fmla="*/ 10046826 w 12199717"/>
              <a:gd name="connsiteY25" fmla="*/ 566047 h 3997941"/>
              <a:gd name="connsiteX26" fmla="*/ 10081550 w 12199717"/>
              <a:gd name="connsiteY26" fmla="*/ 560260 h 3997941"/>
              <a:gd name="connsiteX27" fmla="*/ 10098912 w 12199717"/>
              <a:gd name="connsiteY27" fmla="*/ 548685 h 3997941"/>
              <a:gd name="connsiteX28" fmla="*/ 10116274 w 12199717"/>
              <a:gd name="connsiteY28" fmla="*/ 542898 h 3997941"/>
              <a:gd name="connsiteX29" fmla="*/ 10174147 w 12199717"/>
              <a:gd name="connsiteY29" fmla="*/ 537111 h 3997941"/>
              <a:gd name="connsiteX30" fmla="*/ 10781818 w 12199717"/>
              <a:gd name="connsiteY30" fmla="*/ 525536 h 3997941"/>
              <a:gd name="connsiteX31" fmla="*/ 10984375 w 12199717"/>
              <a:gd name="connsiteY31" fmla="*/ 513961 h 3997941"/>
              <a:gd name="connsiteX32" fmla="*/ 11129059 w 12199717"/>
              <a:gd name="connsiteY32" fmla="*/ 508174 h 3997941"/>
              <a:gd name="connsiteX33" fmla="*/ 11308466 w 12199717"/>
              <a:gd name="connsiteY33" fmla="*/ 496599 h 3997941"/>
              <a:gd name="connsiteX34" fmla="*/ 11412638 w 12199717"/>
              <a:gd name="connsiteY34" fmla="*/ 490812 h 3997941"/>
              <a:gd name="connsiteX35" fmla="*/ 11603621 w 12199717"/>
              <a:gd name="connsiteY35" fmla="*/ 479237 h 3997941"/>
              <a:gd name="connsiteX36" fmla="*/ 11719367 w 12199717"/>
              <a:gd name="connsiteY36" fmla="*/ 473450 h 3997941"/>
              <a:gd name="connsiteX37" fmla="*/ 11979798 w 12199717"/>
              <a:gd name="connsiteY37" fmla="*/ 467663 h 3997941"/>
              <a:gd name="connsiteX38" fmla="*/ 12026097 w 12199717"/>
              <a:gd name="connsiteY38" fmla="*/ 461875 h 3997941"/>
              <a:gd name="connsiteX39" fmla="*/ 12130269 w 12199717"/>
              <a:gd name="connsiteY39" fmla="*/ 450301 h 3997941"/>
              <a:gd name="connsiteX40" fmla="*/ 12170780 w 12199717"/>
              <a:gd name="connsiteY40" fmla="*/ 438726 h 3997941"/>
              <a:gd name="connsiteX41" fmla="*/ 12193929 w 12199717"/>
              <a:gd name="connsiteY41" fmla="*/ 432939 h 3997941"/>
              <a:gd name="connsiteX42" fmla="*/ 12199717 w 12199717"/>
              <a:gd name="connsiteY42" fmla="*/ 3997941 h 3997941"/>
              <a:gd name="connsiteX43" fmla="*/ 0 w 12199717"/>
              <a:gd name="connsiteY43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654233 w 12199717"/>
              <a:gd name="connsiteY4" fmla="*/ 502387 h 3997941"/>
              <a:gd name="connsiteX5" fmla="*/ 5746831 w 12199717"/>
              <a:gd name="connsiteY5" fmla="*/ 525536 h 3997941"/>
              <a:gd name="connsiteX6" fmla="*/ 5955175 w 12199717"/>
              <a:gd name="connsiteY6" fmla="*/ 566047 h 3997941"/>
              <a:gd name="connsiteX7" fmla="*/ 6117221 w 12199717"/>
              <a:gd name="connsiteY7" fmla="*/ 594984 h 3997941"/>
              <a:gd name="connsiteX8" fmla="*/ 6140370 w 12199717"/>
              <a:gd name="connsiteY8" fmla="*/ 600771 h 3997941"/>
              <a:gd name="connsiteX9" fmla="*/ 6279266 w 12199717"/>
              <a:gd name="connsiteY9" fmla="*/ 612346 h 3997941"/>
              <a:gd name="connsiteX10" fmla="*/ 6412375 w 12199717"/>
              <a:gd name="connsiteY10" fmla="*/ 618133 h 3997941"/>
              <a:gd name="connsiteX11" fmla="*/ 6585995 w 12199717"/>
              <a:gd name="connsiteY11" fmla="*/ 629708 h 3997941"/>
              <a:gd name="connsiteX12" fmla="*/ 6690167 w 12199717"/>
              <a:gd name="connsiteY12" fmla="*/ 635495 h 3997941"/>
              <a:gd name="connsiteX13" fmla="*/ 7275316 w 12199717"/>
              <a:gd name="connsiteY13" fmla="*/ 658645 h 3997941"/>
              <a:gd name="connsiteX14" fmla="*/ 8165940 w 12199717"/>
              <a:gd name="connsiteY14" fmla="*/ 676007 h 3997941"/>
              <a:gd name="connsiteX15" fmla="*/ 9427580 w 12199717"/>
              <a:gd name="connsiteY15" fmla="*/ 658645 h 3997941"/>
              <a:gd name="connsiteX16" fmla="*/ 9531752 w 12199717"/>
              <a:gd name="connsiteY16" fmla="*/ 647070 h 3997941"/>
              <a:gd name="connsiteX17" fmla="*/ 9647499 w 12199717"/>
              <a:gd name="connsiteY17" fmla="*/ 635495 h 3997941"/>
              <a:gd name="connsiteX18" fmla="*/ 9751671 w 12199717"/>
              <a:gd name="connsiteY18" fmla="*/ 623921 h 3997941"/>
              <a:gd name="connsiteX19" fmla="*/ 9878993 w 12199717"/>
              <a:gd name="connsiteY19" fmla="*/ 612346 h 3997941"/>
              <a:gd name="connsiteX20" fmla="*/ 9925291 w 12199717"/>
              <a:gd name="connsiteY20" fmla="*/ 600771 h 3997941"/>
              <a:gd name="connsiteX21" fmla="*/ 9948441 w 12199717"/>
              <a:gd name="connsiteY21" fmla="*/ 594984 h 3997941"/>
              <a:gd name="connsiteX22" fmla="*/ 9983165 w 12199717"/>
              <a:gd name="connsiteY22" fmla="*/ 583409 h 3997941"/>
              <a:gd name="connsiteX23" fmla="*/ 10017889 w 12199717"/>
              <a:gd name="connsiteY23" fmla="*/ 577622 h 3997941"/>
              <a:gd name="connsiteX24" fmla="*/ 10046826 w 12199717"/>
              <a:gd name="connsiteY24" fmla="*/ 566047 h 3997941"/>
              <a:gd name="connsiteX25" fmla="*/ 10081550 w 12199717"/>
              <a:gd name="connsiteY25" fmla="*/ 560260 h 3997941"/>
              <a:gd name="connsiteX26" fmla="*/ 10098912 w 12199717"/>
              <a:gd name="connsiteY26" fmla="*/ 548685 h 3997941"/>
              <a:gd name="connsiteX27" fmla="*/ 10116274 w 12199717"/>
              <a:gd name="connsiteY27" fmla="*/ 542898 h 3997941"/>
              <a:gd name="connsiteX28" fmla="*/ 10174147 w 12199717"/>
              <a:gd name="connsiteY28" fmla="*/ 537111 h 3997941"/>
              <a:gd name="connsiteX29" fmla="*/ 10781818 w 12199717"/>
              <a:gd name="connsiteY29" fmla="*/ 525536 h 3997941"/>
              <a:gd name="connsiteX30" fmla="*/ 10984375 w 12199717"/>
              <a:gd name="connsiteY30" fmla="*/ 513961 h 3997941"/>
              <a:gd name="connsiteX31" fmla="*/ 11129059 w 12199717"/>
              <a:gd name="connsiteY31" fmla="*/ 508174 h 3997941"/>
              <a:gd name="connsiteX32" fmla="*/ 11308466 w 12199717"/>
              <a:gd name="connsiteY32" fmla="*/ 496599 h 3997941"/>
              <a:gd name="connsiteX33" fmla="*/ 11412638 w 12199717"/>
              <a:gd name="connsiteY33" fmla="*/ 490812 h 3997941"/>
              <a:gd name="connsiteX34" fmla="*/ 11603621 w 12199717"/>
              <a:gd name="connsiteY34" fmla="*/ 479237 h 3997941"/>
              <a:gd name="connsiteX35" fmla="*/ 11719367 w 12199717"/>
              <a:gd name="connsiteY35" fmla="*/ 473450 h 3997941"/>
              <a:gd name="connsiteX36" fmla="*/ 11979798 w 12199717"/>
              <a:gd name="connsiteY36" fmla="*/ 467663 h 3997941"/>
              <a:gd name="connsiteX37" fmla="*/ 12026097 w 12199717"/>
              <a:gd name="connsiteY37" fmla="*/ 461875 h 3997941"/>
              <a:gd name="connsiteX38" fmla="*/ 12130269 w 12199717"/>
              <a:gd name="connsiteY38" fmla="*/ 450301 h 3997941"/>
              <a:gd name="connsiteX39" fmla="*/ 12170780 w 12199717"/>
              <a:gd name="connsiteY39" fmla="*/ 438726 h 3997941"/>
              <a:gd name="connsiteX40" fmla="*/ 12193929 w 12199717"/>
              <a:gd name="connsiteY40" fmla="*/ 432939 h 3997941"/>
              <a:gd name="connsiteX41" fmla="*/ 12199717 w 12199717"/>
              <a:gd name="connsiteY41" fmla="*/ 3997941 h 3997941"/>
              <a:gd name="connsiteX42" fmla="*/ 0 w 12199717"/>
              <a:gd name="connsiteY42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746831 w 12199717"/>
              <a:gd name="connsiteY4" fmla="*/ 525536 h 3997941"/>
              <a:gd name="connsiteX5" fmla="*/ 5955175 w 12199717"/>
              <a:gd name="connsiteY5" fmla="*/ 566047 h 3997941"/>
              <a:gd name="connsiteX6" fmla="*/ 6117221 w 12199717"/>
              <a:gd name="connsiteY6" fmla="*/ 594984 h 3997941"/>
              <a:gd name="connsiteX7" fmla="*/ 6140370 w 12199717"/>
              <a:gd name="connsiteY7" fmla="*/ 600771 h 3997941"/>
              <a:gd name="connsiteX8" fmla="*/ 6279266 w 12199717"/>
              <a:gd name="connsiteY8" fmla="*/ 612346 h 3997941"/>
              <a:gd name="connsiteX9" fmla="*/ 6412375 w 12199717"/>
              <a:gd name="connsiteY9" fmla="*/ 618133 h 3997941"/>
              <a:gd name="connsiteX10" fmla="*/ 6585995 w 12199717"/>
              <a:gd name="connsiteY10" fmla="*/ 629708 h 3997941"/>
              <a:gd name="connsiteX11" fmla="*/ 6690167 w 12199717"/>
              <a:gd name="connsiteY11" fmla="*/ 635495 h 3997941"/>
              <a:gd name="connsiteX12" fmla="*/ 7275316 w 12199717"/>
              <a:gd name="connsiteY12" fmla="*/ 658645 h 3997941"/>
              <a:gd name="connsiteX13" fmla="*/ 8165940 w 12199717"/>
              <a:gd name="connsiteY13" fmla="*/ 676007 h 3997941"/>
              <a:gd name="connsiteX14" fmla="*/ 9427580 w 12199717"/>
              <a:gd name="connsiteY14" fmla="*/ 658645 h 3997941"/>
              <a:gd name="connsiteX15" fmla="*/ 9531752 w 12199717"/>
              <a:gd name="connsiteY15" fmla="*/ 647070 h 3997941"/>
              <a:gd name="connsiteX16" fmla="*/ 9647499 w 12199717"/>
              <a:gd name="connsiteY16" fmla="*/ 635495 h 3997941"/>
              <a:gd name="connsiteX17" fmla="*/ 9751671 w 12199717"/>
              <a:gd name="connsiteY17" fmla="*/ 623921 h 3997941"/>
              <a:gd name="connsiteX18" fmla="*/ 9878993 w 12199717"/>
              <a:gd name="connsiteY18" fmla="*/ 612346 h 3997941"/>
              <a:gd name="connsiteX19" fmla="*/ 9925291 w 12199717"/>
              <a:gd name="connsiteY19" fmla="*/ 600771 h 3997941"/>
              <a:gd name="connsiteX20" fmla="*/ 9948441 w 12199717"/>
              <a:gd name="connsiteY20" fmla="*/ 594984 h 3997941"/>
              <a:gd name="connsiteX21" fmla="*/ 9983165 w 12199717"/>
              <a:gd name="connsiteY21" fmla="*/ 583409 h 3997941"/>
              <a:gd name="connsiteX22" fmla="*/ 10017889 w 12199717"/>
              <a:gd name="connsiteY22" fmla="*/ 577622 h 3997941"/>
              <a:gd name="connsiteX23" fmla="*/ 10046826 w 12199717"/>
              <a:gd name="connsiteY23" fmla="*/ 566047 h 3997941"/>
              <a:gd name="connsiteX24" fmla="*/ 10081550 w 12199717"/>
              <a:gd name="connsiteY24" fmla="*/ 560260 h 3997941"/>
              <a:gd name="connsiteX25" fmla="*/ 10098912 w 12199717"/>
              <a:gd name="connsiteY25" fmla="*/ 548685 h 3997941"/>
              <a:gd name="connsiteX26" fmla="*/ 10116274 w 12199717"/>
              <a:gd name="connsiteY26" fmla="*/ 542898 h 3997941"/>
              <a:gd name="connsiteX27" fmla="*/ 10174147 w 12199717"/>
              <a:gd name="connsiteY27" fmla="*/ 537111 h 3997941"/>
              <a:gd name="connsiteX28" fmla="*/ 10781818 w 12199717"/>
              <a:gd name="connsiteY28" fmla="*/ 525536 h 3997941"/>
              <a:gd name="connsiteX29" fmla="*/ 10984375 w 12199717"/>
              <a:gd name="connsiteY29" fmla="*/ 513961 h 3997941"/>
              <a:gd name="connsiteX30" fmla="*/ 11129059 w 12199717"/>
              <a:gd name="connsiteY30" fmla="*/ 508174 h 3997941"/>
              <a:gd name="connsiteX31" fmla="*/ 11308466 w 12199717"/>
              <a:gd name="connsiteY31" fmla="*/ 496599 h 3997941"/>
              <a:gd name="connsiteX32" fmla="*/ 11412638 w 12199717"/>
              <a:gd name="connsiteY32" fmla="*/ 490812 h 3997941"/>
              <a:gd name="connsiteX33" fmla="*/ 11603621 w 12199717"/>
              <a:gd name="connsiteY33" fmla="*/ 479237 h 3997941"/>
              <a:gd name="connsiteX34" fmla="*/ 11719367 w 12199717"/>
              <a:gd name="connsiteY34" fmla="*/ 473450 h 3997941"/>
              <a:gd name="connsiteX35" fmla="*/ 11979798 w 12199717"/>
              <a:gd name="connsiteY35" fmla="*/ 467663 h 3997941"/>
              <a:gd name="connsiteX36" fmla="*/ 12026097 w 12199717"/>
              <a:gd name="connsiteY36" fmla="*/ 461875 h 3997941"/>
              <a:gd name="connsiteX37" fmla="*/ 12130269 w 12199717"/>
              <a:gd name="connsiteY37" fmla="*/ 450301 h 3997941"/>
              <a:gd name="connsiteX38" fmla="*/ 12170780 w 12199717"/>
              <a:gd name="connsiteY38" fmla="*/ 438726 h 3997941"/>
              <a:gd name="connsiteX39" fmla="*/ 12193929 w 12199717"/>
              <a:gd name="connsiteY39" fmla="*/ 432939 h 3997941"/>
              <a:gd name="connsiteX40" fmla="*/ 12199717 w 12199717"/>
              <a:gd name="connsiteY40" fmla="*/ 3997941 h 3997941"/>
              <a:gd name="connsiteX41" fmla="*/ 0 w 12199717"/>
              <a:gd name="connsiteY41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451676 w 12199717"/>
              <a:gd name="connsiteY3" fmla="*/ 461875 h 3997941"/>
              <a:gd name="connsiteX4" fmla="*/ 5955175 w 12199717"/>
              <a:gd name="connsiteY4" fmla="*/ 566047 h 3997941"/>
              <a:gd name="connsiteX5" fmla="*/ 6117221 w 12199717"/>
              <a:gd name="connsiteY5" fmla="*/ 594984 h 3997941"/>
              <a:gd name="connsiteX6" fmla="*/ 6140370 w 12199717"/>
              <a:gd name="connsiteY6" fmla="*/ 600771 h 3997941"/>
              <a:gd name="connsiteX7" fmla="*/ 6279266 w 12199717"/>
              <a:gd name="connsiteY7" fmla="*/ 612346 h 3997941"/>
              <a:gd name="connsiteX8" fmla="*/ 6412375 w 12199717"/>
              <a:gd name="connsiteY8" fmla="*/ 618133 h 3997941"/>
              <a:gd name="connsiteX9" fmla="*/ 6585995 w 12199717"/>
              <a:gd name="connsiteY9" fmla="*/ 629708 h 3997941"/>
              <a:gd name="connsiteX10" fmla="*/ 6690167 w 12199717"/>
              <a:gd name="connsiteY10" fmla="*/ 635495 h 3997941"/>
              <a:gd name="connsiteX11" fmla="*/ 7275316 w 12199717"/>
              <a:gd name="connsiteY11" fmla="*/ 658645 h 3997941"/>
              <a:gd name="connsiteX12" fmla="*/ 8165940 w 12199717"/>
              <a:gd name="connsiteY12" fmla="*/ 676007 h 3997941"/>
              <a:gd name="connsiteX13" fmla="*/ 9427580 w 12199717"/>
              <a:gd name="connsiteY13" fmla="*/ 658645 h 3997941"/>
              <a:gd name="connsiteX14" fmla="*/ 9531752 w 12199717"/>
              <a:gd name="connsiteY14" fmla="*/ 647070 h 3997941"/>
              <a:gd name="connsiteX15" fmla="*/ 9647499 w 12199717"/>
              <a:gd name="connsiteY15" fmla="*/ 635495 h 3997941"/>
              <a:gd name="connsiteX16" fmla="*/ 9751671 w 12199717"/>
              <a:gd name="connsiteY16" fmla="*/ 623921 h 3997941"/>
              <a:gd name="connsiteX17" fmla="*/ 9878993 w 12199717"/>
              <a:gd name="connsiteY17" fmla="*/ 612346 h 3997941"/>
              <a:gd name="connsiteX18" fmla="*/ 9925291 w 12199717"/>
              <a:gd name="connsiteY18" fmla="*/ 600771 h 3997941"/>
              <a:gd name="connsiteX19" fmla="*/ 9948441 w 12199717"/>
              <a:gd name="connsiteY19" fmla="*/ 594984 h 3997941"/>
              <a:gd name="connsiteX20" fmla="*/ 9983165 w 12199717"/>
              <a:gd name="connsiteY20" fmla="*/ 583409 h 3997941"/>
              <a:gd name="connsiteX21" fmla="*/ 10017889 w 12199717"/>
              <a:gd name="connsiteY21" fmla="*/ 577622 h 3997941"/>
              <a:gd name="connsiteX22" fmla="*/ 10046826 w 12199717"/>
              <a:gd name="connsiteY22" fmla="*/ 566047 h 3997941"/>
              <a:gd name="connsiteX23" fmla="*/ 10081550 w 12199717"/>
              <a:gd name="connsiteY23" fmla="*/ 560260 h 3997941"/>
              <a:gd name="connsiteX24" fmla="*/ 10098912 w 12199717"/>
              <a:gd name="connsiteY24" fmla="*/ 548685 h 3997941"/>
              <a:gd name="connsiteX25" fmla="*/ 10116274 w 12199717"/>
              <a:gd name="connsiteY25" fmla="*/ 542898 h 3997941"/>
              <a:gd name="connsiteX26" fmla="*/ 10174147 w 12199717"/>
              <a:gd name="connsiteY26" fmla="*/ 537111 h 3997941"/>
              <a:gd name="connsiteX27" fmla="*/ 10781818 w 12199717"/>
              <a:gd name="connsiteY27" fmla="*/ 525536 h 3997941"/>
              <a:gd name="connsiteX28" fmla="*/ 10984375 w 12199717"/>
              <a:gd name="connsiteY28" fmla="*/ 513961 h 3997941"/>
              <a:gd name="connsiteX29" fmla="*/ 11129059 w 12199717"/>
              <a:gd name="connsiteY29" fmla="*/ 508174 h 3997941"/>
              <a:gd name="connsiteX30" fmla="*/ 11308466 w 12199717"/>
              <a:gd name="connsiteY30" fmla="*/ 496599 h 3997941"/>
              <a:gd name="connsiteX31" fmla="*/ 11412638 w 12199717"/>
              <a:gd name="connsiteY31" fmla="*/ 490812 h 3997941"/>
              <a:gd name="connsiteX32" fmla="*/ 11603621 w 12199717"/>
              <a:gd name="connsiteY32" fmla="*/ 479237 h 3997941"/>
              <a:gd name="connsiteX33" fmla="*/ 11719367 w 12199717"/>
              <a:gd name="connsiteY33" fmla="*/ 473450 h 3997941"/>
              <a:gd name="connsiteX34" fmla="*/ 11979798 w 12199717"/>
              <a:gd name="connsiteY34" fmla="*/ 467663 h 3997941"/>
              <a:gd name="connsiteX35" fmla="*/ 12026097 w 12199717"/>
              <a:gd name="connsiteY35" fmla="*/ 461875 h 3997941"/>
              <a:gd name="connsiteX36" fmla="*/ 12130269 w 12199717"/>
              <a:gd name="connsiteY36" fmla="*/ 450301 h 3997941"/>
              <a:gd name="connsiteX37" fmla="*/ 12170780 w 12199717"/>
              <a:gd name="connsiteY37" fmla="*/ 438726 h 3997941"/>
              <a:gd name="connsiteX38" fmla="*/ 12193929 w 12199717"/>
              <a:gd name="connsiteY38" fmla="*/ 432939 h 3997941"/>
              <a:gd name="connsiteX39" fmla="*/ 12199717 w 12199717"/>
              <a:gd name="connsiteY39" fmla="*/ 3997941 h 3997941"/>
              <a:gd name="connsiteX40" fmla="*/ 0 w 12199717"/>
              <a:gd name="connsiteY40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117221 w 12199717"/>
              <a:gd name="connsiteY4" fmla="*/ 594984 h 3997941"/>
              <a:gd name="connsiteX5" fmla="*/ 6140370 w 12199717"/>
              <a:gd name="connsiteY5" fmla="*/ 600771 h 3997941"/>
              <a:gd name="connsiteX6" fmla="*/ 6279266 w 12199717"/>
              <a:gd name="connsiteY6" fmla="*/ 612346 h 3997941"/>
              <a:gd name="connsiteX7" fmla="*/ 6412375 w 12199717"/>
              <a:gd name="connsiteY7" fmla="*/ 618133 h 3997941"/>
              <a:gd name="connsiteX8" fmla="*/ 6585995 w 12199717"/>
              <a:gd name="connsiteY8" fmla="*/ 629708 h 3997941"/>
              <a:gd name="connsiteX9" fmla="*/ 6690167 w 12199717"/>
              <a:gd name="connsiteY9" fmla="*/ 635495 h 3997941"/>
              <a:gd name="connsiteX10" fmla="*/ 7275316 w 12199717"/>
              <a:gd name="connsiteY10" fmla="*/ 658645 h 3997941"/>
              <a:gd name="connsiteX11" fmla="*/ 8165940 w 12199717"/>
              <a:gd name="connsiteY11" fmla="*/ 676007 h 3997941"/>
              <a:gd name="connsiteX12" fmla="*/ 9427580 w 12199717"/>
              <a:gd name="connsiteY12" fmla="*/ 658645 h 3997941"/>
              <a:gd name="connsiteX13" fmla="*/ 9531752 w 12199717"/>
              <a:gd name="connsiteY13" fmla="*/ 647070 h 3997941"/>
              <a:gd name="connsiteX14" fmla="*/ 9647499 w 12199717"/>
              <a:gd name="connsiteY14" fmla="*/ 635495 h 3997941"/>
              <a:gd name="connsiteX15" fmla="*/ 9751671 w 12199717"/>
              <a:gd name="connsiteY15" fmla="*/ 623921 h 3997941"/>
              <a:gd name="connsiteX16" fmla="*/ 9878993 w 12199717"/>
              <a:gd name="connsiteY16" fmla="*/ 612346 h 3997941"/>
              <a:gd name="connsiteX17" fmla="*/ 9925291 w 12199717"/>
              <a:gd name="connsiteY17" fmla="*/ 600771 h 3997941"/>
              <a:gd name="connsiteX18" fmla="*/ 9948441 w 12199717"/>
              <a:gd name="connsiteY18" fmla="*/ 594984 h 3997941"/>
              <a:gd name="connsiteX19" fmla="*/ 9983165 w 12199717"/>
              <a:gd name="connsiteY19" fmla="*/ 583409 h 3997941"/>
              <a:gd name="connsiteX20" fmla="*/ 10017889 w 12199717"/>
              <a:gd name="connsiteY20" fmla="*/ 577622 h 3997941"/>
              <a:gd name="connsiteX21" fmla="*/ 10046826 w 12199717"/>
              <a:gd name="connsiteY21" fmla="*/ 566047 h 3997941"/>
              <a:gd name="connsiteX22" fmla="*/ 10081550 w 12199717"/>
              <a:gd name="connsiteY22" fmla="*/ 560260 h 3997941"/>
              <a:gd name="connsiteX23" fmla="*/ 10098912 w 12199717"/>
              <a:gd name="connsiteY23" fmla="*/ 548685 h 3997941"/>
              <a:gd name="connsiteX24" fmla="*/ 10116274 w 12199717"/>
              <a:gd name="connsiteY24" fmla="*/ 542898 h 3997941"/>
              <a:gd name="connsiteX25" fmla="*/ 10174147 w 12199717"/>
              <a:gd name="connsiteY25" fmla="*/ 537111 h 3997941"/>
              <a:gd name="connsiteX26" fmla="*/ 10781818 w 12199717"/>
              <a:gd name="connsiteY26" fmla="*/ 525536 h 3997941"/>
              <a:gd name="connsiteX27" fmla="*/ 10984375 w 12199717"/>
              <a:gd name="connsiteY27" fmla="*/ 513961 h 3997941"/>
              <a:gd name="connsiteX28" fmla="*/ 11129059 w 12199717"/>
              <a:gd name="connsiteY28" fmla="*/ 508174 h 3997941"/>
              <a:gd name="connsiteX29" fmla="*/ 11308466 w 12199717"/>
              <a:gd name="connsiteY29" fmla="*/ 496599 h 3997941"/>
              <a:gd name="connsiteX30" fmla="*/ 11412638 w 12199717"/>
              <a:gd name="connsiteY30" fmla="*/ 490812 h 3997941"/>
              <a:gd name="connsiteX31" fmla="*/ 11603621 w 12199717"/>
              <a:gd name="connsiteY31" fmla="*/ 479237 h 3997941"/>
              <a:gd name="connsiteX32" fmla="*/ 11719367 w 12199717"/>
              <a:gd name="connsiteY32" fmla="*/ 473450 h 3997941"/>
              <a:gd name="connsiteX33" fmla="*/ 11979798 w 12199717"/>
              <a:gd name="connsiteY33" fmla="*/ 467663 h 3997941"/>
              <a:gd name="connsiteX34" fmla="*/ 12026097 w 12199717"/>
              <a:gd name="connsiteY34" fmla="*/ 461875 h 3997941"/>
              <a:gd name="connsiteX35" fmla="*/ 12130269 w 12199717"/>
              <a:gd name="connsiteY35" fmla="*/ 450301 h 3997941"/>
              <a:gd name="connsiteX36" fmla="*/ 12170780 w 12199717"/>
              <a:gd name="connsiteY36" fmla="*/ 438726 h 3997941"/>
              <a:gd name="connsiteX37" fmla="*/ 12193929 w 12199717"/>
              <a:gd name="connsiteY37" fmla="*/ 432939 h 3997941"/>
              <a:gd name="connsiteX38" fmla="*/ 12199717 w 12199717"/>
              <a:gd name="connsiteY38" fmla="*/ 3997941 h 3997941"/>
              <a:gd name="connsiteX39" fmla="*/ 0 w 12199717"/>
              <a:gd name="connsiteY39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117221 w 12199717"/>
              <a:gd name="connsiteY4" fmla="*/ 594984 h 3997941"/>
              <a:gd name="connsiteX5" fmla="*/ 6140370 w 12199717"/>
              <a:gd name="connsiteY5" fmla="*/ 600771 h 3997941"/>
              <a:gd name="connsiteX6" fmla="*/ 6412375 w 12199717"/>
              <a:gd name="connsiteY6" fmla="*/ 618133 h 3997941"/>
              <a:gd name="connsiteX7" fmla="*/ 6585995 w 12199717"/>
              <a:gd name="connsiteY7" fmla="*/ 629708 h 3997941"/>
              <a:gd name="connsiteX8" fmla="*/ 6690167 w 12199717"/>
              <a:gd name="connsiteY8" fmla="*/ 635495 h 3997941"/>
              <a:gd name="connsiteX9" fmla="*/ 7275316 w 12199717"/>
              <a:gd name="connsiteY9" fmla="*/ 658645 h 3997941"/>
              <a:gd name="connsiteX10" fmla="*/ 8165940 w 12199717"/>
              <a:gd name="connsiteY10" fmla="*/ 676007 h 3997941"/>
              <a:gd name="connsiteX11" fmla="*/ 9427580 w 12199717"/>
              <a:gd name="connsiteY11" fmla="*/ 658645 h 3997941"/>
              <a:gd name="connsiteX12" fmla="*/ 9531752 w 12199717"/>
              <a:gd name="connsiteY12" fmla="*/ 647070 h 3997941"/>
              <a:gd name="connsiteX13" fmla="*/ 9647499 w 12199717"/>
              <a:gd name="connsiteY13" fmla="*/ 635495 h 3997941"/>
              <a:gd name="connsiteX14" fmla="*/ 9751671 w 12199717"/>
              <a:gd name="connsiteY14" fmla="*/ 623921 h 3997941"/>
              <a:gd name="connsiteX15" fmla="*/ 9878993 w 12199717"/>
              <a:gd name="connsiteY15" fmla="*/ 612346 h 3997941"/>
              <a:gd name="connsiteX16" fmla="*/ 9925291 w 12199717"/>
              <a:gd name="connsiteY16" fmla="*/ 600771 h 3997941"/>
              <a:gd name="connsiteX17" fmla="*/ 9948441 w 12199717"/>
              <a:gd name="connsiteY17" fmla="*/ 594984 h 3997941"/>
              <a:gd name="connsiteX18" fmla="*/ 9983165 w 12199717"/>
              <a:gd name="connsiteY18" fmla="*/ 583409 h 3997941"/>
              <a:gd name="connsiteX19" fmla="*/ 10017889 w 12199717"/>
              <a:gd name="connsiteY19" fmla="*/ 577622 h 3997941"/>
              <a:gd name="connsiteX20" fmla="*/ 10046826 w 12199717"/>
              <a:gd name="connsiteY20" fmla="*/ 566047 h 3997941"/>
              <a:gd name="connsiteX21" fmla="*/ 10081550 w 12199717"/>
              <a:gd name="connsiteY21" fmla="*/ 560260 h 3997941"/>
              <a:gd name="connsiteX22" fmla="*/ 10098912 w 12199717"/>
              <a:gd name="connsiteY22" fmla="*/ 548685 h 3997941"/>
              <a:gd name="connsiteX23" fmla="*/ 10116274 w 12199717"/>
              <a:gd name="connsiteY23" fmla="*/ 542898 h 3997941"/>
              <a:gd name="connsiteX24" fmla="*/ 10174147 w 12199717"/>
              <a:gd name="connsiteY24" fmla="*/ 537111 h 3997941"/>
              <a:gd name="connsiteX25" fmla="*/ 10781818 w 12199717"/>
              <a:gd name="connsiteY25" fmla="*/ 525536 h 3997941"/>
              <a:gd name="connsiteX26" fmla="*/ 10984375 w 12199717"/>
              <a:gd name="connsiteY26" fmla="*/ 513961 h 3997941"/>
              <a:gd name="connsiteX27" fmla="*/ 11129059 w 12199717"/>
              <a:gd name="connsiteY27" fmla="*/ 508174 h 3997941"/>
              <a:gd name="connsiteX28" fmla="*/ 11308466 w 12199717"/>
              <a:gd name="connsiteY28" fmla="*/ 496599 h 3997941"/>
              <a:gd name="connsiteX29" fmla="*/ 11412638 w 12199717"/>
              <a:gd name="connsiteY29" fmla="*/ 490812 h 3997941"/>
              <a:gd name="connsiteX30" fmla="*/ 11603621 w 12199717"/>
              <a:gd name="connsiteY30" fmla="*/ 479237 h 3997941"/>
              <a:gd name="connsiteX31" fmla="*/ 11719367 w 12199717"/>
              <a:gd name="connsiteY31" fmla="*/ 473450 h 3997941"/>
              <a:gd name="connsiteX32" fmla="*/ 11979798 w 12199717"/>
              <a:gd name="connsiteY32" fmla="*/ 467663 h 3997941"/>
              <a:gd name="connsiteX33" fmla="*/ 12026097 w 12199717"/>
              <a:gd name="connsiteY33" fmla="*/ 461875 h 3997941"/>
              <a:gd name="connsiteX34" fmla="*/ 12130269 w 12199717"/>
              <a:gd name="connsiteY34" fmla="*/ 450301 h 3997941"/>
              <a:gd name="connsiteX35" fmla="*/ 12170780 w 12199717"/>
              <a:gd name="connsiteY35" fmla="*/ 438726 h 3997941"/>
              <a:gd name="connsiteX36" fmla="*/ 12193929 w 12199717"/>
              <a:gd name="connsiteY36" fmla="*/ 432939 h 3997941"/>
              <a:gd name="connsiteX37" fmla="*/ 12199717 w 12199717"/>
              <a:gd name="connsiteY37" fmla="*/ 3997941 h 3997941"/>
              <a:gd name="connsiteX38" fmla="*/ 0 w 12199717"/>
              <a:gd name="connsiteY38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117221 w 12199717"/>
              <a:gd name="connsiteY4" fmla="*/ 594984 h 3997941"/>
              <a:gd name="connsiteX5" fmla="*/ 6412375 w 12199717"/>
              <a:gd name="connsiteY5" fmla="*/ 618133 h 3997941"/>
              <a:gd name="connsiteX6" fmla="*/ 6585995 w 12199717"/>
              <a:gd name="connsiteY6" fmla="*/ 629708 h 3997941"/>
              <a:gd name="connsiteX7" fmla="*/ 6690167 w 12199717"/>
              <a:gd name="connsiteY7" fmla="*/ 635495 h 3997941"/>
              <a:gd name="connsiteX8" fmla="*/ 7275316 w 12199717"/>
              <a:gd name="connsiteY8" fmla="*/ 658645 h 3997941"/>
              <a:gd name="connsiteX9" fmla="*/ 8165940 w 12199717"/>
              <a:gd name="connsiteY9" fmla="*/ 676007 h 3997941"/>
              <a:gd name="connsiteX10" fmla="*/ 9427580 w 12199717"/>
              <a:gd name="connsiteY10" fmla="*/ 658645 h 3997941"/>
              <a:gd name="connsiteX11" fmla="*/ 9531752 w 12199717"/>
              <a:gd name="connsiteY11" fmla="*/ 647070 h 3997941"/>
              <a:gd name="connsiteX12" fmla="*/ 9647499 w 12199717"/>
              <a:gd name="connsiteY12" fmla="*/ 635495 h 3997941"/>
              <a:gd name="connsiteX13" fmla="*/ 9751671 w 12199717"/>
              <a:gd name="connsiteY13" fmla="*/ 623921 h 3997941"/>
              <a:gd name="connsiteX14" fmla="*/ 9878993 w 12199717"/>
              <a:gd name="connsiteY14" fmla="*/ 612346 h 3997941"/>
              <a:gd name="connsiteX15" fmla="*/ 9925291 w 12199717"/>
              <a:gd name="connsiteY15" fmla="*/ 600771 h 3997941"/>
              <a:gd name="connsiteX16" fmla="*/ 9948441 w 12199717"/>
              <a:gd name="connsiteY16" fmla="*/ 594984 h 3997941"/>
              <a:gd name="connsiteX17" fmla="*/ 9983165 w 12199717"/>
              <a:gd name="connsiteY17" fmla="*/ 583409 h 3997941"/>
              <a:gd name="connsiteX18" fmla="*/ 10017889 w 12199717"/>
              <a:gd name="connsiteY18" fmla="*/ 577622 h 3997941"/>
              <a:gd name="connsiteX19" fmla="*/ 10046826 w 12199717"/>
              <a:gd name="connsiteY19" fmla="*/ 566047 h 3997941"/>
              <a:gd name="connsiteX20" fmla="*/ 10081550 w 12199717"/>
              <a:gd name="connsiteY20" fmla="*/ 560260 h 3997941"/>
              <a:gd name="connsiteX21" fmla="*/ 10098912 w 12199717"/>
              <a:gd name="connsiteY21" fmla="*/ 548685 h 3997941"/>
              <a:gd name="connsiteX22" fmla="*/ 10116274 w 12199717"/>
              <a:gd name="connsiteY22" fmla="*/ 542898 h 3997941"/>
              <a:gd name="connsiteX23" fmla="*/ 10174147 w 12199717"/>
              <a:gd name="connsiteY23" fmla="*/ 537111 h 3997941"/>
              <a:gd name="connsiteX24" fmla="*/ 10781818 w 12199717"/>
              <a:gd name="connsiteY24" fmla="*/ 525536 h 3997941"/>
              <a:gd name="connsiteX25" fmla="*/ 10984375 w 12199717"/>
              <a:gd name="connsiteY25" fmla="*/ 513961 h 3997941"/>
              <a:gd name="connsiteX26" fmla="*/ 11129059 w 12199717"/>
              <a:gd name="connsiteY26" fmla="*/ 508174 h 3997941"/>
              <a:gd name="connsiteX27" fmla="*/ 11308466 w 12199717"/>
              <a:gd name="connsiteY27" fmla="*/ 496599 h 3997941"/>
              <a:gd name="connsiteX28" fmla="*/ 11412638 w 12199717"/>
              <a:gd name="connsiteY28" fmla="*/ 490812 h 3997941"/>
              <a:gd name="connsiteX29" fmla="*/ 11603621 w 12199717"/>
              <a:gd name="connsiteY29" fmla="*/ 479237 h 3997941"/>
              <a:gd name="connsiteX30" fmla="*/ 11719367 w 12199717"/>
              <a:gd name="connsiteY30" fmla="*/ 473450 h 3997941"/>
              <a:gd name="connsiteX31" fmla="*/ 11979798 w 12199717"/>
              <a:gd name="connsiteY31" fmla="*/ 467663 h 3997941"/>
              <a:gd name="connsiteX32" fmla="*/ 12026097 w 12199717"/>
              <a:gd name="connsiteY32" fmla="*/ 461875 h 3997941"/>
              <a:gd name="connsiteX33" fmla="*/ 12130269 w 12199717"/>
              <a:gd name="connsiteY33" fmla="*/ 450301 h 3997941"/>
              <a:gd name="connsiteX34" fmla="*/ 12170780 w 12199717"/>
              <a:gd name="connsiteY34" fmla="*/ 438726 h 3997941"/>
              <a:gd name="connsiteX35" fmla="*/ 12193929 w 12199717"/>
              <a:gd name="connsiteY35" fmla="*/ 432939 h 3997941"/>
              <a:gd name="connsiteX36" fmla="*/ 12199717 w 12199717"/>
              <a:gd name="connsiteY36" fmla="*/ 3997941 h 3997941"/>
              <a:gd name="connsiteX37" fmla="*/ 0 w 12199717"/>
              <a:gd name="connsiteY3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412375 w 12199717"/>
              <a:gd name="connsiteY4" fmla="*/ 618133 h 3997941"/>
              <a:gd name="connsiteX5" fmla="*/ 6585995 w 12199717"/>
              <a:gd name="connsiteY5" fmla="*/ 629708 h 3997941"/>
              <a:gd name="connsiteX6" fmla="*/ 6690167 w 12199717"/>
              <a:gd name="connsiteY6" fmla="*/ 635495 h 3997941"/>
              <a:gd name="connsiteX7" fmla="*/ 7275316 w 12199717"/>
              <a:gd name="connsiteY7" fmla="*/ 658645 h 3997941"/>
              <a:gd name="connsiteX8" fmla="*/ 8165940 w 12199717"/>
              <a:gd name="connsiteY8" fmla="*/ 676007 h 3997941"/>
              <a:gd name="connsiteX9" fmla="*/ 9427580 w 12199717"/>
              <a:gd name="connsiteY9" fmla="*/ 658645 h 3997941"/>
              <a:gd name="connsiteX10" fmla="*/ 9531752 w 12199717"/>
              <a:gd name="connsiteY10" fmla="*/ 647070 h 3997941"/>
              <a:gd name="connsiteX11" fmla="*/ 9647499 w 12199717"/>
              <a:gd name="connsiteY11" fmla="*/ 635495 h 3997941"/>
              <a:gd name="connsiteX12" fmla="*/ 9751671 w 12199717"/>
              <a:gd name="connsiteY12" fmla="*/ 623921 h 3997941"/>
              <a:gd name="connsiteX13" fmla="*/ 9878993 w 12199717"/>
              <a:gd name="connsiteY13" fmla="*/ 612346 h 3997941"/>
              <a:gd name="connsiteX14" fmla="*/ 9925291 w 12199717"/>
              <a:gd name="connsiteY14" fmla="*/ 600771 h 3997941"/>
              <a:gd name="connsiteX15" fmla="*/ 9948441 w 12199717"/>
              <a:gd name="connsiteY15" fmla="*/ 594984 h 3997941"/>
              <a:gd name="connsiteX16" fmla="*/ 9983165 w 12199717"/>
              <a:gd name="connsiteY16" fmla="*/ 583409 h 3997941"/>
              <a:gd name="connsiteX17" fmla="*/ 10017889 w 12199717"/>
              <a:gd name="connsiteY17" fmla="*/ 577622 h 3997941"/>
              <a:gd name="connsiteX18" fmla="*/ 10046826 w 12199717"/>
              <a:gd name="connsiteY18" fmla="*/ 566047 h 3997941"/>
              <a:gd name="connsiteX19" fmla="*/ 10081550 w 12199717"/>
              <a:gd name="connsiteY19" fmla="*/ 560260 h 3997941"/>
              <a:gd name="connsiteX20" fmla="*/ 10098912 w 12199717"/>
              <a:gd name="connsiteY20" fmla="*/ 548685 h 3997941"/>
              <a:gd name="connsiteX21" fmla="*/ 10116274 w 12199717"/>
              <a:gd name="connsiteY21" fmla="*/ 542898 h 3997941"/>
              <a:gd name="connsiteX22" fmla="*/ 10174147 w 12199717"/>
              <a:gd name="connsiteY22" fmla="*/ 537111 h 3997941"/>
              <a:gd name="connsiteX23" fmla="*/ 10781818 w 12199717"/>
              <a:gd name="connsiteY23" fmla="*/ 525536 h 3997941"/>
              <a:gd name="connsiteX24" fmla="*/ 10984375 w 12199717"/>
              <a:gd name="connsiteY24" fmla="*/ 513961 h 3997941"/>
              <a:gd name="connsiteX25" fmla="*/ 11129059 w 12199717"/>
              <a:gd name="connsiteY25" fmla="*/ 508174 h 3997941"/>
              <a:gd name="connsiteX26" fmla="*/ 11308466 w 12199717"/>
              <a:gd name="connsiteY26" fmla="*/ 496599 h 3997941"/>
              <a:gd name="connsiteX27" fmla="*/ 11412638 w 12199717"/>
              <a:gd name="connsiteY27" fmla="*/ 490812 h 3997941"/>
              <a:gd name="connsiteX28" fmla="*/ 11603621 w 12199717"/>
              <a:gd name="connsiteY28" fmla="*/ 479237 h 3997941"/>
              <a:gd name="connsiteX29" fmla="*/ 11719367 w 12199717"/>
              <a:gd name="connsiteY29" fmla="*/ 473450 h 3997941"/>
              <a:gd name="connsiteX30" fmla="*/ 11979798 w 12199717"/>
              <a:gd name="connsiteY30" fmla="*/ 467663 h 3997941"/>
              <a:gd name="connsiteX31" fmla="*/ 12026097 w 12199717"/>
              <a:gd name="connsiteY31" fmla="*/ 461875 h 3997941"/>
              <a:gd name="connsiteX32" fmla="*/ 12130269 w 12199717"/>
              <a:gd name="connsiteY32" fmla="*/ 450301 h 3997941"/>
              <a:gd name="connsiteX33" fmla="*/ 12170780 w 12199717"/>
              <a:gd name="connsiteY33" fmla="*/ 438726 h 3997941"/>
              <a:gd name="connsiteX34" fmla="*/ 12193929 w 12199717"/>
              <a:gd name="connsiteY34" fmla="*/ 432939 h 3997941"/>
              <a:gd name="connsiteX35" fmla="*/ 12199717 w 12199717"/>
              <a:gd name="connsiteY35" fmla="*/ 3997941 h 3997941"/>
              <a:gd name="connsiteX36" fmla="*/ 0 w 12199717"/>
              <a:gd name="connsiteY36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412375 w 12199717"/>
              <a:gd name="connsiteY4" fmla="*/ 618133 h 3997941"/>
              <a:gd name="connsiteX5" fmla="*/ 6690167 w 12199717"/>
              <a:gd name="connsiteY5" fmla="*/ 635495 h 3997941"/>
              <a:gd name="connsiteX6" fmla="*/ 7275316 w 12199717"/>
              <a:gd name="connsiteY6" fmla="*/ 658645 h 3997941"/>
              <a:gd name="connsiteX7" fmla="*/ 8165940 w 12199717"/>
              <a:gd name="connsiteY7" fmla="*/ 676007 h 3997941"/>
              <a:gd name="connsiteX8" fmla="*/ 9427580 w 12199717"/>
              <a:gd name="connsiteY8" fmla="*/ 658645 h 3997941"/>
              <a:gd name="connsiteX9" fmla="*/ 9531752 w 12199717"/>
              <a:gd name="connsiteY9" fmla="*/ 647070 h 3997941"/>
              <a:gd name="connsiteX10" fmla="*/ 9647499 w 12199717"/>
              <a:gd name="connsiteY10" fmla="*/ 635495 h 3997941"/>
              <a:gd name="connsiteX11" fmla="*/ 9751671 w 12199717"/>
              <a:gd name="connsiteY11" fmla="*/ 623921 h 3997941"/>
              <a:gd name="connsiteX12" fmla="*/ 9878993 w 12199717"/>
              <a:gd name="connsiteY12" fmla="*/ 612346 h 3997941"/>
              <a:gd name="connsiteX13" fmla="*/ 9925291 w 12199717"/>
              <a:gd name="connsiteY13" fmla="*/ 600771 h 3997941"/>
              <a:gd name="connsiteX14" fmla="*/ 9948441 w 12199717"/>
              <a:gd name="connsiteY14" fmla="*/ 594984 h 3997941"/>
              <a:gd name="connsiteX15" fmla="*/ 9983165 w 12199717"/>
              <a:gd name="connsiteY15" fmla="*/ 583409 h 3997941"/>
              <a:gd name="connsiteX16" fmla="*/ 10017889 w 12199717"/>
              <a:gd name="connsiteY16" fmla="*/ 577622 h 3997941"/>
              <a:gd name="connsiteX17" fmla="*/ 10046826 w 12199717"/>
              <a:gd name="connsiteY17" fmla="*/ 566047 h 3997941"/>
              <a:gd name="connsiteX18" fmla="*/ 10081550 w 12199717"/>
              <a:gd name="connsiteY18" fmla="*/ 560260 h 3997941"/>
              <a:gd name="connsiteX19" fmla="*/ 10098912 w 12199717"/>
              <a:gd name="connsiteY19" fmla="*/ 548685 h 3997941"/>
              <a:gd name="connsiteX20" fmla="*/ 10116274 w 12199717"/>
              <a:gd name="connsiteY20" fmla="*/ 542898 h 3997941"/>
              <a:gd name="connsiteX21" fmla="*/ 10174147 w 12199717"/>
              <a:gd name="connsiteY21" fmla="*/ 537111 h 3997941"/>
              <a:gd name="connsiteX22" fmla="*/ 10781818 w 12199717"/>
              <a:gd name="connsiteY22" fmla="*/ 525536 h 3997941"/>
              <a:gd name="connsiteX23" fmla="*/ 10984375 w 12199717"/>
              <a:gd name="connsiteY23" fmla="*/ 513961 h 3997941"/>
              <a:gd name="connsiteX24" fmla="*/ 11129059 w 12199717"/>
              <a:gd name="connsiteY24" fmla="*/ 508174 h 3997941"/>
              <a:gd name="connsiteX25" fmla="*/ 11308466 w 12199717"/>
              <a:gd name="connsiteY25" fmla="*/ 496599 h 3997941"/>
              <a:gd name="connsiteX26" fmla="*/ 11412638 w 12199717"/>
              <a:gd name="connsiteY26" fmla="*/ 490812 h 3997941"/>
              <a:gd name="connsiteX27" fmla="*/ 11603621 w 12199717"/>
              <a:gd name="connsiteY27" fmla="*/ 479237 h 3997941"/>
              <a:gd name="connsiteX28" fmla="*/ 11719367 w 12199717"/>
              <a:gd name="connsiteY28" fmla="*/ 473450 h 3997941"/>
              <a:gd name="connsiteX29" fmla="*/ 11979798 w 12199717"/>
              <a:gd name="connsiteY29" fmla="*/ 467663 h 3997941"/>
              <a:gd name="connsiteX30" fmla="*/ 12026097 w 12199717"/>
              <a:gd name="connsiteY30" fmla="*/ 461875 h 3997941"/>
              <a:gd name="connsiteX31" fmla="*/ 12130269 w 12199717"/>
              <a:gd name="connsiteY31" fmla="*/ 450301 h 3997941"/>
              <a:gd name="connsiteX32" fmla="*/ 12170780 w 12199717"/>
              <a:gd name="connsiteY32" fmla="*/ 438726 h 3997941"/>
              <a:gd name="connsiteX33" fmla="*/ 12193929 w 12199717"/>
              <a:gd name="connsiteY33" fmla="*/ 432939 h 3997941"/>
              <a:gd name="connsiteX34" fmla="*/ 12199717 w 12199717"/>
              <a:gd name="connsiteY34" fmla="*/ 3997941 h 3997941"/>
              <a:gd name="connsiteX35" fmla="*/ 0 w 12199717"/>
              <a:gd name="connsiteY35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6690167 w 12199717"/>
              <a:gd name="connsiteY4" fmla="*/ 635495 h 3997941"/>
              <a:gd name="connsiteX5" fmla="*/ 7275316 w 12199717"/>
              <a:gd name="connsiteY5" fmla="*/ 658645 h 3997941"/>
              <a:gd name="connsiteX6" fmla="*/ 8165940 w 12199717"/>
              <a:gd name="connsiteY6" fmla="*/ 676007 h 3997941"/>
              <a:gd name="connsiteX7" fmla="*/ 9427580 w 12199717"/>
              <a:gd name="connsiteY7" fmla="*/ 658645 h 3997941"/>
              <a:gd name="connsiteX8" fmla="*/ 9531752 w 12199717"/>
              <a:gd name="connsiteY8" fmla="*/ 647070 h 3997941"/>
              <a:gd name="connsiteX9" fmla="*/ 9647499 w 12199717"/>
              <a:gd name="connsiteY9" fmla="*/ 635495 h 3997941"/>
              <a:gd name="connsiteX10" fmla="*/ 9751671 w 12199717"/>
              <a:gd name="connsiteY10" fmla="*/ 623921 h 3997941"/>
              <a:gd name="connsiteX11" fmla="*/ 9878993 w 12199717"/>
              <a:gd name="connsiteY11" fmla="*/ 612346 h 3997941"/>
              <a:gd name="connsiteX12" fmla="*/ 9925291 w 12199717"/>
              <a:gd name="connsiteY12" fmla="*/ 600771 h 3997941"/>
              <a:gd name="connsiteX13" fmla="*/ 9948441 w 12199717"/>
              <a:gd name="connsiteY13" fmla="*/ 594984 h 3997941"/>
              <a:gd name="connsiteX14" fmla="*/ 9983165 w 12199717"/>
              <a:gd name="connsiteY14" fmla="*/ 583409 h 3997941"/>
              <a:gd name="connsiteX15" fmla="*/ 10017889 w 12199717"/>
              <a:gd name="connsiteY15" fmla="*/ 577622 h 3997941"/>
              <a:gd name="connsiteX16" fmla="*/ 10046826 w 12199717"/>
              <a:gd name="connsiteY16" fmla="*/ 566047 h 3997941"/>
              <a:gd name="connsiteX17" fmla="*/ 10081550 w 12199717"/>
              <a:gd name="connsiteY17" fmla="*/ 560260 h 3997941"/>
              <a:gd name="connsiteX18" fmla="*/ 10098912 w 12199717"/>
              <a:gd name="connsiteY18" fmla="*/ 548685 h 3997941"/>
              <a:gd name="connsiteX19" fmla="*/ 10116274 w 12199717"/>
              <a:gd name="connsiteY19" fmla="*/ 542898 h 3997941"/>
              <a:gd name="connsiteX20" fmla="*/ 10174147 w 12199717"/>
              <a:gd name="connsiteY20" fmla="*/ 537111 h 3997941"/>
              <a:gd name="connsiteX21" fmla="*/ 10781818 w 12199717"/>
              <a:gd name="connsiteY21" fmla="*/ 525536 h 3997941"/>
              <a:gd name="connsiteX22" fmla="*/ 10984375 w 12199717"/>
              <a:gd name="connsiteY22" fmla="*/ 513961 h 3997941"/>
              <a:gd name="connsiteX23" fmla="*/ 11129059 w 12199717"/>
              <a:gd name="connsiteY23" fmla="*/ 508174 h 3997941"/>
              <a:gd name="connsiteX24" fmla="*/ 11308466 w 12199717"/>
              <a:gd name="connsiteY24" fmla="*/ 496599 h 3997941"/>
              <a:gd name="connsiteX25" fmla="*/ 11412638 w 12199717"/>
              <a:gd name="connsiteY25" fmla="*/ 490812 h 3997941"/>
              <a:gd name="connsiteX26" fmla="*/ 11603621 w 12199717"/>
              <a:gd name="connsiteY26" fmla="*/ 479237 h 3997941"/>
              <a:gd name="connsiteX27" fmla="*/ 11719367 w 12199717"/>
              <a:gd name="connsiteY27" fmla="*/ 473450 h 3997941"/>
              <a:gd name="connsiteX28" fmla="*/ 11979798 w 12199717"/>
              <a:gd name="connsiteY28" fmla="*/ 467663 h 3997941"/>
              <a:gd name="connsiteX29" fmla="*/ 12026097 w 12199717"/>
              <a:gd name="connsiteY29" fmla="*/ 461875 h 3997941"/>
              <a:gd name="connsiteX30" fmla="*/ 12130269 w 12199717"/>
              <a:gd name="connsiteY30" fmla="*/ 450301 h 3997941"/>
              <a:gd name="connsiteX31" fmla="*/ 12170780 w 12199717"/>
              <a:gd name="connsiteY31" fmla="*/ 438726 h 3997941"/>
              <a:gd name="connsiteX32" fmla="*/ 12193929 w 12199717"/>
              <a:gd name="connsiteY32" fmla="*/ 432939 h 3997941"/>
              <a:gd name="connsiteX33" fmla="*/ 12199717 w 12199717"/>
              <a:gd name="connsiteY33" fmla="*/ 3997941 h 3997941"/>
              <a:gd name="connsiteX34" fmla="*/ 0 w 12199717"/>
              <a:gd name="connsiteY34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7275316 w 12199717"/>
              <a:gd name="connsiteY4" fmla="*/ 658645 h 3997941"/>
              <a:gd name="connsiteX5" fmla="*/ 8165940 w 12199717"/>
              <a:gd name="connsiteY5" fmla="*/ 676007 h 3997941"/>
              <a:gd name="connsiteX6" fmla="*/ 9427580 w 12199717"/>
              <a:gd name="connsiteY6" fmla="*/ 658645 h 3997941"/>
              <a:gd name="connsiteX7" fmla="*/ 9531752 w 12199717"/>
              <a:gd name="connsiteY7" fmla="*/ 647070 h 3997941"/>
              <a:gd name="connsiteX8" fmla="*/ 9647499 w 12199717"/>
              <a:gd name="connsiteY8" fmla="*/ 635495 h 3997941"/>
              <a:gd name="connsiteX9" fmla="*/ 9751671 w 12199717"/>
              <a:gd name="connsiteY9" fmla="*/ 623921 h 3997941"/>
              <a:gd name="connsiteX10" fmla="*/ 9878993 w 12199717"/>
              <a:gd name="connsiteY10" fmla="*/ 612346 h 3997941"/>
              <a:gd name="connsiteX11" fmla="*/ 9925291 w 12199717"/>
              <a:gd name="connsiteY11" fmla="*/ 600771 h 3997941"/>
              <a:gd name="connsiteX12" fmla="*/ 9948441 w 12199717"/>
              <a:gd name="connsiteY12" fmla="*/ 594984 h 3997941"/>
              <a:gd name="connsiteX13" fmla="*/ 9983165 w 12199717"/>
              <a:gd name="connsiteY13" fmla="*/ 583409 h 3997941"/>
              <a:gd name="connsiteX14" fmla="*/ 10017889 w 12199717"/>
              <a:gd name="connsiteY14" fmla="*/ 577622 h 3997941"/>
              <a:gd name="connsiteX15" fmla="*/ 10046826 w 12199717"/>
              <a:gd name="connsiteY15" fmla="*/ 566047 h 3997941"/>
              <a:gd name="connsiteX16" fmla="*/ 10081550 w 12199717"/>
              <a:gd name="connsiteY16" fmla="*/ 560260 h 3997941"/>
              <a:gd name="connsiteX17" fmla="*/ 10098912 w 12199717"/>
              <a:gd name="connsiteY17" fmla="*/ 548685 h 3997941"/>
              <a:gd name="connsiteX18" fmla="*/ 10116274 w 12199717"/>
              <a:gd name="connsiteY18" fmla="*/ 542898 h 3997941"/>
              <a:gd name="connsiteX19" fmla="*/ 10174147 w 12199717"/>
              <a:gd name="connsiteY19" fmla="*/ 537111 h 3997941"/>
              <a:gd name="connsiteX20" fmla="*/ 10781818 w 12199717"/>
              <a:gd name="connsiteY20" fmla="*/ 525536 h 3997941"/>
              <a:gd name="connsiteX21" fmla="*/ 10984375 w 12199717"/>
              <a:gd name="connsiteY21" fmla="*/ 513961 h 3997941"/>
              <a:gd name="connsiteX22" fmla="*/ 11129059 w 12199717"/>
              <a:gd name="connsiteY22" fmla="*/ 508174 h 3997941"/>
              <a:gd name="connsiteX23" fmla="*/ 11308466 w 12199717"/>
              <a:gd name="connsiteY23" fmla="*/ 496599 h 3997941"/>
              <a:gd name="connsiteX24" fmla="*/ 11412638 w 12199717"/>
              <a:gd name="connsiteY24" fmla="*/ 490812 h 3997941"/>
              <a:gd name="connsiteX25" fmla="*/ 11603621 w 12199717"/>
              <a:gd name="connsiteY25" fmla="*/ 479237 h 3997941"/>
              <a:gd name="connsiteX26" fmla="*/ 11719367 w 12199717"/>
              <a:gd name="connsiteY26" fmla="*/ 473450 h 3997941"/>
              <a:gd name="connsiteX27" fmla="*/ 11979798 w 12199717"/>
              <a:gd name="connsiteY27" fmla="*/ 467663 h 3997941"/>
              <a:gd name="connsiteX28" fmla="*/ 12026097 w 12199717"/>
              <a:gd name="connsiteY28" fmla="*/ 461875 h 3997941"/>
              <a:gd name="connsiteX29" fmla="*/ 12130269 w 12199717"/>
              <a:gd name="connsiteY29" fmla="*/ 450301 h 3997941"/>
              <a:gd name="connsiteX30" fmla="*/ 12170780 w 12199717"/>
              <a:gd name="connsiteY30" fmla="*/ 438726 h 3997941"/>
              <a:gd name="connsiteX31" fmla="*/ 12193929 w 12199717"/>
              <a:gd name="connsiteY31" fmla="*/ 432939 h 3997941"/>
              <a:gd name="connsiteX32" fmla="*/ 12199717 w 12199717"/>
              <a:gd name="connsiteY32" fmla="*/ 3997941 h 3997941"/>
              <a:gd name="connsiteX33" fmla="*/ 0 w 12199717"/>
              <a:gd name="connsiteY33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8165940 w 12199717"/>
              <a:gd name="connsiteY4" fmla="*/ 676007 h 3997941"/>
              <a:gd name="connsiteX5" fmla="*/ 9427580 w 12199717"/>
              <a:gd name="connsiteY5" fmla="*/ 658645 h 3997941"/>
              <a:gd name="connsiteX6" fmla="*/ 9531752 w 12199717"/>
              <a:gd name="connsiteY6" fmla="*/ 647070 h 3997941"/>
              <a:gd name="connsiteX7" fmla="*/ 9647499 w 12199717"/>
              <a:gd name="connsiteY7" fmla="*/ 635495 h 3997941"/>
              <a:gd name="connsiteX8" fmla="*/ 9751671 w 12199717"/>
              <a:gd name="connsiteY8" fmla="*/ 623921 h 3997941"/>
              <a:gd name="connsiteX9" fmla="*/ 9878993 w 12199717"/>
              <a:gd name="connsiteY9" fmla="*/ 612346 h 3997941"/>
              <a:gd name="connsiteX10" fmla="*/ 9925291 w 12199717"/>
              <a:gd name="connsiteY10" fmla="*/ 600771 h 3997941"/>
              <a:gd name="connsiteX11" fmla="*/ 9948441 w 12199717"/>
              <a:gd name="connsiteY11" fmla="*/ 594984 h 3997941"/>
              <a:gd name="connsiteX12" fmla="*/ 9983165 w 12199717"/>
              <a:gd name="connsiteY12" fmla="*/ 583409 h 3997941"/>
              <a:gd name="connsiteX13" fmla="*/ 10017889 w 12199717"/>
              <a:gd name="connsiteY13" fmla="*/ 577622 h 3997941"/>
              <a:gd name="connsiteX14" fmla="*/ 10046826 w 12199717"/>
              <a:gd name="connsiteY14" fmla="*/ 566047 h 3997941"/>
              <a:gd name="connsiteX15" fmla="*/ 10081550 w 12199717"/>
              <a:gd name="connsiteY15" fmla="*/ 560260 h 3997941"/>
              <a:gd name="connsiteX16" fmla="*/ 10098912 w 12199717"/>
              <a:gd name="connsiteY16" fmla="*/ 548685 h 3997941"/>
              <a:gd name="connsiteX17" fmla="*/ 10116274 w 12199717"/>
              <a:gd name="connsiteY17" fmla="*/ 542898 h 3997941"/>
              <a:gd name="connsiteX18" fmla="*/ 10174147 w 12199717"/>
              <a:gd name="connsiteY18" fmla="*/ 537111 h 3997941"/>
              <a:gd name="connsiteX19" fmla="*/ 10781818 w 12199717"/>
              <a:gd name="connsiteY19" fmla="*/ 525536 h 3997941"/>
              <a:gd name="connsiteX20" fmla="*/ 10984375 w 12199717"/>
              <a:gd name="connsiteY20" fmla="*/ 513961 h 3997941"/>
              <a:gd name="connsiteX21" fmla="*/ 11129059 w 12199717"/>
              <a:gd name="connsiteY21" fmla="*/ 508174 h 3997941"/>
              <a:gd name="connsiteX22" fmla="*/ 11308466 w 12199717"/>
              <a:gd name="connsiteY22" fmla="*/ 496599 h 3997941"/>
              <a:gd name="connsiteX23" fmla="*/ 11412638 w 12199717"/>
              <a:gd name="connsiteY23" fmla="*/ 490812 h 3997941"/>
              <a:gd name="connsiteX24" fmla="*/ 11603621 w 12199717"/>
              <a:gd name="connsiteY24" fmla="*/ 479237 h 3997941"/>
              <a:gd name="connsiteX25" fmla="*/ 11719367 w 12199717"/>
              <a:gd name="connsiteY25" fmla="*/ 473450 h 3997941"/>
              <a:gd name="connsiteX26" fmla="*/ 11979798 w 12199717"/>
              <a:gd name="connsiteY26" fmla="*/ 467663 h 3997941"/>
              <a:gd name="connsiteX27" fmla="*/ 12026097 w 12199717"/>
              <a:gd name="connsiteY27" fmla="*/ 461875 h 3997941"/>
              <a:gd name="connsiteX28" fmla="*/ 12130269 w 12199717"/>
              <a:gd name="connsiteY28" fmla="*/ 450301 h 3997941"/>
              <a:gd name="connsiteX29" fmla="*/ 12170780 w 12199717"/>
              <a:gd name="connsiteY29" fmla="*/ 438726 h 3997941"/>
              <a:gd name="connsiteX30" fmla="*/ 12193929 w 12199717"/>
              <a:gd name="connsiteY30" fmla="*/ 432939 h 3997941"/>
              <a:gd name="connsiteX31" fmla="*/ 12199717 w 12199717"/>
              <a:gd name="connsiteY31" fmla="*/ 3997941 h 3997941"/>
              <a:gd name="connsiteX32" fmla="*/ 0 w 12199717"/>
              <a:gd name="connsiteY32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1719367 w 12199717"/>
              <a:gd name="connsiteY24" fmla="*/ 473450 h 3997941"/>
              <a:gd name="connsiteX25" fmla="*/ 11979798 w 12199717"/>
              <a:gd name="connsiteY25" fmla="*/ 467663 h 3997941"/>
              <a:gd name="connsiteX26" fmla="*/ 12026097 w 12199717"/>
              <a:gd name="connsiteY26" fmla="*/ 461875 h 3997941"/>
              <a:gd name="connsiteX27" fmla="*/ 12130269 w 12199717"/>
              <a:gd name="connsiteY27" fmla="*/ 450301 h 3997941"/>
              <a:gd name="connsiteX28" fmla="*/ 12170780 w 12199717"/>
              <a:gd name="connsiteY28" fmla="*/ 438726 h 3997941"/>
              <a:gd name="connsiteX29" fmla="*/ 12193929 w 12199717"/>
              <a:gd name="connsiteY29" fmla="*/ 432939 h 3997941"/>
              <a:gd name="connsiteX30" fmla="*/ 12199717 w 12199717"/>
              <a:gd name="connsiteY30" fmla="*/ 3997941 h 3997941"/>
              <a:gd name="connsiteX31" fmla="*/ 0 w 12199717"/>
              <a:gd name="connsiteY31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1719367 w 12199717"/>
              <a:gd name="connsiteY24" fmla="*/ 473450 h 3997941"/>
              <a:gd name="connsiteX25" fmla="*/ 11979798 w 12199717"/>
              <a:gd name="connsiteY25" fmla="*/ 467663 h 3997941"/>
              <a:gd name="connsiteX26" fmla="*/ 12026097 w 12199717"/>
              <a:gd name="connsiteY26" fmla="*/ 461875 h 3997941"/>
              <a:gd name="connsiteX27" fmla="*/ 12170780 w 12199717"/>
              <a:gd name="connsiteY27" fmla="*/ 438726 h 3997941"/>
              <a:gd name="connsiteX28" fmla="*/ 12193929 w 12199717"/>
              <a:gd name="connsiteY28" fmla="*/ 432939 h 3997941"/>
              <a:gd name="connsiteX29" fmla="*/ 12199717 w 12199717"/>
              <a:gd name="connsiteY29" fmla="*/ 3997941 h 3997941"/>
              <a:gd name="connsiteX30" fmla="*/ 0 w 12199717"/>
              <a:gd name="connsiteY30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1719367 w 12199717"/>
              <a:gd name="connsiteY24" fmla="*/ 473450 h 3997941"/>
              <a:gd name="connsiteX25" fmla="*/ 11979798 w 12199717"/>
              <a:gd name="connsiteY25" fmla="*/ 467663 h 3997941"/>
              <a:gd name="connsiteX26" fmla="*/ 12026097 w 12199717"/>
              <a:gd name="connsiteY26" fmla="*/ 461875 h 3997941"/>
              <a:gd name="connsiteX27" fmla="*/ 12193929 w 12199717"/>
              <a:gd name="connsiteY27" fmla="*/ 432939 h 3997941"/>
              <a:gd name="connsiteX28" fmla="*/ 12199717 w 12199717"/>
              <a:gd name="connsiteY28" fmla="*/ 3997941 h 3997941"/>
              <a:gd name="connsiteX29" fmla="*/ 0 w 12199717"/>
              <a:gd name="connsiteY29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1719367 w 12199717"/>
              <a:gd name="connsiteY24" fmla="*/ 473450 h 3997941"/>
              <a:gd name="connsiteX25" fmla="*/ 11979798 w 12199717"/>
              <a:gd name="connsiteY25" fmla="*/ 467663 h 3997941"/>
              <a:gd name="connsiteX26" fmla="*/ 12193929 w 12199717"/>
              <a:gd name="connsiteY26" fmla="*/ 432939 h 3997941"/>
              <a:gd name="connsiteX27" fmla="*/ 12199717 w 12199717"/>
              <a:gd name="connsiteY27" fmla="*/ 3997941 h 3997941"/>
              <a:gd name="connsiteX28" fmla="*/ 0 w 12199717"/>
              <a:gd name="connsiteY28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1719367 w 12199717"/>
              <a:gd name="connsiteY24" fmla="*/ 473450 h 3997941"/>
              <a:gd name="connsiteX25" fmla="*/ 12193929 w 12199717"/>
              <a:gd name="connsiteY25" fmla="*/ 432939 h 3997941"/>
              <a:gd name="connsiteX26" fmla="*/ 12199717 w 12199717"/>
              <a:gd name="connsiteY26" fmla="*/ 3997941 h 3997941"/>
              <a:gd name="connsiteX27" fmla="*/ 0 w 12199717"/>
              <a:gd name="connsiteY2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1603621 w 12199717"/>
              <a:gd name="connsiteY23" fmla="*/ 479237 h 3997941"/>
              <a:gd name="connsiteX24" fmla="*/ 12193929 w 12199717"/>
              <a:gd name="connsiteY24" fmla="*/ 432939 h 3997941"/>
              <a:gd name="connsiteX25" fmla="*/ 12199717 w 12199717"/>
              <a:gd name="connsiteY25" fmla="*/ 3997941 h 3997941"/>
              <a:gd name="connsiteX26" fmla="*/ 0 w 12199717"/>
              <a:gd name="connsiteY26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1412638 w 12199717"/>
              <a:gd name="connsiteY22" fmla="*/ 490812 h 3997941"/>
              <a:gd name="connsiteX23" fmla="*/ 12193929 w 12199717"/>
              <a:gd name="connsiteY23" fmla="*/ 432939 h 3997941"/>
              <a:gd name="connsiteX24" fmla="*/ 12199717 w 12199717"/>
              <a:gd name="connsiteY24" fmla="*/ 3997941 h 3997941"/>
              <a:gd name="connsiteX25" fmla="*/ 0 w 12199717"/>
              <a:gd name="connsiteY25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1308466 w 12199717"/>
              <a:gd name="connsiteY21" fmla="*/ 496599 h 3997941"/>
              <a:gd name="connsiteX22" fmla="*/ 12193929 w 12199717"/>
              <a:gd name="connsiteY22" fmla="*/ 432939 h 3997941"/>
              <a:gd name="connsiteX23" fmla="*/ 12199717 w 12199717"/>
              <a:gd name="connsiteY23" fmla="*/ 3997941 h 3997941"/>
              <a:gd name="connsiteX24" fmla="*/ 0 w 12199717"/>
              <a:gd name="connsiteY24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1129059 w 12199717"/>
              <a:gd name="connsiteY20" fmla="*/ 508174 h 3997941"/>
              <a:gd name="connsiteX21" fmla="*/ 12193929 w 12199717"/>
              <a:gd name="connsiteY21" fmla="*/ 432939 h 3997941"/>
              <a:gd name="connsiteX22" fmla="*/ 12199717 w 12199717"/>
              <a:gd name="connsiteY22" fmla="*/ 3997941 h 3997941"/>
              <a:gd name="connsiteX23" fmla="*/ 0 w 12199717"/>
              <a:gd name="connsiteY23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0984375 w 12199717"/>
              <a:gd name="connsiteY19" fmla="*/ 513961 h 3997941"/>
              <a:gd name="connsiteX20" fmla="*/ 12193929 w 12199717"/>
              <a:gd name="connsiteY20" fmla="*/ 432939 h 3997941"/>
              <a:gd name="connsiteX21" fmla="*/ 12199717 w 12199717"/>
              <a:gd name="connsiteY21" fmla="*/ 3997941 h 3997941"/>
              <a:gd name="connsiteX22" fmla="*/ 0 w 12199717"/>
              <a:gd name="connsiteY22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0781818 w 12199717"/>
              <a:gd name="connsiteY18" fmla="*/ 525536 h 3997941"/>
              <a:gd name="connsiteX19" fmla="*/ 12193929 w 12199717"/>
              <a:gd name="connsiteY19" fmla="*/ 432939 h 3997941"/>
              <a:gd name="connsiteX20" fmla="*/ 12199717 w 12199717"/>
              <a:gd name="connsiteY20" fmla="*/ 3997941 h 3997941"/>
              <a:gd name="connsiteX21" fmla="*/ 0 w 12199717"/>
              <a:gd name="connsiteY21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16274 w 12199717"/>
              <a:gd name="connsiteY16" fmla="*/ 542898 h 3997941"/>
              <a:gd name="connsiteX17" fmla="*/ 10174147 w 12199717"/>
              <a:gd name="connsiteY17" fmla="*/ 537111 h 3997941"/>
              <a:gd name="connsiteX18" fmla="*/ 12193929 w 12199717"/>
              <a:gd name="connsiteY18" fmla="*/ 432939 h 3997941"/>
              <a:gd name="connsiteX19" fmla="*/ 12199717 w 12199717"/>
              <a:gd name="connsiteY19" fmla="*/ 3997941 h 3997941"/>
              <a:gd name="connsiteX20" fmla="*/ 0 w 12199717"/>
              <a:gd name="connsiteY20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17889 w 12199717"/>
              <a:gd name="connsiteY12" fmla="*/ 577622 h 3997941"/>
              <a:gd name="connsiteX13" fmla="*/ 10046826 w 12199717"/>
              <a:gd name="connsiteY13" fmla="*/ 566047 h 3997941"/>
              <a:gd name="connsiteX14" fmla="*/ 10081550 w 12199717"/>
              <a:gd name="connsiteY14" fmla="*/ 560260 h 3997941"/>
              <a:gd name="connsiteX15" fmla="*/ 10098912 w 12199717"/>
              <a:gd name="connsiteY15" fmla="*/ 548685 h 3997941"/>
              <a:gd name="connsiteX16" fmla="*/ 10174147 w 12199717"/>
              <a:gd name="connsiteY16" fmla="*/ 537111 h 3997941"/>
              <a:gd name="connsiteX17" fmla="*/ 12193929 w 12199717"/>
              <a:gd name="connsiteY17" fmla="*/ 432939 h 3997941"/>
              <a:gd name="connsiteX18" fmla="*/ 12199717 w 12199717"/>
              <a:gd name="connsiteY18" fmla="*/ 3997941 h 3997941"/>
              <a:gd name="connsiteX19" fmla="*/ 0 w 12199717"/>
              <a:gd name="connsiteY19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9983165 w 12199717"/>
              <a:gd name="connsiteY11" fmla="*/ 583409 h 3997941"/>
              <a:gd name="connsiteX12" fmla="*/ 10046826 w 12199717"/>
              <a:gd name="connsiteY12" fmla="*/ 566047 h 3997941"/>
              <a:gd name="connsiteX13" fmla="*/ 10081550 w 12199717"/>
              <a:gd name="connsiteY13" fmla="*/ 560260 h 3997941"/>
              <a:gd name="connsiteX14" fmla="*/ 10098912 w 12199717"/>
              <a:gd name="connsiteY14" fmla="*/ 548685 h 3997941"/>
              <a:gd name="connsiteX15" fmla="*/ 10174147 w 12199717"/>
              <a:gd name="connsiteY15" fmla="*/ 537111 h 3997941"/>
              <a:gd name="connsiteX16" fmla="*/ 12193929 w 12199717"/>
              <a:gd name="connsiteY16" fmla="*/ 432939 h 3997941"/>
              <a:gd name="connsiteX17" fmla="*/ 12199717 w 12199717"/>
              <a:gd name="connsiteY17" fmla="*/ 3997941 h 3997941"/>
              <a:gd name="connsiteX18" fmla="*/ 0 w 12199717"/>
              <a:gd name="connsiteY18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10046826 w 12199717"/>
              <a:gd name="connsiteY11" fmla="*/ 566047 h 3997941"/>
              <a:gd name="connsiteX12" fmla="*/ 10081550 w 12199717"/>
              <a:gd name="connsiteY12" fmla="*/ 560260 h 3997941"/>
              <a:gd name="connsiteX13" fmla="*/ 10098912 w 12199717"/>
              <a:gd name="connsiteY13" fmla="*/ 548685 h 3997941"/>
              <a:gd name="connsiteX14" fmla="*/ 10174147 w 12199717"/>
              <a:gd name="connsiteY14" fmla="*/ 537111 h 3997941"/>
              <a:gd name="connsiteX15" fmla="*/ 12193929 w 12199717"/>
              <a:gd name="connsiteY15" fmla="*/ 432939 h 3997941"/>
              <a:gd name="connsiteX16" fmla="*/ 12199717 w 12199717"/>
              <a:gd name="connsiteY16" fmla="*/ 3997941 h 3997941"/>
              <a:gd name="connsiteX17" fmla="*/ 0 w 12199717"/>
              <a:gd name="connsiteY1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10046826 w 12199717"/>
              <a:gd name="connsiteY11" fmla="*/ 566047 h 3997941"/>
              <a:gd name="connsiteX12" fmla="*/ 10081550 w 12199717"/>
              <a:gd name="connsiteY12" fmla="*/ 560260 h 3997941"/>
              <a:gd name="connsiteX13" fmla="*/ 10174147 w 12199717"/>
              <a:gd name="connsiteY13" fmla="*/ 537111 h 3997941"/>
              <a:gd name="connsiteX14" fmla="*/ 12193929 w 12199717"/>
              <a:gd name="connsiteY14" fmla="*/ 432939 h 3997941"/>
              <a:gd name="connsiteX15" fmla="*/ 12199717 w 12199717"/>
              <a:gd name="connsiteY15" fmla="*/ 3997941 h 3997941"/>
              <a:gd name="connsiteX16" fmla="*/ 0 w 12199717"/>
              <a:gd name="connsiteY16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10081550 w 12199717"/>
              <a:gd name="connsiteY11" fmla="*/ 560260 h 3997941"/>
              <a:gd name="connsiteX12" fmla="*/ 10174147 w 12199717"/>
              <a:gd name="connsiteY12" fmla="*/ 537111 h 3997941"/>
              <a:gd name="connsiteX13" fmla="*/ 12193929 w 12199717"/>
              <a:gd name="connsiteY13" fmla="*/ 432939 h 3997941"/>
              <a:gd name="connsiteX14" fmla="*/ 12199717 w 12199717"/>
              <a:gd name="connsiteY14" fmla="*/ 3997941 h 3997941"/>
              <a:gd name="connsiteX15" fmla="*/ 0 w 12199717"/>
              <a:gd name="connsiteY15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9948441 w 12199717"/>
              <a:gd name="connsiteY10" fmla="*/ 594984 h 3997941"/>
              <a:gd name="connsiteX11" fmla="*/ 10174147 w 12199717"/>
              <a:gd name="connsiteY11" fmla="*/ 537111 h 3997941"/>
              <a:gd name="connsiteX12" fmla="*/ 12193929 w 12199717"/>
              <a:gd name="connsiteY12" fmla="*/ 432939 h 3997941"/>
              <a:gd name="connsiteX13" fmla="*/ 12199717 w 12199717"/>
              <a:gd name="connsiteY13" fmla="*/ 3997941 h 3997941"/>
              <a:gd name="connsiteX14" fmla="*/ 0 w 12199717"/>
              <a:gd name="connsiteY14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9925291 w 12199717"/>
              <a:gd name="connsiteY9" fmla="*/ 600771 h 3997941"/>
              <a:gd name="connsiteX10" fmla="*/ 10174147 w 12199717"/>
              <a:gd name="connsiteY10" fmla="*/ 537111 h 3997941"/>
              <a:gd name="connsiteX11" fmla="*/ 12193929 w 12199717"/>
              <a:gd name="connsiteY11" fmla="*/ 432939 h 3997941"/>
              <a:gd name="connsiteX12" fmla="*/ 12199717 w 12199717"/>
              <a:gd name="connsiteY12" fmla="*/ 3997941 h 3997941"/>
              <a:gd name="connsiteX13" fmla="*/ 0 w 12199717"/>
              <a:gd name="connsiteY13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9878993 w 12199717"/>
              <a:gd name="connsiteY8" fmla="*/ 612346 h 3997941"/>
              <a:gd name="connsiteX9" fmla="*/ 10174147 w 12199717"/>
              <a:gd name="connsiteY9" fmla="*/ 537111 h 3997941"/>
              <a:gd name="connsiteX10" fmla="*/ 12193929 w 12199717"/>
              <a:gd name="connsiteY10" fmla="*/ 432939 h 3997941"/>
              <a:gd name="connsiteX11" fmla="*/ 12199717 w 12199717"/>
              <a:gd name="connsiteY11" fmla="*/ 3997941 h 3997941"/>
              <a:gd name="connsiteX12" fmla="*/ 0 w 12199717"/>
              <a:gd name="connsiteY12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9751671 w 12199717"/>
              <a:gd name="connsiteY7" fmla="*/ 623921 h 3997941"/>
              <a:gd name="connsiteX8" fmla="*/ 10174147 w 12199717"/>
              <a:gd name="connsiteY8" fmla="*/ 537111 h 3997941"/>
              <a:gd name="connsiteX9" fmla="*/ 12193929 w 12199717"/>
              <a:gd name="connsiteY9" fmla="*/ 432939 h 3997941"/>
              <a:gd name="connsiteX10" fmla="*/ 12199717 w 12199717"/>
              <a:gd name="connsiteY10" fmla="*/ 3997941 h 3997941"/>
              <a:gd name="connsiteX11" fmla="*/ 0 w 12199717"/>
              <a:gd name="connsiteY11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10174147 w 12199717"/>
              <a:gd name="connsiteY7" fmla="*/ 537111 h 3997941"/>
              <a:gd name="connsiteX8" fmla="*/ 12193929 w 12199717"/>
              <a:gd name="connsiteY8" fmla="*/ 432939 h 3997941"/>
              <a:gd name="connsiteX9" fmla="*/ 12199717 w 12199717"/>
              <a:gd name="connsiteY9" fmla="*/ 3997941 h 3997941"/>
              <a:gd name="connsiteX10" fmla="*/ 0 w 12199717"/>
              <a:gd name="connsiteY10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9647499 w 12199717"/>
              <a:gd name="connsiteY6" fmla="*/ 635495 h 3997941"/>
              <a:gd name="connsiteX7" fmla="*/ 12193929 w 12199717"/>
              <a:gd name="connsiteY7" fmla="*/ 432939 h 3997941"/>
              <a:gd name="connsiteX8" fmla="*/ 12199717 w 12199717"/>
              <a:gd name="connsiteY8" fmla="*/ 3997941 h 3997941"/>
              <a:gd name="connsiteX9" fmla="*/ 0 w 12199717"/>
              <a:gd name="connsiteY9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9531752 w 12199717"/>
              <a:gd name="connsiteY5" fmla="*/ 647070 h 3997941"/>
              <a:gd name="connsiteX6" fmla="*/ 12193929 w 12199717"/>
              <a:gd name="connsiteY6" fmla="*/ 432939 h 3997941"/>
              <a:gd name="connsiteX7" fmla="*/ 12199717 w 12199717"/>
              <a:gd name="connsiteY7" fmla="*/ 3997941 h 3997941"/>
              <a:gd name="connsiteX8" fmla="*/ 0 w 12199717"/>
              <a:gd name="connsiteY8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12193929 w 12199717"/>
              <a:gd name="connsiteY5" fmla="*/ 432939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427580 w 12199717"/>
              <a:gd name="connsiteY4" fmla="*/ 658645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5955175 w 12199717"/>
              <a:gd name="connsiteY3" fmla="*/ 566047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7854 w 12199717"/>
              <a:gd name="connsiteY4" fmla="*/ 433423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88846 w 12199717"/>
              <a:gd name="connsiteY4" fmla="*/ 478467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3350 w 12199717"/>
              <a:gd name="connsiteY4" fmla="*/ 442432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6658 h 3997941"/>
              <a:gd name="connsiteX1" fmla="*/ 0 w 12199717"/>
              <a:gd name="connsiteY1" fmla="*/ 303564 h 3997941"/>
              <a:gd name="connsiteX2" fmla="*/ 2749615 w 12199717"/>
              <a:gd name="connsiteY2" fmla="*/ 0 h 3997941"/>
              <a:gd name="connsiteX3" fmla="*/ 6076794 w 12199717"/>
              <a:gd name="connsiteY3" fmla="*/ 219205 h 3997941"/>
              <a:gd name="connsiteX4" fmla="*/ 9193350 w 12199717"/>
              <a:gd name="connsiteY4" fmla="*/ 442432 h 3997941"/>
              <a:gd name="connsiteX5" fmla="*/ 12198433 w 12199717"/>
              <a:gd name="connsiteY5" fmla="*/ 234744 h 3997941"/>
              <a:gd name="connsiteX6" fmla="*/ 12199717 w 12199717"/>
              <a:gd name="connsiteY6" fmla="*/ 3997941 h 3997941"/>
              <a:gd name="connsiteX7" fmla="*/ 0 w 12199717"/>
              <a:gd name="connsiteY7" fmla="*/ 3996658 h 3997941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7136 h 3998419"/>
              <a:gd name="connsiteX1" fmla="*/ 0 w 12199717"/>
              <a:gd name="connsiteY1" fmla="*/ 304042 h 3998419"/>
              <a:gd name="connsiteX2" fmla="*/ 2749615 w 12199717"/>
              <a:gd name="connsiteY2" fmla="*/ 478 h 3998419"/>
              <a:gd name="connsiteX3" fmla="*/ 6076794 w 12199717"/>
              <a:gd name="connsiteY3" fmla="*/ 219683 h 3998419"/>
              <a:gd name="connsiteX4" fmla="*/ 9193350 w 12199717"/>
              <a:gd name="connsiteY4" fmla="*/ 442910 h 3998419"/>
              <a:gd name="connsiteX5" fmla="*/ 12198433 w 12199717"/>
              <a:gd name="connsiteY5" fmla="*/ 235222 h 3998419"/>
              <a:gd name="connsiteX6" fmla="*/ 12199717 w 12199717"/>
              <a:gd name="connsiteY6" fmla="*/ 3998419 h 3998419"/>
              <a:gd name="connsiteX7" fmla="*/ 0 w 12199717"/>
              <a:gd name="connsiteY7" fmla="*/ 3997136 h 3998419"/>
              <a:gd name="connsiteX0" fmla="*/ 0 w 12199717"/>
              <a:gd name="connsiteY0" fmla="*/ 3996993 h 3998276"/>
              <a:gd name="connsiteX1" fmla="*/ 68239 w 12199717"/>
              <a:gd name="connsiteY1" fmla="*/ 392609 h 3998276"/>
              <a:gd name="connsiteX2" fmla="*/ 2749615 w 12199717"/>
              <a:gd name="connsiteY2" fmla="*/ 335 h 3998276"/>
              <a:gd name="connsiteX3" fmla="*/ 6076794 w 12199717"/>
              <a:gd name="connsiteY3" fmla="*/ 219540 h 3998276"/>
              <a:gd name="connsiteX4" fmla="*/ 9193350 w 12199717"/>
              <a:gd name="connsiteY4" fmla="*/ 442767 h 3998276"/>
              <a:gd name="connsiteX5" fmla="*/ 12198433 w 12199717"/>
              <a:gd name="connsiteY5" fmla="*/ 235079 h 3998276"/>
              <a:gd name="connsiteX6" fmla="*/ 12199717 w 12199717"/>
              <a:gd name="connsiteY6" fmla="*/ 3998276 h 3998276"/>
              <a:gd name="connsiteX7" fmla="*/ 0 w 12199717"/>
              <a:gd name="connsiteY7" fmla="*/ 3996993 h 3998276"/>
              <a:gd name="connsiteX0" fmla="*/ 0 w 12199717"/>
              <a:gd name="connsiteY0" fmla="*/ 3997144 h 3998427"/>
              <a:gd name="connsiteX1" fmla="*/ 3412 w 12199717"/>
              <a:gd name="connsiteY1" fmla="*/ 300638 h 3998427"/>
              <a:gd name="connsiteX2" fmla="*/ 2749615 w 12199717"/>
              <a:gd name="connsiteY2" fmla="*/ 486 h 3998427"/>
              <a:gd name="connsiteX3" fmla="*/ 6076794 w 12199717"/>
              <a:gd name="connsiteY3" fmla="*/ 219691 h 3998427"/>
              <a:gd name="connsiteX4" fmla="*/ 9193350 w 12199717"/>
              <a:gd name="connsiteY4" fmla="*/ 442918 h 3998427"/>
              <a:gd name="connsiteX5" fmla="*/ 12198433 w 12199717"/>
              <a:gd name="connsiteY5" fmla="*/ 235230 h 3998427"/>
              <a:gd name="connsiteX6" fmla="*/ 12199717 w 12199717"/>
              <a:gd name="connsiteY6" fmla="*/ 3998427 h 3998427"/>
              <a:gd name="connsiteX7" fmla="*/ 0 w 12199717"/>
              <a:gd name="connsiteY7" fmla="*/ 3997144 h 3998427"/>
              <a:gd name="connsiteX0" fmla="*/ 0 w 12199717"/>
              <a:gd name="connsiteY0" fmla="*/ 4928604 h 4928606"/>
              <a:gd name="connsiteX1" fmla="*/ 3412 w 12199717"/>
              <a:gd name="connsiteY1" fmla="*/ 300638 h 4928606"/>
              <a:gd name="connsiteX2" fmla="*/ 2749615 w 12199717"/>
              <a:gd name="connsiteY2" fmla="*/ 486 h 4928606"/>
              <a:gd name="connsiteX3" fmla="*/ 6076794 w 12199717"/>
              <a:gd name="connsiteY3" fmla="*/ 219691 h 4928606"/>
              <a:gd name="connsiteX4" fmla="*/ 9193350 w 12199717"/>
              <a:gd name="connsiteY4" fmla="*/ 442918 h 4928606"/>
              <a:gd name="connsiteX5" fmla="*/ 12198433 w 12199717"/>
              <a:gd name="connsiteY5" fmla="*/ 235230 h 4928606"/>
              <a:gd name="connsiteX6" fmla="*/ 12199717 w 12199717"/>
              <a:gd name="connsiteY6" fmla="*/ 3998427 h 4928606"/>
              <a:gd name="connsiteX7" fmla="*/ 0 w 12199717"/>
              <a:gd name="connsiteY7" fmla="*/ 4928604 h 4928606"/>
              <a:gd name="connsiteX0" fmla="*/ 0 w 12203129"/>
              <a:gd name="connsiteY0" fmla="*/ 4928604 h 4928606"/>
              <a:gd name="connsiteX1" fmla="*/ 3412 w 12203129"/>
              <a:gd name="connsiteY1" fmla="*/ 300638 h 4928606"/>
              <a:gd name="connsiteX2" fmla="*/ 2749615 w 12203129"/>
              <a:gd name="connsiteY2" fmla="*/ 486 h 4928606"/>
              <a:gd name="connsiteX3" fmla="*/ 6076794 w 12203129"/>
              <a:gd name="connsiteY3" fmla="*/ 219691 h 4928606"/>
              <a:gd name="connsiteX4" fmla="*/ 9193350 w 12203129"/>
              <a:gd name="connsiteY4" fmla="*/ 442918 h 4928606"/>
              <a:gd name="connsiteX5" fmla="*/ 12198433 w 12203129"/>
              <a:gd name="connsiteY5" fmla="*/ 235230 h 4928606"/>
              <a:gd name="connsiteX6" fmla="*/ 12203129 w 12203129"/>
              <a:gd name="connsiteY6" fmla="*/ 4916239 h 4928606"/>
              <a:gd name="connsiteX7" fmla="*/ 0 w 12203129"/>
              <a:gd name="connsiteY7" fmla="*/ 4928604 h 4928606"/>
              <a:gd name="connsiteX0" fmla="*/ 3214 w 12199717"/>
              <a:gd name="connsiteY0" fmla="*/ 1105352 h 4916239"/>
              <a:gd name="connsiteX1" fmla="*/ 0 w 12199717"/>
              <a:gd name="connsiteY1" fmla="*/ 300638 h 4916239"/>
              <a:gd name="connsiteX2" fmla="*/ 2746203 w 12199717"/>
              <a:gd name="connsiteY2" fmla="*/ 486 h 4916239"/>
              <a:gd name="connsiteX3" fmla="*/ 6073382 w 12199717"/>
              <a:gd name="connsiteY3" fmla="*/ 219691 h 4916239"/>
              <a:gd name="connsiteX4" fmla="*/ 9189938 w 12199717"/>
              <a:gd name="connsiteY4" fmla="*/ 442918 h 4916239"/>
              <a:gd name="connsiteX5" fmla="*/ 12195021 w 12199717"/>
              <a:gd name="connsiteY5" fmla="*/ 235230 h 4916239"/>
              <a:gd name="connsiteX6" fmla="*/ 12199717 w 12199717"/>
              <a:gd name="connsiteY6" fmla="*/ 4916239 h 4916239"/>
              <a:gd name="connsiteX7" fmla="*/ 3214 w 12199717"/>
              <a:gd name="connsiteY7" fmla="*/ 1105352 h 4916239"/>
              <a:gd name="connsiteX0" fmla="*/ 3214 w 12199717"/>
              <a:gd name="connsiteY0" fmla="*/ 1105352 h 2358569"/>
              <a:gd name="connsiteX1" fmla="*/ 0 w 12199717"/>
              <a:gd name="connsiteY1" fmla="*/ 300638 h 2358569"/>
              <a:gd name="connsiteX2" fmla="*/ 2746203 w 12199717"/>
              <a:gd name="connsiteY2" fmla="*/ 486 h 2358569"/>
              <a:gd name="connsiteX3" fmla="*/ 6073382 w 12199717"/>
              <a:gd name="connsiteY3" fmla="*/ 219691 h 2358569"/>
              <a:gd name="connsiteX4" fmla="*/ 9189938 w 12199717"/>
              <a:gd name="connsiteY4" fmla="*/ 442918 h 2358569"/>
              <a:gd name="connsiteX5" fmla="*/ 12195021 w 12199717"/>
              <a:gd name="connsiteY5" fmla="*/ 235230 h 2358569"/>
              <a:gd name="connsiteX6" fmla="*/ 12199717 w 12199717"/>
              <a:gd name="connsiteY6" fmla="*/ 2358569 h 2358569"/>
              <a:gd name="connsiteX7" fmla="*/ 3214 w 12199717"/>
              <a:gd name="connsiteY7" fmla="*/ 1105352 h 2358569"/>
              <a:gd name="connsiteX0" fmla="*/ 3214 w 12201243"/>
              <a:gd name="connsiteY0" fmla="*/ 1105352 h 2358569"/>
              <a:gd name="connsiteX1" fmla="*/ 0 w 12201243"/>
              <a:gd name="connsiteY1" fmla="*/ 300638 h 2358569"/>
              <a:gd name="connsiteX2" fmla="*/ 2746203 w 12201243"/>
              <a:gd name="connsiteY2" fmla="*/ 486 h 2358569"/>
              <a:gd name="connsiteX3" fmla="*/ 6073382 w 12201243"/>
              <a:gd name="connsiteY3" fmla="*/ 219691 h 2358569"/>
              <a:gd name="connsiteX4" fmla="*/ 9189938 w 12201243"/>
              <a:gd name="connsiteY4" fmla="*/ 442918 h 2358569"/>
              <a:gd name="connsiteX5" fmla="*/ 12195021 w 12201243"/>
              <a:gd name="connsiteY5" fmla="*/ 235230 h 2358569"/>
              <a:gd name="connsiteX6" fmla="*/ 12199717 w 12201243"/>
              <a:gd name="connsiteY6" fmla="*/ 2358569 h 2358569"/>
              <a:gd name="connsiteX7" fmla="*/ 3214 w 12201243"/>
              <a:gd name="connsiteY7" fmla="*/ 1105352 h 2358569"/>
              <a:gd name="connsiteX0" fmla="*/ 3214 w 12201243"/>
              <a:gd name="connsiteY0" fmla="*/ 1105352 h 1105364"/>
              <a:gd name="connsiteX1" fmla="*/ 0 w 12201243"/>
              <a:gd name="connsiteY1" fmla="*/ 300638 h 1105364"/>
              <a:gd name="connsiteX2" fmla="*/ 2746203 w 12201243"/>
              <a:gd name="connsiteY2" fmla="*/ 486 h 1105364"/>
              <a:gd name="connsiteX3" fmla="*/ 6073382 w 12201243"/>
              <a:gd name="connsiteY3" fmla="*/ 219691 h 1105364"/>
              <a:gd name="connsiteX4" fmla="*/ 9189938 w 12201243"/>
              <a:gd name="connsiteY4" fmla="*/ 442918 h 1105364"/>
              <a:gd name="connsiteX5" fmla="*/ 12195021 w 12201243"/>
              <a:gd name="connsiteY5" fmla="*/ 235230 h 1105364"/>
              <a:gd name="connsiteX6" fmla="*/ 12199717 w 12201243"/>
              <a:gd name="connsiteY6" fmla="*/ 808065 h 1105364"/>
              <a:gd name="connsiteX7" fmla="*/ 3214 w 12201243"/>
              <a:gd name="connsiteY7" fmla="*/ 1105352 h 1105364"/>
              <a:gd name="connsiteX0" fmla="*/ 3214 w 12195171"/>
              <a:gd name="connsiteY0" fmla="*/ 1105352 h 1105364"/>
              <a:gd name="connsiteX1" fmla="*/ 0 w 12195171"/>
              <a:gd name="connsiteY1" fmla="*/ 300638 h 1105364"/>
              <a:gd name="connsiteX2" fmla="*/ 2746203 w 12195171"/>
              <a:gd name="connsiteY2" fmla="*/ 486 h 1105364"/>
              <a:gd name="connsiteX3" fmla="*/ 6073382 w 12195171"/>
              <a:gd name="connsiteY3" fmla="*/ 219691 h 1105364"/>
              <a:gd name="connsiteX4" fmla="*/ 9189938 w 12195171"/>
              <a:gd name="connsiteY4" fmla="*/ 442918 h 1105364"/>
              <a:gd name="connsiteX5" fmla="*/ 12195021 w 12195171"/>
              <a:gd name="connsiteY5" fmla="*/ 235230 h 1105364"/>
              <a:gd name="connsiteX6" fmla="*/ 12175114 w 12195171"/>
              <a:gd name="connsiteY6" fmla="*/ 939280 h 1105364"/>
              <a:gd name="connsiteX7" fmla="*/ 3214 w 12195171"/>
              <a:gd name="connsiteY7" fmla="*/ 1105352 h 1105364"/>
              <a:gd name="connsiteX0" fmla="*/ 3214 w 12195212"/>
              <a:gd name="connsiteY0" fmla="*/ 1105352 h 1105364"/>
              <a:gd name="connsiteX1" fmla="*/ 0 w 12195212"/>
              <a:gd name="connsiteY1" fmla="*/ 300638 h 1105364"/>
              <a:gd name="connsiteX2" fmla="*/ 2746203 w 12195212"/>
              <a:gd name="connsiteY2" fmla="*/ 486 h 1105364"/>
              <a:gd name="connsiteX3" fmla="*/ 6073382 w 12195212"/>
              <a:gd name="connsiteY3" fmla="*/ 219691 h 1105364"/>
              <a:gd name="connsiteX4" fmla="*/ 9189938 w 12195212"/>
              <a:gd name="connsiteY4" fmla="*/ 442918 h 1105364"/>
              <a:gd name="connsiteX5" fmla="*/ 12195021 w 12195212"/>
              <a:gd name="connsiteY5" fmla="*/ 235230 h 1105364"/>
              <a:gd name="connsiteX6" fmla="*/ 12175114 w 12195212"/>
              <a:gd name="connsiteY6" fmla="*/ 939280 h 1105364"/>
              <a:gd name="connsiteX7" fmla="*/ 3214 w 12195212"/>
              <a:gd name="connsiteY7" fmla="*/ 1105352 h 1105364"/>
              <a:gd name="connsiteX0" fmla="*/ 3214 w 12195021"/>
              <a:gd name="connsiteY0" fmla="*/ 1105352 h 1105364"/>
              <a:gd name="connsiteX1" fmla="*/ 0 w 12195021"/>
              <a:gd name="connsiteY1" fmla="*/ 300638 h 1105364"/>
              <a:gd name="connsiteX2" fmla="*/ 2746203 w 12195021"/>
              <a:gd name="connsiteY2" fmla="*/ 486 h 1105364"/>
              <a:gd name="connsiteX3" fmla="*/ 6073382 w 12195021"/>
              <a:gd name="connsiteY3" fmla="*/ 219691 h 1105364"/>
              <a:gd name="connsiteX4" fmla="*/ 9189938 w 12195021"/>
              <a:gd name="connsiteY4" fmla="*/ 442918 h 1105364"/>
              <a:gd name="connsiteX5" fmla="*/ 12195021 w 12195021"/>
              <a:gd name="connsiteY5" fmla="*/ 235230 h 1105364"/>
              <a:gd name="connsiteX6" fmla="*/ 12175114 w 12195021"/>
              <a:gd name="connsiteY6" fmla="*/ 939280 h 1105364"/>
              <a:gd name="connsiteX7" fmla="*/ 3214 w 12195021"/>
              <a:gd name="connsiteY7" fmla="*/ 1105352 h 1105364"/>
              <a:gd name="connsiteX0" fmla="*/ 3214 w 12195021"/>
              <a:gd name="connsiteY0" fmla="*/ 1105352 h 1105364"/>
              <a:gd name="connsiteX1" fmla="*/ 0 w 12195021"/>
              <a:gd name="connsiteY1" fmla="*/ 300638 h 1105364"/>
              <a:gd name="connsiteX2" fmla="*/ 2746203 w 12195021"/>
              <a:gd name="connsiteY2" fmla="*/ 486 h 1105364"/>
              <a:gd name="connsiteX3" fmla="*/ 6073382 w 12195021"/>
              <a:gd name="connsiteY3" fmla="*/ 219691 h 1105364"/>
              <a:gd name="connsiteX4" fmla="*/ 9189938 w 12195021"/>
              <a:gd name="connsiteY4" fmla="*/ 442918 h 1105364"/>
              <a:gd name="connsiteX5" fmla="*/ 12195021 w 12195021"/>
              <a:gd name="connsiteY5" fmla="*/ 235230 h 1105364"/>
              <a:gd name="connsiteX6" fmla="*/ 12175114 w 12195021"/>
              <a:gd name="connsiteY6" fmla="*/ 939280 h 1105364"/>
              <a:gd name="connsiteX7" fmla="*/ 3214 w 12195021"/>
              <a:gd name="connsiteY7" fmla="*/ 1105352 h 1105364"/>
              <a:gd name="connsiteX0" fmla="*/ 3214 w 12195021"/>
              <a:gd name="connsiteY0" fmla="*/ 1105352 h 1105364"/>
              <a:gd name="connsiteX1" fmla="*/ 0 w 12195021"/>
              <a:gd name="connsiteY1" fmla="*/ 300638 h 1105364"/>
              <a:gd name="connsiteX2" fmla="*/ 2746203 w 12195021"/>
              <a:gd name="connsiteY2" fmla="*/ 486 h 1105364"/>
              <a:gd name="connsiteX3" fmla="*/ 6073382 w 12195021"/>
              <a:gd name="connsiteY3" fmla="*/ 219691 h 1105364"/>
              <a:gd name="connsiteX4" fmla="*/ 9189938 w 12195021"/>
              <a:gd name="connsiteY4" fmla="*/ 442918 h 1105364"/>
              <a:gd name="connsiteX5" fmla="*/ 12195021 w 12195021"/>
              <a:gd name="connsiteY5" fmla="*/ 235230 h 1105364"/>
              <a:gd name="connsiteX6" fmla="*/ 12187415 w 12195021"/>
              <a:gd name="connsiteY6" fmla="*/ 951582 h 1105364"/>
              <a:gd name="connsiteX7" fmla="*/ 3214 w 12195021"/>
              <a:gd name="connsiteY7" fmla="*/ 1105352 h 1105364"/>
              <a:gd name="connsiteX0" fmla="*/ 3214 w 12195021"/>
              <a:gd name="connsiteY0" fmla="*/ 1105352 h 1105364"/>
              <a:gd name="connsiteX1" fmla="*/ 0 w 12195021"/>
              <a:gd name="connsiteY1" fmla="*/ 300638 h 1105364"/>
              <a:gd name="connsiteX2" fmla="*/ 2746203 w 12195021"/>
              <a:gd name="connsiteY2" fmla="*/ 486 h 1105364"/>
              <a:gd name="connsiteX3" fmla="*/ 6073382 w 12195021"/>
              <a:gd name="connsiteY3" fmla="*/ 219691 h 1105364"/>
              <a:gd name="connsiteX4" fmla="*/ 9189938 w 12195021"/>
              <a:gd name="connsiteY4" fmla="*/ 442918 h 1105364"/>
              <a:gd name="connsiteX5" fmla="*/ 12195021 w 12195021"/>
              <a:gd name="connsiteY5" fmla="*/ 235230 h 1105364"/>
              <a:gd name="connsiteX6" fmla="*/ 12187415 w 12195021"/>
              <a:gd name="connsiteY6" fmla="*/ 951582 h 1105364"/>
              <a:gd name="connsiteX7" fmla="*/ 3214 w 12195021"/>
              <a:gd name="connsiteY7" fmla="*/ 1105352 h 1105364"/>
              <a:gd name="connsiteX0" fmla="*/ 3214 w 12195021"/>
              <a:gd name="connsiteY0" fmla="*/ 1105352 h 1105364"/>
              <a:gd name="connsiteX1" fmla="*/ 0 w 12195021"/>
              <a:gd name="connsiteY1" fmla="*/ 300638 h 1105364"/>
              <a:gd name="connsiteX2" fmla="*/ 2746203 w 12195021"/>
              <a:gd name="connsiteY2" fmla="*/ 486 h 1105364"/>
              <a:gd name="connsiteX3" fmla="*/ 6073382 w 12195021"/>
              <a:gd name="connsiteY3" fmla="*/ 219691 h 1105364"/>
              <a:gd name="connsiteX4" fmla="*/ 9189938 w 12195021"/>
              <a:gd name="connsiteY4" fmla="*/ 442918 h 1105364"/>
              <a:gd name="connsiteX5" fmla="*/ 12195021 w 12195021"/>
              <a:gd name="connsiteY5" fmla="*/ 235230 h 1105364"/>
              <a:gd name="connsiteX6" fmla="*/ 12187415 w 12195021"/>
              <a:gd name="connsiteY6" fmla="*/ 951582 h 1105364"/>
              <a:gd name="connsiteX7" fmla="*/ 3214 w 12195021"/>
              <a:gd name="connsiteY7" fmla="*/ 1105352 h 1105364"/>
              <a:gd name="connsiteX0" fmla="*/ 3214 w 12195021"/>
              <a:gd name="connsiteY0" fmla="*/ 1105352 h 1105368"/>
              <a:gd name="connsiteX1" fmla="*/ 0 w 12195021"/>
              <a:gd name="connsiteY1" fmla="*/ 300638 h 1105368"/>
              <a:gd name="connsiteX2" fmla="*/ 2746203 w 12195021"/>
              <a:gd name="connsiteY2" fmla="*/ 486 h 1105368"/>
              <a:gd name="connsiteX3" fmla="*/ 6073382 w 12195021"/>
              <a:gd name="connsiteY3" fmla="*/ 219691 h 1105368"/>
              <a:gd name="connsiteX4" fmla="*/ 9189938 w 12195021"/>
              <a:gd name="connsiteY4" fmla="*/ 442918 h 1105368"/>
              <a:gd name="connsiteX5" fmla="*/ 12195021 w 12195021"/>
              <a:gd name="connsiteY5" fmla="*/ 235230 h 1105368"/>
              <a:gd name="connsiteX6" fmla="*/ 12187415 w 12195021"/>
              <a:gd name="connsiteY6" fmla="*/ 951582 h 1105368"/>
              <a:gd name="connsiteX7" fmla="*/ 3214 w 12195021"/>
              <a:gd name="connsiteY7" fmla="*/ 1105352 h 1105368"/>
              <a:gd name="connsiteX0" fmla="*/ 34964 w 12195021"/>
              <a:gd name="connsiteY0" fmla="*/ 1067252 h 1067269"/>
              <a:gd name="connsiteX1" fmla="*/ 0 w 12195021"/>
              <a:gd name="connsiteY1" fmla="*/ 300638 h 1067269"/>
              <a:gd name="connsiteX2" fmla="*/ 2746203 w 12195021"/>
              <a:gd name="connsiteY2" fmla="*/ 486 h 1067269"/>
              <a:gd name="connsiteX3" fmla="*/ 6073382 w 12195021"/>
              <a:gd name="connsiteY3" fmla="*/ 219691 h 1067269"/>
              <a:gd name="connsiteX4" fmla="*/ 9189938 w 12195021"/>
              <a:gd name="connsiteY4" fmla="*/ 442918 h 1067269"/>
              <a:gd name="connsiteX5" fmla="*/ 12195021 w 12195021"/>
              <a:gd name="connsiteY5" fmla="*/ 235230 h 1067269"/>
              <a:gd name="connsiteX6" fmla="*/ 12187415 w 12195021"/>
              <a:gd name="connsiteY6" fmla="*/ 951582 h 1067269"/>
              <a:gd name="connsiteX7" fmla="*/ 34964 w 12195021"/>
              <a:gd name="connsiteY7" fmla="*/ 1067252 h 1067269"/>
              <a:gd name="connsiteX0" fmla="*/ 73064 w 12195021"/>
              <a:gd name="connsiteY0" fmla="*/ 1095827 h 1095844"/>
              <a:gd name="connsiteX1" fmla="*/ 0 w 12195021"/>
              <a:gd name="connsiteY1" fmla="*/ 300638 h 1095844"/>
              <a:gd name="connsiteX2" fmla="*/ 2746203 w 12195021"/>
              <a:gd name="connsiteY2" fmla="*/ 486 h 1095844"/>
              <a:gd name="connsiteX3" fmla="*/ 6073382 w 12195021"/>
              <a:gd name="connsiteY3" fmla="*/ 219691 h 1095844"/>
              <a:gd name="connsiteX4" fmla="*/ 9189938 w 12195021"/>
              <a:gd name="connsiteY4" fmla="*/ 442918 h 1095844"/>
              <a:gd name="connsiteX5" fmla="*/ 12195021 w 12195021"/>
              <a:gd name="connsiteY5" fmla="*/ 235230 h 1095844"/>
              <a:gd name="connsiteX6" fmla="*/ 12187415 w 12195021"/>
              <a:gd name="connsiteY6" fmla="*/ 951582 h 1095844"/>
              <a:gd name="connsiteX7" fmla="*/ 73064 w 12195021"/>
              <a:gd name="connsiteY7" fmla="*/ 1095827 h 1095844"/>
              <a:gd name="connsiteX0" fmla="*/ 0 w 12198157"/>
              <a:gd name="connsiteY0" fmla="*/ 949777 h 951582"/>
              <a:gd name="connsiteX1" fmla="*/ 3136 w 12198157"/>
              <a:gd name="connsiteY1" fmla="*/ 300638 h 951582"/>
              <a:gd name="connsiteX2" fmla="*/ 2749339 w 12198157"/>
              <a:gd name="connsiteY2" fmla="*/ 486 h 951582"/>
              <a:gd name="connsiteX3" fmla="*/ 6076518 w 12198157"/>
              <a:gd name="connsiteY3" fmla="*/ 219691 h 951582"/>
              <a:gd name="connsiteX4" fmla="*/ 9193074 w 12198157"/>
              <a:gd name="connsiteY4" fmla="*/ 442918 h 951582"/>
              <a:gd name="connsiteX5" fmla="*/ 12198157 w 12198157"/>
              <a:gd name="connsiteY5" fmla="*/ 235230 h 951582"/>
              <a:gd name="connsiteX6" fmla="*/ 12190551 w 12198157"/>
              <a:gd name="connsiteY6" fmla="*/ 951582 h 951582"/>
              <a:gd name="connsiteX7" fmla="*/ 0 w 12198157"/>
              <a:gd name="connsiteY7" fmla="*/ 949777 h 951582"/>
              <a:gd name="connsiteX0" fmla="*/ 0 w 12198157"/>
              <a:gd name="connsiteY0" fmla="*/ 949777 h 951582"/>
              <a:gd name="connsiteX1" fmla="*/ 3136 w 12198157"/>
              <a:gd name="connsiteY1" fmla="*/ 300638 h 951582"/>
              <a:gd name="connsiteX2" fmla="*/ 2749339 w 12198157"/>
              <a:gd name="connsiteY2" fmla="*/ 486 h 951582"/>
              <a:gd name="connsiteX3" fmla="*/ 6076518 w 12198157"/>
              <a:gd name="connsiteY3" fmla="*/ 219691 h 951582"/>
              <a:gd name="connsiteX4" fmla="*/ 9193074 w 12198157"/>
              <a:gd name="connsiteY4" fmla="*/ 442918 h 951582"/>
              <a:gd name="connsiteX5" fmla="*/ 12198157 w 12198157"/>
              <a:gd name="connsiteY5" fmla="*/ 235230 h 951582"/>
              <a:gd name="connsiteX6" fmla="*/ 12190551 w 12198157"/>
              <a:gd name="connsiteY6" fmla="*/ 951582 h 951582"/>
              <a:gd name="connsiteX7" fmla="*/ 0 w 12198157"/>
              <a:gd name="connsiteY7" fmla="*/ 949777 h 951582"/>
              <a:gd name="connsiteX0" fmla="*/ 0 w 12198157"/>
              <a:gd name="connsiteY0" fmla="*/ 949777 h 951582"/>
              <a:gd name="connsiteX1" fmla="*/ 3136 w 12198157"/>
              <a:gd name="connsiteY1" fmla="*/ 300638 h 951582"/>
              <a:gd name="connsiteX2" fmla="*/ 2749339 w 12198157"/>
              <a:gd name="connsiteY2" fmla="*/ 486 h 951582"/>
              <a:gd name="connsiteX3" fmla="*/ 6076518 w 12198157"/>
              <a:gd name="connsiteY3" fmla="*/ 219691 h 951582"/>
              <a:gd name="connsiteX4" fmla="*/ 9193074 w 12198157"/>
              <a:gd name="connsiteY4" fmla="*/ 442918 h 951582"/>
              <a:gd name="connsiteX5" fmla="*/ 12198157 w 12198157"/>
              <a:gd name="connsiteY5" fmla="*/ 235230 h 951582"/>
              <a:gd name="connsiteX6" fmla="*/ 12190551 w 12198157"/>
              <a:gd name="connsiteY6" fmla="*/ 951582 h 951582"/>
              <a:gd name="connsiteX7" fmla="*/ 0 w 12198157"/>
              <a:gd name="connsiteY7" fmla="*/ 949777 h 951582"/>
              <a:gd name="connsiteX0" fmla="*/ 0 w 12198157"/>
              <a:gd name="connsiteY0" fmla="*/ 949777 h 954757"/>
              <a:gd name="connsiteX1" fmla="*/ 3136 w 12198157"/>
              <a:gd name="connsiteY1" fmla="*/ 300638 h 954757"/>
              <a:gd name="connsiteX2" fmla="*/ 2749339 w 12198157"/>
              <a:gd name="connsiteY2" fmla="*/ 486 h 954757"/>
              <a:gd name="connsiteX3" fmla="*/ 6076518 w 12198157"/>
              <a:gd name="connsiteY3" fmla="*/ 219691 h 954757"/>
              <a:gd name="connsiteX4" fmla="*/ 9193074 w 12198157"/>
              <a:gd name="connsiteY4" fmla="*/ 442918 h 954757"/>
              <a:gd name="connsiteX5" fmla="*/ 12198157 w 12198157"/>
              <a:gd name="connsiteY5" fmla="*/ 235230 h 954757"/>
              <a:gd name="connsiteX6" fmla="*/ 12196901 w 12198157"/>
              <a:gd name="connsiteY6" fmla="*/ 954757 h 954757"/>
              <a:gd name="connsiteX7" fmla="*/ 0 w 12198157"/>
              <a:gd name="connsiteY7" fmla="*/ 949777 h 954757"/>
              <a:gd name="connsiteX0" fmla="*/ 0 w 12200156"/>
              <a:gd name="connsiteY0" fmla="*/ 949777 h 954757"/>
              <a:gd name="connsiteX1" fmla="*/ 3136 w 12200156"/>
              <a:gd name="connsiteY1" fmla="*/ 300638 h 954757"/>
              <a:gd name="connsiteX2" fmla="*/ 2749339 w 12200156"/>
              <a:gd name="connsiteY2" fmla="*/ 486 h 954757"/>
              <a:gd name="connsiteX3" fmla="*/ 6076518 w 12200156"/>
              <a:gd name="connsiteY3" fmla="*/ 219691 h 954757"/>
              <a:gd name="connsiteX4" fmla="*/ 9193074 w 12200156"/>
              <a:gd name="connsiteY4" fmla="*/ 442918 h 954757"/>
              <a:gd name="connsiteX5" fmla="*/ 12198157 w 12200156"/>
              <a:gd name="connsiteY5" fmla="*/ 235230 h 954757"/>
              <a:gd name="connsiteX6" fmla="*/ 12196901 w 12200156"/>
              <a:gd name="connsiteY6" fmla="*/ 954757 h 954757"/>
              <a:gd name="connsiteX7" fmla="*/ 0 w 12200156"/>
              <a:gd name="connsiteY7" fmla="*/ 949777 h 954757"/>
              <a:gd name="connsiteX0" fmla="*/ 0 w 12199197"/>
              <a:gd name="connsiteY0" fmla="*/ 949777 h 954757"/>
              <a:gd name="connsiteX1" fmla="*/ 3136 w 12199197"/>
              <a:gd name="connsiteY1" fmla="*/ 300638 h 954757"/>
              <a:gd name="connsiteX2" fmla="*/ 2749339 w 12199197"/>
              <a:gd name="connsiteY2" fmla="*/ 486 h 954757"/>
              <a:gd name="connsiteX3" fmla="*/ 6076518 w 12199197"/>
              <a:gd name="connsiteY3" fmla="*/ 219691 h 954757"/>
              <a:gd name="connsiteX4" fmla="*/ 9193074 w 12199197"/>
              <a:gd name="connsiteY4" fmla="*/ 442918 h 954757"/>
              <a:gd name="connsiteX5" fmla="*/ 12198157 w 12199197"/>
              <a:gd name="connsiteY5" fmla="*/ 235230 h 954757"/>
              <a:gd name="connsiteX6" fmla="*/ 12196901 w 12199197"/>
              <a:gd name="connsiteY6" fmla="*/ 954757 h 954757"/>
              <a:gd name="connsiteX7" fmla="*/ 0 w 12199197"/>
              <a:gd name="connsiteY7" fmla="*/ 949777 h 954757"/>
              <a:gd name="connsiteX0" fmla="*/ 0 w 12199197"/>
              <a:gd name="connsiteY0" fmla="*/ 949777 h 954757"/>
              <a:gd name="connsiteX1" fmla="*/ 3136 w 12199197"/>
              <a:gd name="connsiteY1" fmla="*/ 300638 h 954757"/>
              <a:gd name="connsiteX2" fmla="*/ 2749339 w 12199197"/>
              <a:gd name="connsiteY2" fmla="*/ 486 h 954757"/>
              <a:gd name="connsiteX3" fmla="*/ 6076518 w 12199197"/>
              <a:gd name="connsiteY3" fmla="*/ 219691 h 954757"/>
              <a:gd name="connsiteX4" fmla="*/ 9193074 w 12199197"/>
              <a:gd name="connsiteY4" fmla="*/ 442918 h 954757"/>
              <a:gd name="connsiteX5" fmla="*/ 12198157 w 12199197"/>
              <a:gd name="connsiteY5" fmla="*/ 235230 h 954757"/>
              <a:gd name="connsiteX6" fmla="*/ 12196901 w 12199197"/>
              <a:gd name="connsiteY6" fmla="*/ 954757 h 954757"/>
              <a:gd name="connsiteX7" fmla="*/ 0 w 12199197"/>
              <a:gd name="connsiteY7" fmla="*/ 949777 h 954757"/>
              <a:gd name="connsiteX0" fmla="*/ 0 w 12199197"/>
              <a:gd name="connsiteY0" fmla="*/ 959302 h 959302"/>
              <a:gd name="connsiteX1" fmla="*/ 3136 w 12199197"/>
              <a:gd name="connsiteY1" fmla="*/ 300638 h 959302"/>
              <a:gd name="connsiteX2" fmla="*/ 2749339 w 12199197"/>
              <a:gd name="connsiteY2" fmla="*/ 486 h 959302"/>
              <a:gd name="connsiteX3" fmla="*/ 6076518 w 12199197"/>
              <a:gd name="connsiteY3" fmla="*/ 219691 h 959302"/>
              <a:gd name="connsiteX4" fmla="*/ 9193074 w 12199197"/>
              <a:gd name="connsiteY4" fmla="*/ 442918 h 959302"/>
              <a:gd name="connsiteX5" fmla="*/ 12198157 w 12199197"/>
              <a:gd name="connsiteY5" fmla="*/ 235230 h 959302"/>
              <a:gd name="connsiteX6" fmla="*/ 12196901 w 12199197"/>
              <a:gd name="connsiteY6" fmla="*/ 954757 h 959302"/>
              <a:gd name="connsiteX7" fmla="*/ 0 w 12199197"/>
              <a:gd name="connsiteY7" fmla="*/ 959302 h 959302"/>
              <a:gd name="connsiteX0" fmla="*/ 29 w 12199226"/>
              <a:gd name="connsiteY0" fmla="*/ 959296 h 959296"/>
              <a:gd name="connsiteX1" fmla="*/ 0 w 12199226"/>
              <a:gd name="connsiteY1" fmla="*/ 303807 h 959296"/>
              <a:gd name="connsiteX2" fmla="*/ 2749368 w 12199226"/>
              <a:gd name="connsiteY2" fmla="*/ 480 h 959296"/>
              <a:gd name="connsiteX3" fmla="*/ 6076547 w 12199226"/>
              <a:gd name="connsiteY3" fmla="*/ 219685 h 959296"/>
              <a:gd name="connsiteX4" fmla="*/ 9193103 w 12199226"/>
              <a:gd name="connsiteY4" fmla="*/ 442912 h 959296"/>
              <a:gd name="connsiteX5" fmla="*/ 12198186 w 12199226"/>
              <a:gd name="connsiteY5" fmla="*/ 235224 h 959296"/>
              <a:gd name="connsiteX6" fmla="*/ 12196930 w 12199226"/>
              <a:gd name="connsiteY6" fmla="*/ 954751 h 959296"/>
              <a:gd name="connsiteX7" fmla="*/ 29 w 12199226"/>
              <a:gd name="connsiteY7" fmla="*/ 959296 h 959296"/>
              <a:gd name="connsiteX0" fmla="*/ 3206 w 12199226"/>
              <a:gd name="connsiteY0" fmla="*/ 1041036 h 1041036"/>
              <a:gd name="connsiteX1" fmla="*/ 0 w 12199226"/>
              <a:gd name="connsiteY1" fmla="*/ 303807 h 1041036"/>
              <a:gd name="connsiteX2" fmla="*/ 2749368 w 12199226"/>
              <a:gd name="connsiteY2" fmla="*/ 480 h 1041036"/>
              <a:gd name="connsiteX3" fmla="*/ 6076547 w 12199226"/>
              <a:gd name="connsiteY3" fmla="*/ 219685 h 1041036"/>
              <a:gd name="connsiteX4" fmla="*/ 9193103 w 12199226"/>
              <a:gd name="connsiteY4" fmla="*/ 442912 h 1041036"/>
              <a:gd name="connsiteX5" fmla="*/ 12198186 w 12199226"/>
              <a:gd name="connsiteY5" fmla="*/ 235224 h 1041036"/>
              <a:gd name="connsiteX6" fmla="*/ 12196930 w 12199226"/>
              <a:gd name="connsiteY6" fmla="*/ 954751 h 1041036"/>
              <a:gd name="connsiteX7" fmla="*/ 3206 w 12199226"/>
              <a:gd name="connsiteY7" fmla="*/ 1041036 h 1041036"/>
              <a:gd name="connsiteX0" fmla="*/ 3206 w 12199226"/>
              <a:gd name="connsiteY0" fmla="*/ 1041036 h 1045094"/>
              <a:gd name="connsiteX1" fmla="*/ 0 w 12199226"/>
              <a:gd name="connsiteY1" fmla="*/ 303807 h 1045094"/>
              <a:gd name="connsiteX2" fmla="*/ 2749368 w 12199226"/>
              <a:gd name="connsiteY2" fmla="*/ 480 h 1045094"/>
              <a:gd name="connsiteX3" fmla="*/ 6076547 w 12199226"/>
              <a:gd name="connsiteY3" fmla="*/ 219685 h 1045094"/>
              <a:gd name="connsiteX4" fmla="*/ 9193103 w 12199226"/>
              <a:gd name="connsiteY4" fmla="*/ 442912 h 1045094"/>
              <a:gd name="connsiteX5" fmla="*/ 12198186 w 12199226"/>
              <a:gd name="connsiteY5" fmla="*/ 235224 h 1045094"/>
              <a:gd name="connsiteX6" fmla="*/ 12196930 w 12199226"/>
              <a:gd name="connsiteY6" fmla="*/ 1045094 h 1045094"/>
              <a:gd name="connsiteX7" fmla="*/ 3206 w 12199226"/>
              <a:gd name="connsiteY7" fmla="*/ 1041036 h 104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9226" h="1045094">
                <a:moveTo>
                  <a:pt x="3206" y="1041036"/>
                </a:moveTo>
                <a:cubicBezTo>
                  <a:pt x="4774" y="811716"/>
                  <a:pt x="688" y="536943"/>
                  <a:pt x="0" y="303807"/>
                </a:cubicBezTo>
                <a:cubicBezTo>
                  <a:pt x="538165" y="184601"/>
                  <a:pt x="1571573" y="-10944"/>
                  <a:pt x="2749368" y="480"/>
                </a:cubicBezTo>
                <a:cubicBezTo>
                  <a:pt x="4250898" y="12696"/>
                  <a:pt x="4998727" y="124772"/>
                  <a:pt x="6076547" y="219685"/>
                </a:cubicBezTo>
                <a:cubicBezTo>
                  <a:pt x="7160865" y="315170"/>
                  <a:pt x="8040139" y="419554"/>
                  <a:pt x="9193103" y="442912"/>
                </a:cubicBezTo>
                <a:cubicBezTo>
                  <a:pt x="10841934" y="426233"/>
                  <a:pt x="11152948" y="387034"/>
                  <a:pt x="12198186" y="235224"/>
                </a:cubicBezTo>
                <a:cubicBezTo>
                  <a:pt x="12200495" y="568015"/>
                  <a:pt x="12198457" y="867894"/>
                  <a:pt x="12196930" y="1045094"/>
                </a:cubicBezTo>
                <a:lnTo>
                  <a:pt x="3206" y="1041036"/>
                </a:lnTo>
                <a:close/>
              </a:path>
            </a:pathLst>
          </a:custGeom>
          <a:solidFill>
            <a:srgbClr val="BBCC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       </a:t>
            </a: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A071060-E526-D04D-8001-D68CAC08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689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02237B-F7CE-5940-9D25-3ECED09CC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3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8ABCD52-172B-6F46-8B6C-DC85284BA54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407113" y="76034"/>
            <a:ext cx="1618931" cy="1903743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D980A2D3-A1F0-4849-8F3C-AE4151FA19D2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12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www.havelland.de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868A9E3B-3B8D-9C41-B420-709E501E8322}"/>
              </a:ext>
            </a:extLst>
          </p:cNvPr>
          <p:cNvSpPr txBox="1">
            <a:spLocks/>
          </p:cNvSpPr>
          <p:nvPr userDrawn="1"/>
        </p:nvSpPr>
        <p:spPr>
          <a:xfrm>
            <a:off x="3422650" y="6356350"/>
            <a:ext cx="977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E79ABB-B2CB-A34C-8262-72E36D13242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99E2915-2EAE-6E49-AD83-5D3FA1277EA9}"/>
              </a:ext>
            </a:extLst>
          </p:cNvPr>
          <p:cNvSpPr txBox="1">
            <a:spLocks/>
          </p:cNvSpPr>
          <p:nvPr userDrawn="1"/>
        </p:nvSpPr>
        <p:spPr>
          <a:xfrm>
            <a:off x="2965450" y="635952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||</a:t>
            </a:r>
          </a:p>
        </p:txBody>
      </p:sp>
    </p:spTree>
    <p:extLst>
      <p:ext uri="{BB962C8B-B14F-4D97-AF65-F5344CB8AC3E}">
        <p14:creationId xmlns:p14="http://schemas.microsoft.com/office/powerpoint/2010/main" val="151061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97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97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97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97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97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97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eet.goto.com/agrarf&#246;rderung-hvl" TargetMode="Externa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A47AD9C0"/><Relationship Id="rId2" Type="http://schemas.openxmlformats.org/officeDocument/2006/relationships/image" Target="../media/image89.44E31C20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A47AD9C0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A13432E0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3B280E10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3B280E10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62" y="856535"/>
            <a:ext cx="9734550" cy="5475685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624264" y="3850104"/>
            <a:ext cx="9052991" cy="1916631"/>
          </a:xfrm>
          <a:ln w="190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ELER-Antrag 2024, Foto-App, GAP und </a:t>
            </a:r>
            <a:r>
              <a:rPr lang="de-DE" b="1" dirty="0" err="1" smtClean="0">
                <a:solidFill>
                  <a:schemeClr val="bg1"/>
                </a:solidFill>
              </a:rPr>
              <a:t>Authega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01436" y="1683328"/>
            <a:ext cx="10172700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</a:rPr>
              <a:t>Ich möchte das an Hand von ein paar Beispielen </a:t>
            </a:r>
            <a:r>
              <a:rPr lang="de-DE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die alte Situation 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veranschaulichen:</a:t>
            </a:r>
          </a:p>
          <a:p>
            <a:pPr>
              <a:spcAft>
                <a:spcPts val="0"/>
              </a:spcAft>
            </a:pPr>
            <a:endParaRPr lang="de-D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</a:rPr>
              <a:t>Einem </a:t>
            </a:r>
            <a:r>
              <a:rPr lang="de-DE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Betrieb mit 5 ha Ackerland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</a:rPr>
              <a:t>war bislang der Zugang zur Öko-Regelung 1a ganz verwehrt. Denn 1% vom 5 ha ergeben 0,05 ha, was kleiner als die Mindestschlaggröße für die Stilllegung ist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lvl="0">
              <a:spcAft>
                <a:spcPts val="0"/>
              </a:spcAft>
            </a:pPr>
            <a:endParaRPr lang="de-D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</a:rPr>
              <a:t>Erst ein </a:t>
            </a:r>
            <a:r>
              <a:rPr lang="de-DE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Betrieb mit 10 ha Ackerland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</a:rPr>
              <a:t>konnte bislang für 0,1 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ha (entspricht einem Prozent)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</a:rPr>
              <a:t>an der Öko-Regelung 1a mit dem Fördersatz von 1.300 €/ha teilnehmen und dafür als Betrieb 130 € erhalten, aber nur dann, wenn er 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einziges Feldstück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</a:rPr>
              <a:t>für ÖR 1a nutzte. Sonst wäre er an der Mindestschlaggröße gescheitert. Dafür erzielte er 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dann 130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</a:rPr>
              <a:t>€ pro Betrieb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lvl="0">
              <a:spcAft>
                <a:spcPts val="0"/>
              </a:spcAft>
            </a:pPr>
            <a:endParaRPr lang="de-D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de-DE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Betriebe – ob mit 20, 40, 80 oder bis zu 100 ha Ackerland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</a:rPr>
              <a:t>hatten den Nachteil, dass die alte 1 %-Regel dazu führte, dass sie nie „volle“ 1.300 €/ha für ÖR 1a als Betrieb erhalten konnten, da erst beim 100 ha Ackerbetrieb der Zustand erreicht war,</a:t>
            </a:r>
          </a:p>
          <a:p>
            <a:pPr marL="457200"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</a:rPr>
              <a:t>dass 1 % 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genau ein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</a:rPr>
              <a:t>Hektar entspricht, der volle 1.300 € 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/ Betrieb ermöglichte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08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38842" y="2465825"/>
            <a:ext cx="7187045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</a:rPr>
              <a:t>Für alle Betriebe </a:t>
            </a:r>
            <a:r>
              <a:rPr lang="de-DE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mit </a:t>
            </a:r>
            <a:r>
              <a:rPr lang="de-DE" sz="20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bis </a:t>
            </a:r>
            <a:r>
              <a:rPr lang="de-DE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zu 100 ha Acker</a:t>
            </a:r>
            <a:r>
              <a:rPr lang="de-DE" sz="2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</a:rPr>
              <a:t>stellte die Neuregelung des </a:t>
            </a:r>
            <a:r>
              <a:rPr lang="de-DE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„garantierten ersten Hektars“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</a:rPr>
              <a:t>– so möchte ich es nennen -  also eine Verbesserung dar. Auch bislang Ausgeschlossene hätten dadurch für einen Hektar 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oder weniger eine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</a:rPr>
              <a:t>lukrative Möglichkeit. </a:t>
            </a:r>
          </a:p>
          <a:p>
            <a:pPr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</a:rPr>
              <a:t>Es ist dabei egal, ob es sich um einen Betrieb handelt, der auch eine GLÖZ-Brache von 4 % erfüllen muss oder nicht.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38843" y="5257800"/>
            <a:ext cx="718704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Falls Sie weniger als 1 ha Ackerland haben sollten, ist eine Teilnahme möglich, wenn Ihre ÖR-1a-Brache mindestens 1.000 Quadratmeter zusammenhängend groß ist.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97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644868" y="1724203"/>
            <a:ext cx="745971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>
                <a:latin typeface="Segoe UI" panose="020B0502040204020203" pitchFamily="34" charset="0"/>
                <a:ea typeface="Calibri" panose="020F0502020204030204" pitchFamily="34" charset="0"/>
              </a:rPr>
              <a:t>2. GLÖZ 8 : Können Betriebe, die von GLÖZ 8 befreit sind (z.B. &lt;10ha AL), trotzdem die ÖR 1a Regelung beantragen? Also, ohne die 4% nachzuweisen? Weil dies ja sonst als eine Grundvoraussetzung gilt.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24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24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Antwort: </a:t>
            </a: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Ja, </a:t>
            </a:r>
            <a:r>
              <a:rPr lang="de-DE" sz="24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Betriebe, die von der Bereitstellung von 4 % des Ackerlands als GLÖZ 8-Fläche befreit sind, können die Öko-Regelung 1a beantragen.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59" y="559676"/>
            <a:ext cx="8088384" cy="476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485900" y="2774373"/>
            <a:ext cx="71073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Für die anstehende Bewilligung der Direktzahlungen 2023 gibt es </a:t>
            </a:r>
            <a:r>
              <a:rPr lang="de-DE" sz="2400" b="1" dirty="0" smtClean="0">
                <a:solidFill>
                  <a:srgbClr val="FF0000"/>
                </a:solidFill>
              </a:rPr>
              <a:t>noch unterschiedliche Auffassungen </a:t>
            </a:r>
            <a:r>
              <a:rPr lang="de-DE" sz="2400" dirty="0" smtClean="0"/>
              <a:t>zur Bezahlung von ÖR-1a-Brachen und GLÖZ-8-Brachen, wenn sie kleiner als 0,3 ha aber mindestens 1.000 qm groß sind.</a:t>
            </a:r>
            <a:endParaRPr lang="de-DE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42" y="4939485"/>
            <a:ext cx="11507806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/>
          <p:cNvCxnSpPr/>
          <p:nvPr/>
        </p:nvCxnSpPr>
        <p:spPr>
          <a:xfrm flipV="1">
            <a:off x="5216236" y="1735282"/>
            <a:ext cx="3574473" cy="41563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452" y="718335"/>
            <a:ext cx="9669224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77" y="2435132"/>
            <a:ext cx="10002646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828800" y="477983"/>
            <a:ext cx="7450282" cy="26372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ab dem Antragsjahr 2023 haben Antragstellende die Möglichkeit im Rahmen der Öko-Regelungen die Öko-Regelung 1b </a:t>
            </a:r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(Anlage von Blühstreifen und Blühflächen auf Ackerland) und 1c (Blühstreifen und Blühflächen auf Dauerkulturflächen)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zu beantragen. Als eine Fördervoraussetzung gilt in beiden Fällen die </a:t>
            </a:r>
            <a:r>
              <a:rPr lang="de-DE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Aussaat einer Blühmischung gemäß den Anforderungen nach Anlage 5 Nr. 1.2.5 GAPDZV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. Die Liste der zulässigen Arten für die Blühmischungen ist im Anhang 1 der GAPDZV aufgeführt. Das bedeutet aber auch, dass </a:t>
            </a:r>
            <a:r>
              <a:rPr lang="de-D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ausschließlich jene Pflanzenarten in der Blühmischung vorhanden sein dürfen, die in der Liste der zulässigen Arten aufgeführt sind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28700" y="3302297"/>
            <a:ext cx="977784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Aufgrund des späten Inkrafttretens der </a:t>
            </a:r>
            <a:r>
              <a:rPr lang="de-DE" sz="2400" b="1" dirty="0" err="1"/>
              <a:t>BbgGAPUV</a:t>
            </a:r>
            <a:r>
              <a:rPr lang="de-DE" dirty="0"/>
              <a:t> gilt </a:t>
            </a:r>
            <a:r>
              <a:rPr lang="de-DE" sz="2400" b="1" dirty="0"/>
              <a:t>für das Antragsjahr 2023 </a:t>
            </a:r>
            <a:r>
              <a:rPr lang="de-DE" dirty="0"/>
              <a:t>die Liste des Bundes gemäß Anlage 1 GAPDZV als maßgebliche Liste für die Entscheidung, ob die verwendete Saatgutmischung bei der Beantragung der ÖR1b/1c zulässig ist oder nicht. Das bedeutet:</a:t>
            </a:r>
          </a:p>
          <a:p>
            <a:r>
              <a:rPr lang="de-DE" dirty="0"/>
              <a:t> </a:t>
            </a:r>
          </a:p>
          <a:p>
            <a:pPr lvl="0"/>
            <a:r>
              <a:rPr lang="de-DE" dirty="0"/>
              <a:t>Auf Flächen, die im Rahmen der ÖR 1b/ÖR1c beantragt wurden, muss eine Blühmischung gemäß Anlage 5 Nr. 1.2.5 GAPDZV vorliegen.</a:t>
            </a:r>
          </a:p>
          <a:p>
            <a:pPr lvl="0"/>
            <a:r>
              <a:rPr lang="de-DE" dirty="0"/>
              <a:t>Bestandteil der verwendeten Blühmischung dürfen in 2023 ausschließlich solche Pflanzenarten sein, die in der Liste der zulässigen Arten für Saatgutmischungen bei Blühstreifen oder –</a:t>
            </a:r>
            <a:r>
              <a:rPr lang="de-DE" dirty="0" err="1"/>
              <a:t>flächen</a:t>
            </a:r>
            <a:r>
              <a:rPr lang="de-DE" dirty="0"/>
              <a:t> gemäß Anlage 1 GAPDZV aufgeführt sind.</a:t>
            </a:r>
          </a:p>
          <a:p>
            <a:pPr lvl="0"/>
            <a:r>
              <a:rPr lang="de-DE" sz="2800" b="1" u="sng" dirty="0">
                <a:solidFill>
                  <a:srgbClr val="FF0000"/>
                </a:solidFill>
              </a:rPr>
              <a:t>Für 2024 </a:t>
            </a:r>
            <a:r>
              <a:rPr lang="de-DE" sz="2400" dirty="0">
                <a:solidFill>
                  <a:srgbClr val="FF0000"/>
                </a:solidFill>
              </a:rPr>
              <a:t>gilt die brandenburgische Liste der zulässigen Arten gemäß </a:t>
            </a:r>
            <a:r>
              <a:rPr lang="de-DE" sz="2400" b="1" u="sng" dirty="0" err="1">
                <a:solidFill>
                  <a:srgbClr val="FF0000"/>
                </a:solidFill>
              </a:rPr>
              <a:t>BbgGAPUV</a:t>
            </a:r>
            <a:endParaRPr lang="de-DE" sz="2400" b="1" u="sng" dirty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37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83" y="1139125"/>
            <a:ext cx="4036508" cy="561391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146" y="613311"/>
            <a:ext cx="4375438" cy="61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441" y="1265368"/>
            <a:ext cx="4287399" cy="55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24990" y="2421081"/>
            <a:ext cx="86660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Sehr geehrte Damen und Herren,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zu unserer bevorstehenden Informationsveranstaltung lade ich Sie im Namen des gesamten Sachgebiets sehr herzlich ein.</a:t>
            </a:r>
          </a:p>
          <a:p>
            <a:r>
              <a:rPr lang="de-DE" dirty="0"/>
              <a:t>Sie beginnt um 9:30 Uhr in der Aula des OSZ in Nauen. Eine Teilnahme in Form einer Videokonferenz ist ebenso möglich.</a:t>
            </a:r>
          </a:p>
          <a:p>
            <a:r>
              <a:rPr lang="de-DE" dirty="0"/>
              <a:t>Den Zugang dorthin teilen wir Ihnen hier bereits mit.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Link für die Infoveranstaltung:</a:t>
            </a:r>
          </a:p>
          <a:p>
            <a:r>
              <a:rPr lang="de-DE" u="sng" dirty="0">
                <a:hlinkClick r:id="rId2"/>
              </a:rPr>
              <a:t>https://meet.goto.com/</a:t>
            </a:r>
            <a:r>
              <a:rPr lang="de-DE" u="sng" dirty="0" err="1">
                <a:hlinkClick r:id="rId2"/>
              </a:rPr>
              <a:t>agrarförderung-hvl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63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69" y="2712027"/>
            <a:ext cx="10333325" cy="277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694" y="3323871"/>
            <a:ext cx="4569842" cy="338941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441864" y="1413164"/>
            <a:ext cx="7824353" cy="132343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4400" b="1" u="sng" dirty="0" smtClean="0">
                <a:solidFill>
                  <a:srgbClr val="FF0000"/>
                </a:solidFill>
              </a:rPr>
              <a:t>AUTHEGA</a:t>
            </a:r>
            <a:r>
              <a:rPr lang="de-DE" sz="3600" b="1" dirty="0" smtClean="0">
                <a:solidFill>
                  <a:srgbClr val="FF0000"/>
                </a:solidFill>
              </a:rPr>
              <a:t> – ein neuer Zugang mit erhöhtem Sicherheitsstandard</a:t>
            </a:r>
            <a:endParaRPr lang="de-D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64" y="1995055"/>
            <a:ext cx="11687323" cy="3429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463145" y="332509"/>
            <a:ext cx="5122719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Dort steht es als fortlaufender Text. Hier erhalten Sie es aufgeteilt auf Folien, um Schritt für Schritt vorgehen zu können </a:t>
            </a:r>
            <a:endParaRPr lang="de-DE" sz="2000" dirty="0"/>
          </a:p>
        </p:txBody>
      </p:sp>
      <p:sp>
        <p:nvSpPr>
          <p:cNvPr id="4" name="Pfeil nach unten 3"/>
          <p:cNvSpPr/>
          <p:nvPr/>
        </p:nvSpPr>
        <p:spPr>
          <a:xfrm>
            <a:off x="8281555" y="1537855"/>
            <a:ext cx="966354" cy="758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2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173" y="2285445"/>
            <a:ext cx="10411691" cy="4081264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 flipV="1">
            <a:off x="3730336" y="5476009"/>
            <a:ext cx="7523019" cy="2078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1361209" y="5850082"/>
            <a:ext cx="989214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1361209" y="6213764"/>
            <a:ext cx="2369127" cy="1039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3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63" y="2538240"/>
            <a:ext cx="10666324" cy="393529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223655" y="5029200"/>
            <a:ext cx="6494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… und bitte </a:t>
            </a:r>
            <a:r>
              <a:rPr lang="de-DE" sz="2000" b="1" u="sng" dirty="0" smtClean="0">
                <a:solidFill>
                  <a:srgbClr val="FF0000"/>
                </a:solidFill>
              </a:rPr>
              <a:t>keine</a:t>
            </a:r>
            <a:r>
              <a:rPr lang="de-DE" sz="2000" b="1" dirty="0" smtClean="0">
                <a:solidFill>
                  <a:srgbClr val="FF0000"/>
                </a:solidFill>
              </a:rPr>
              <a:t> Mail-Adresse, die 2 oder mehrere Betriebe nutzen</a:t>
            </a:r>
            <a:endParaRPr lang="de-DE" sz="2000" b="1" dirty="0">
              <a:solidFill>
                <a:srgbClr val="FF0000"/>
              </a:solidFill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1808018" y="3449782"/>
            <a:ext cx="8624455" cy="103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9268691" y="4145973"/>
            <a:ext cx="16209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862445" y="4478482"/>
            <a:ext cx="44369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7564582" y="4478482"/>
            <a:ext cx="3325091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V="1">
            <a:off x="862445" y="4842164"/>
            <a:ext cx="1932710" cy="10391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2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8" y="3002973"/>
            <a:ext cx="12061807" cy="3429000"/>
          </a:xfrm>
          <a:prstGeom prst="rect">
            <a:avLst/>
          </a:prstGeom>
        </p:spPr>
      </p:pic>
      <p:cxnSp>
        <p:nvCxnSpPr>
          <p:cNvPr id="3" name="Gerader Verbinder 2"/>
          <p:cNvCxnSpPr/>
          <p:nvPr/>
        </p:nvCxnSpPr>
        <p:spPr>
          <a:xfrm flipV="1">
            <a:off x="6525491" y="4229100"/>
            <a:ext cx="4738254" cy="51955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883" y="131613"/>
            <a:ext cx="5562182" cy="6643259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>
            <a:off x="1995055" y="415636"/>
            <a:ext cx="236912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8395855" y="3086100"/>
            <a:ext cx="3501736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Ist in der Mail aktiv als Link/ beim Abschreiben wären leicht Schreibfehler möglich; und bei der Aktivierungs-ID und beim Aktivierungscode ist es besser ist zu kopieren als von Hand einzugeben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7128164" y="3532909"/>
            <a:ext cx="1153391" cy="6546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8614064" y="415636"/>
            <a:ext cx="249381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E-Mail Kommt aus Bayern</a:t>
            </a:r>
            <a:endParaRPr lang="de-DE" sz="2400" b="1" dirty="0"/>
          </a:p>
        </p:txBody>
      </p:sp>
      <p:sp>
        <p:nvSpPr>
          <p:cNvPr id="7" name="Pfeil nach links 6"/>
          <p:cNvSpPr/>
          <p:nvPr/>
        </p:nvSpPr>
        <p:spPr>
          <a:xfrm>
            <a:off x="7471065" y="592282"/>
            <a:ext cx="727362" cy="44680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5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82" y="2328709"/>
            <a:ext cx="8567217" cy="301221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263245" y="602673"/>
            <a:ext cx="32835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Der </a:t>
            </a:r>
            <a:r>
              <a:rPr lang="de-DE" dirty="0"/>
              <a:t>T</a:t>
            </a:r>
            <a:r>
              <a:rPr lang="de-DE" dirty="0" smtClean="0"/>
              <a:t>ext der Folie zuvor; nur etwas größer zum Lesen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52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95" y="1818409"/>
            <a:ext cx="9484035" cy="317961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291995" y="5195455"/>
            <a:ext cx="948403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Kontakt dann bitte über: Daniela.Schirmer@Havelland.de</a:t>
            </a:r>
            <a:endParaRPr lang="de-DE" sz="2800" dirty="0">
              <a:solidFill>
                <a:srgbClr val="FF0000"/>
              </a:solidFill>
            </a:endParaRPr>
          </a:p>
        </p:txBody>
      </p:sp>
      <p:cxnSp>
        <p:nvCxnSpPr>
          <p:cNvPr id="6" name="Gerader Verbinder 5"/>
          <p:cNvCxnSpPr/>
          <p:nvPr/>
        </p:nvCxnSpPr>
        <p:spPr>
          <a:xfrm>
            <a:off x="2317173" y="4031673"/>
            <a:ext cx="767888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/>
          <p:cNvCxnSpPr/>
          <p:nvPr/>
        </p:nvCxnSpPr>
        <p:spPr>
          <a:xfrm flipV="1">
            <a:off x="2899064" y="3179618"/>
            <a:ext cx="5538354" cy="1039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5237018" y="2473036"/>
            <a:ext cx="9871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Pfeil nach unten 8"/>
          <p:cNvSpPr/>
          <p:nvPr/>
        </p:nvSpPr>
        <p:spPr>
          <a:xfrm>
            <a:off x="7834745" y="4145973"/>
            <a:ext cx="768928" cy="748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8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882" y="165056"/>
            <a:ext cx="6578295" cy="6567803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 flipV="1">
            <a:off x="1963882" y="519545"/>
            <a:ext cx="2514600" cy="1039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2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71698" y="1392382"/>
            <a:ext cx="86660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Wie möchten Ihnen Informationen zu folgenden Themen geben:</a:t>
            </a:r>
          </a:p>
          <a:p>
            <a:pPr lvl="0"/>
            <a:r>
              <a:rPr lang="de-DE" b="1" dirty="0"/>
              <a:t>Einige Kurzinformationen</a:t>
            </a:r>
            <a:endParaRPr lang="de-DE" dirty="0"/>
          </a:p>
          <a:p>
            <a:pPr lvl="1"/>
            <a:r>
              <a:rPr lang="de-DE" dirty="0"/>
              <a:t>Welche Fördersätze haben sich für die Direktzahlungen 2023 laut bundesweiter Hochrechnung ergeben?</a:t>
            </a:r>
          </a:p>
          <a:p>
            <a:pPr lvl="1"/>
            <a:r>
              <a:rPr lang="de-DE" dirty="0"/>
              <a:t>Welche Neuerungen sollen ab 01.01.2024 in der Gemeinsamen Agrarpolitik gelten? </a:t>
            </a:r>
          </a:p>
          <a:p>
            <a:pPr lvl="2"/>
            <a:r>
              <a:rPr lang="de-DE" dirty="0"/>
              <a:t>Z.B. zu Blühstreifen und Blühflächen (andere Größen und </a:t>
            </a:r>
            <a:r>
              <a:rPr lang="de-DE" dirty="0" err="1"/>
              <a:t>Ansaatmischungen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bei der freiwilliger zusätzlichen Stilllegung für Betriebe mit nur wenig Ackerfläche (erleichterte Teilnahme)</a:t>
            </a:r>
          </a:p>
          <a:p>
            <a:pPr lvl="2"/>
            <a:r>
              <a:rPr lang="de-DE" dirty="0"/>
              <a:t>Welche Fördersätze gelten dann bei den Direktzahlungen für 2024?</a:t>
            </a:r>
          </a:p>
          <a:p>
            <a:pPr lvl="0"/>
            <a:r>
              <a:rPr lang="de-DE" dirty="0"/>
              <a:t> </a:t>
            </a:r>
          </a:p>
          <a:p>
            <a:pPr lvl="0"/>
            <a:r>
              <a:rPr lang="de-DE" b="1" dirty="0" err="1"/>
              <a:t>Authega</a:t>
            </a:r>
            <a:r>
              <a:rPr lang="de-DE" b="1" dirty="0"/>
              <a:t>- Zugang</a:t>
            </a:r>
            <a:r>
              <a:rPr lang="de-DE" dirty="0"/>
              <a:t> / Welche Schritte sind dazu erforderlich? (Eine Mail und einen Brief dürften Sie inzwischen erhalten haben. Die Gültigkeit dieser Dokumente beträgt 90 Tage)</a:t>
            </a:r>
          </a:p>
          <a:p>
            <a:pPr lvl="3"/>
            <a:r>
              <a:rPr lang="de-DE" b="1" dirty="0"/>
              <a:t>An wen wende ich mich wann, wenn es nicht funktioniert hat?</a:t>
            </a:r>
            <a:endParaRPr lang="de-DE" dirty="0"/>
          </a:p>
          <a:p>
            <a:pPr lvl="0"/>
            <a:r>
              <a:rPr lang="de-DE" b="1" dirty="0"/>
              <a:t>Benutzung der Foto-App</a:t>
            </a:r>
            <a:r>
              <a:rPr lang="de-DE" dirty="0"/>
              <a:t> zur Erledigung von Prüfaufträgen / Wie funktioniert das problemfrei?</a:t>
            </a:r>
          </a:p>
          <a:p>
            <a:pPr lvl="0"/>
            <a:r>
              <a:rPr lang="de-DE" b="1" dirty="0"/>
              <a:t>ELER-Antrag 2024</a:t>
            </a:r>
            <a:r>
              <a:rPr lang="de-DE" dirty="0"/>
              <a:t> / Was sollten Sie dazu wissen?</a:t>
            </a:r>
          </a:p>
          <a:p>
            <a:r>
              <a:rPr lang="de-DE" b="1" dirty="0">
                <a:solidFill>
                  <a:srgbClr val="FF0000"/>
                </a:solidFill>
              </a:rPr>
              <a:t>Wer zu dem letzten Punkt keine Informationen benötigt, kann gern vorzeitig die Veranstaltung verlassen. Wir werden das durch eine kurze Pause ermöglichen.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5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95" y="2514360"/>
            <a:ext cx="7969942" cy="414621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621982" y="2587336"/>
            <a:ext cx="190153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Eher nicht nutzen</a:t>
            </a:r>
            <a:endParaRPr lang="de-DE" sz="2800" b="1" dirty="0"/>
          </a:p>
        </p:txBody>
      </p:sp>
      <p:sp>
        <p:nvSpPr>
          <p:cNvPr id="4" name="Pfeil nach links 3"/>
          <p:cNvSpPr/>
          <p:nvPr/>
        </p:nvSpPr>
        <p:spPr>
          <a:xfrm>
            <a:off x="8104909" y="2743200"/>
            <a:ext cx="1184564" cy="613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8946573" y="4963437"/>
            <a:ext cx="257694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Wir können also helfen, dann bitte über Frau Schirmer.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946573" y="5964382"/>
            <a:ext cx="25769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Das ist das Ziel. Auch dazu später.</a:t>
            </a:r>
            <a:endParaRPr lang="de-DE" dirty="0"/>
          </a:p>
        </p:txBody>
      </p:sp>
      <p:sp>
        <p:nvSpPr>
          <p:cNvPr id="7" name="Pfeil nach links 6"/>
          <p:cNvSpPr/>
          <p:nvPr/>
        </p:nvSpPr>
        <p:spPr>
          <a:xfrm>
            <a:off x="7190509" y="5164282"/>
            <a:ext cx="1506682" cy="5216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links 7"/>
          <p:cNvSpPr/>
          <p:nvPr/>
        </p:nvSpPr>
        <p:spPr>
          <a:xfrm>
            <a:off x="7325591" y="6120245"/>
            <a:ext cx="1371600" cy="4904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512627" y="374073"/>
            <a:ext cx="3210791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… zum weiteren Inhalt des Briefes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76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041" y="1569027"/>
            <a:ext cx="6717724" cy="44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" y="2095313"/>
            <a:ext cx="10335641" cy="39002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265218" y="1257300"/>
            <a:ext cx="668135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Wie es geht funktioniert, zeigt die nächste Folie besser….</a:t>
            </a:r>
            <a:endParaRPr lang="de-DE" dirty="0"/>
          </a:p>
        </p:txBody>
      </p:sp>
      <p:cxnSp>
        <p:nvCxnSpPr>
          <p:cNvPr id="3" name="Gerader Verbinder 2"/>
          <p:cNvCxnSpPr/>
          <p:nvPr/>
        </p:nvCxnSpPr>
        <p:spPr>
          <a:xfrm>
            <a:off x="7564582" y="3460173"/>
            <a:ext cx="2649682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1028700" y="3782291"/>
            <a:ext cx="5787736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3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864" y="1671392"/>
            <a:ext cx="8100130" cy="442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784" y="1138150"/>
            <a:ext cx="7545998" cy="4904899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>
            <a:off x="3616036" y="2067791"/>
            <a:ext cx="1995055" cy="10391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3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521" y="1371312"/>
            <a:ext cx="7559623" cy="507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05" y="3247919"/>
            <a:ext cx="9174871" cy="199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583" y="161358"/>
            <a:ext cx="8350940" cy="65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275609" y="2576945"/>
            <a:ext cx="8427027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Die Zertifikationsdatei sollten Sie an einem sicheren Ort abspeichern, auf den nur Sie Zugriff haben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Sie können auf unterschiedlichen Speichermedien abspeichern</a:t>
            </a:r>
          </a:p>
          <a:p>
            <a:pPr marL="742950" lvl="1" indent="-285750">
              <a:buFontTx/>
              <a:buChar char="-"/>
            </a:pPr>
            <a:r>
              <a:rPr lang="de-DE" sz="2400" dirty="0" smtClean="0"/>
              <a:t>Z.B. auf Festplatte und / oder USB-Stick</a:t>
            </a:r>
          </a:p>
          <a:p>
            <a:pPr marL="742950" lvl="1" indent="-285750">
              <a:buFontTx/>
              <a:buChar char="-"/>
            </a:pPr>
            <a:r>
              <a:rPr lang="de-DE" sz="2400" dirty="0" smtClean="0"/>
              <a:t>Sie können auch beliebig oft kopieren, um einem Verlust vorzubeugen</a:t>
            </a:r>
          </a:p>
          <a:p>
            <a:pPr marL="742950" lvl="1" indent="-285750">
              <a:buFontTx/>
              <a:buChar char="-"/>
            </a:pPr>
            <a:r>
              <a:rPr lang="de-DE" sz="2400" b="1" dirty="0" smtClean="0">
                <a:solidFill>
                  <a:srgbClr val="0070C0"/>
                </a:solidFill>
              </a:rPr>
              <a:t>Ihre </a:t>
            </a:r>
            <a:r>
              <a:rPr lang="de-DE" sz="2400" b="1" dirty="0">
                <a:solidFill>
                  <a:srgbClr val="0070C0"/>
                </a:solidFill>
              </a:rPr>
              <a:t>Z</a:t>
            </a:r>
            <a:r>
              <a:rPr lang="de-DE" sz="2400" b="1" dirty="0" smtClean="0">
                <a:solidFill>
                  <a:srgbClr val="0070C0"/>
                </a:solidFill>
              </a:rPr>
              <a:t>ertifikationsdatei und Ihr Passwort sind für jede Anmeldung (Login) </a:t>
            </a:r>
            <a:r>
              <a:rPr lang="de-DE" sz="2400" b="1" dirty="0" smtClean="0">
                <a:solidFill>
                  <a:srgbClr val="FF0000"/>
                </a:solidFill>
              </a:rPr>
              <a:t>bei </a:t>
            </a:r>
            <a:r>
              <a:rPr lang="de-DE" sz="2400" b="1" dirty="0" err="1" smtClean="0">
                <a:solidFill>
                  <a:srgbClr val="FF0000"/>
                </a:solidFill>
              </a:rPr>
              <a:t>authega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smtClean="0">
                <a:solidFill>
                  <a:srgbClr val="0070C0"/>
                </a:solidFill>
              </a:rPr>
              <a:t>zwingend notwendig.</a:t>
            </a:r>
          </a:p>
        </p:txBody>
      </p:sp>
    </p:spTree>
    <p:extLst>
      <p:ext uri="{BB962C8B-B14F-4D97-AF65-F5344CB8AC3E}">
        <p14:creationId xmlns:p14="http://schemas.microsoft.com/office/powerpoint/2010/main" val="35730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6" y="178611"/>
            <a:ext cx="8196793" cy="636766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359736" y="2826327"/>
            <a:ext cx="168332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Das Speichern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0576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330" y="3358229"/>
            <a:ext cx="6931466" cy="2036502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>
            <a:off x="3034145" y="4873336"/>
            <a:ext cx="65878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813463" y="1361209"/>
            <a:ext cx="410441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Für Betriebe im FP 880 GLÖZ-8-Förderung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2838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536" y="445613"/>
            <a:ext cx="8328811" cy="592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7" y="327015"/>
            <a:ext cx="8584984" cy="63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1" y="384654"/>
            <a:ext cx="7022070" cy="6344700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>
            <a:off x="963561" y="4090219"/>
            <a:ext cx="1602658" cy="678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4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25" y="83874"/>
            <a:ext cx="5771457" cy="67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689" y="505281"/>
            <a:ext cx="6582694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272" y="230716"/>
            <a:ext cx="6316916" cy="662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932709" y="2244436"/>
            <a:ext cx="79178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Wenn Sie </a:t>
            </a:r>
            <a:r>
              <a:rPr lang="de-DE" sz="4000" b="1" dirty="0" err="1" smtClean="0">
                <a:solidFill>
                  <a:srgbClr val="FF0000"/>
                </a:solidFill>
              </a:rPr>
              <a:t>authega</a:t>
            </a:r>
            <a:r>
              <a:rPr lang="de-DE" sz="4000" b="1" dirty="0" smtClean="0">
                <a:solidFill>
                  <a:srgbClr val="FF0000"/>
                </a:solidFill>
              </a:rPr>
              <a:t> nutzen</a:t>
            </a:r>
            <a:r>
              <a:rPr lang="de-DE" sz="2800" b="1" dirty="0" smtClean="0"/>
              <a:t>, </a:t>
            </a:r>
          </a:p>
          <a:p>
            <a:pPr marL="457200" indent="-457200">
              <a:buFontTx/>
              <a:buChar char="-"/>
            </a:pPr>
            <a:r>
              <a:rPr lang="de-DE" sz="2800" b="1" dirty="0" smtClean="0"/>
              <a:t>benötigen Sie </a:t>
            </a:r>
            <a:r>
              <a:rPr lang="de-DE" sz="2800" b="1" dirty="0" smtClean="0">
                <a:solidFill>
                  <a:srgbClr val="0070C0"/>
                </a:solidFill>
              </a:rPr>
              <a:t>keinen Datenbegleitschein </a:t>
            </a:r>
            <a:r>
              <a:rPr lang="de-DE" sz="2800" b="1" dirty="0" smtClean="0"/>
              <a:t>mehr und - Sie brauchen </a:t>
            </a:r>
            <a:r>
              <a:rPr lang="de-DE" sz="2800" b="1" dirty="0" smtClean="0">
                <a:solidFill>
                  <a:srgbClr val="0070C0"/>
                </a:solidFill>
              </a:rPr>
              <a:t>kein Papier unterschreiben </a:t>
            </a:r>
            <a:r>
              <a:rPr lang="de-DE" sz="2800" b="1" dirty="0" smtClean="0"/>
              <a:t>und  anliefern</a:t>
            </a:r>
          </a:p>
          <a:p>
            <a:pPr marL="457200" indent="-457200">
              <a:buFontTx/>
              <a:buChar char="-"/>
            </a:pPr>
            <a:r>
              <a:rPr lang="de-DE" sz="2800" b="1" dirty="0" smtClean="0"/>
              <a:t>Das Programm liefert Ihnen nach einer Anlieferung direkt eine Quittung als Nachweis</a:t>
            </a:r>
            <a:endParaRPr lang="de-DE" sz="28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3927763" y="1215737"/>
            <a:ext cx="2608119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Am Ziel: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27723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885950" y="1628802"/>
            <a:ext cx="8420100" cy="792087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Antragstellerkommunikation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628900" y="3140968"/>
            <a:ext cx="6934200" cy="2232248"/>
          </a:xfrm>
        </p:spPr>
        <p:txBody>
          <a:bodyPr/>
          <a:lstStyle/>
          <a:p>
            <a:r>
              <a:rPr lang="de-DE" dirty="0" smtClean="0"/>
              <a:t>Antragsteller Postfach</a:t>
            </a:r>
          </a:p>
          <a:p>
            <a:r>
              <a:rPr lang="de-DE" dirty="0" smtClean="0"/>
              <a:t>Verwaltungspostfach</a:t>
            </a:r>
          </a:p>
          <a:p>
            <a:r>
              <a:rPr lang="de-DE" dirty="0" smtClean="0"/>
              <a:t>Profil-App</a:t>
            </a:r>
          </a:p>
          <a:p>
            <a:r>
              <a:rPr lang="de-DE" dirty="0" err="1" smtClean="0"/>
              <a:t>Inet</a:t>
            </a:r>
            <a:r>
              <a:rPr lang="de-DE" dirty="0" smtClean="0"/>
              <a:t> Web Client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nb-NO" altLang="de-DE" dirty="0" smtClean="0"/>
              <a:t>Klausurtagung 08./09.2023</a:t>
            </a:r>
            <a:endParaRPr lang="de-DE" alt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E15923A-A164-4359-A9EA-4BAC634B27CE}" type="slidenum">
              <a:rPr lang="de-DE" altLang="de-DE"/>
              <a:pPr/>
              <a:t>47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92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89114" y="1484785"/>
            <a:ext cx="8612187" cy="4465166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1. Übersicht der Möglichkeiten</a:t>
            </a:r>
          </a:p>
          <a:p>
            <a:r>
              <a:rPr lang="de-DE" dirty="0" smtClean="0"/>
              <a:t>2. Verwaltung an Antragsteller</a:t>
            </a:r>
          </a:p>
          <a:p>
            <a:pPr marL="0" indent="0">
              <a:buNone/>
            </a:pPr>
            <a:r>
              <a:rPr lang="de-DE" dirty="0" smtClean="0"/>
              <a:t>	2.1. über Verwaltungspostfach</a:t>
            </a:r>
          </a:p>
          <a:p>
            <a:pPr marL="0" indent="0">
              <a:buNone/>
            </a:pPr>
            <a:r>
              <a:rPr lang="de-DE" dirty="0" smtClean="0"/>
              <a:t>	2.2. über profil App durch das ASAM</a:t>
            </a:r>
          </a:p>
          <a:p>
            <a:pPr marL="0" indent="0">
              <a:buNone/>
            </a:pPr>
            <a:r>
              <a:rPr lang="de-DE" dirty="0" smtClean="0"/>
              <a:t>	2.3. über </a:t>
            </a:r>
            <a:r>
              <a:rPr lang="de-DE" dirty="0" err="1" smtClean="0"/>
              <a:t>Inet</a:t>
            </a:r>
            <a:r>
              <a:rPr lang="de-DE" dirty="0" smtClean="0"/>
              <a:t> Web Client</a:t>
            </a:r>
          </a:p>
          <a:p>
            <a:r>
              <a:rPr lang="de-DE" dirty="0" smtClean="0"/>
              <a:t>3. Antragsteller an Verwaltung</a:t>
            </a:r>
          </a:p>
          <a:p>
            <a:pPr marL="0" indent="0">
              <a:buNone/>
            </a:pPr>
            <a:r>
              <a:rPr lang="de-DE" dirty="0" smtClean="0"/>
              <a:t>	3.1. über Antragstellerpostfach</a:t>
            </a:r>
          </a:p>
          <a:p>
            <a:pPr marL="0" indent="0">
              <a:buNone/>
            </a:pPr>
            <a:r>
              <a:rPr lang="de-DE" dirty="0" smtClean="0"/>
              <a:t>	3.2. über profil App</a:t>
            </a:r>
          </a:p>
          <a:p>
            <a:pPr marL="0" indent="0">
              <a:buNone/>
            </a:pPr>
            <a:r>
              <a:rPr lang="de-DE" dirty="0" smtClean="0"/>
              <a:t>	3.3. über </a:t>
            </a:r>
            <a:r>
              <a:rPr lang="de-DE" dirty="0" err="1" smtClean="0"/>
              <a:t>Inet</a:t>
            </a:r>
            <a:r>
              <a:rPr lang="de-DE" dirty="0" smtClean="0"/>
              <a:t> Web Client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nb-NO" altLang="de-DE" smtClean="0"/>
              <a:t>Klausurtagung 08./09.2023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7E02FD-91C1-4CCD-A2C4-52726BEC6F46}" type="slidenum">
              <a:rPr lang="de-DE" altLang="de-DE" smtClean="0"/>
              <a:pPr/>
              <a:t>48</a:t>
            </a:fld>
            <a:endParaRPr lang="de-DE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8542116" y="3923818"/>
            <a:ext cx="315988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Bitte noch nicht für Sendungen an SG 83.3 verwenden sondern weiter an die bekannten Kontakte bei uns</a:t>
            </a:r>
            <a:endParaRPr lang="de-DE" b="1" dirty="0"/>
          </a:p>
        </p:txBody>
      </p:sp>
      <p:sp>
        <p:nvSpPr>
          <p:cNvPr id="7" name="Pfeil nach links 6"/>
          <p:cNvSpPr/>
          <p:nvPr/>
        </p:nvSpPr>
        <p:spPr>
          <a:xfrm>
            <a:off x="7650866" y="4190036"/>
            <a:ext cx="648182" cy="4950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979785" y="2386364"/>
            <a:ext cx="20718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Nutzen wir als Amt noch nicht</a:t>
            </a:r>
            <a:endParaRPr lang="de-DE" b="1" dirty="0"/>
          </a:p>
        </p:txBody>
      </p:sp>
      <p:sp>
        <p:nvSpPr>
          <p:cNvPr id="9" name="Pfeil nach links 8"/>
          <p:cNvSpPr/>
          <p:nvPr/>
        </p:nvSpPr>
        <p:spPr>
          <a:xfrm>
            <a:off x="8079129" y="2386364"/>
            <a:ext cx="578734" cy="461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/>
          <p:cNvCxnSpPr/>
          <p:nvPr/>
        </p:nvCxnSpPr>
        <p:spPr>
          <a:xfrm>
            <a:off x="4178461" y="2381136"/>
            <a:ext cx="231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2430684" y="4190036"/>
            <a:ext cx="4062713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Smiley 13"/>
          <p:cNvSpPr/>
          <p:nvPr/>
        </p:nvSpPr>
        <p:spPr>
          <a:xfrm>
            <a:off x="6204030" y="4685103"/>
            <a:ext cx="879676" cy="62459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miley 14"/>
          <p:cNvSpPr/>
          <p:nvPr/>
        </p:nvSpPr>
        <p:spPr>
          <a:xfrm>
            <a:off x="7303625" y="5197033"/>
            <a:ext cx="775504" cy="60773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98049" y="2797529"/>
            <a:ext cx="136661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Nutzt der Prüfdienst</a:t>
            </a:r>
            <a:endParaRPr lang="de-DE" b="1" dirty="0"/>
          </a:p>
        </p:txBody>
      </p:sp>
      <p:sp>
        <p:nvSpPr>
          <p:cNvPr id="17" name="Pfeil nach rechts 16"/>
          <p:cNvSpPr/>
          <p:nvPr/>
        </p:nvSpPr>
        <p:spPr>
          <a:xfrm>
            <a:off x="2151523" y="2847372"/>
            <a:ext cx="393539" cy="439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2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568913" cy="1325563"/>
          </a:xfrm>
        </p:spPr>
        <p:txBody>
          <a:bodyPr/>
          <a:lstStyle/>
          <a:p>
            <a:r>
              <a:rPr lang="de-DE" dirty="0"/>
              <a:t>2.2 über profil App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nb-NO" altLang="de-DE" smtClean="0"/>
              <a:t>Klausurtagung 08./09.2023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7E02FD-91C1-4CCD-A2C4-52726BEC6F46}" type="slidenum">
              <a:rPr lang="de-DE" altLang="de-DE" smtClean="0"/>
              <a:pPr/>
              <a:t>49</a:t>
            </a:fld>
            <a:endParaRPr lang="de-DE" altLang="de-DE"/>
          </a:p>
        </p:txBody>
      </p:sp>
      <p:sp>
        <p:nvSpPr>
          <p:cNvPr id="3" name="Textfeld 2"/>
          <p:cNvSpPr txBox="1"/>
          <p:nvPr/>
        </p:nvSpPr>
        <p:spPr>
          <a:xfrm>
            <a:off x="0" y="0"/>
            <a:ext cx="30964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32963" y="68597"/>
            <a:ext cx="596303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6000" b="1" dirty="0" smtClean="0"/>
              <a:t>Was ist ASAM???</a:t>
            </a:r>
            <a:endParaRPr lang="de-DE" sz="6000" b="1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838200" y="2626774"/>
            <a:ext cx="10515600" cy="4231226"/>
          </a:xfrm>
        </p:spPr>
        <p:txBody>
          <a:bodyPr/>
          <a:lstStyle/>
          <a:p>
            <a:r>
              <a:rPr lang="de-DE" dirty="0" smtClean="0"/>
              <a:t>Aufträge für die </a:t>
            </a:r>
            <a:r>
              <a:rPr lang="de-DE" dirty="0" err="1" smtClean="0"/>
              <a:t>profil</a:t>
            </a:r>
            <a:r>
              <a:rPr lang="de-DE" dirty="0" smtClean="0"/>
              <a:t> App (</a:t>
            </a:r>
            <a:r>
              <a:rPr lang="de-DE" dirty="0"/>
              <a:t>für den Antragsteller) werden im </a:t>
            </a:r>
            <a:endParaRPr lang="de-DE" dirty="0" smtClean="0"/>
          </a:p>
          <a:p>
            <a:r>
              <a:rPr lang="de-DE" sz="4400" b="1" dirty="0" smtClean="0">
                <a:solidFill>
                  <a:srgbClr val="FF0000"/>
                </a:solidFill>
              </a:rPr>
              <a:t>ASAM </a:t>
            </a:r>
            <a:r>
              <a:rPr lang="de-DE" sz="2400" b="1" dirty="0" smtClean="0">
                <a:solidFill>
                  <a:srgbClr val="002060"/>
                </a:solidFill>
              </a:rPr>
              <a:t>durch den Zentralen technischen </a:t>
            </a:r>
            <a:r>
              <a:rPr lang="de-DE" sz="2400" b="1" dirty="0">
                <a:solidFill>
                  <a:srgbClr val="002060"/>
                </a:solidFill>
              </a:rPr>
              <a:t>P</a:t>
            </a:r>
            <a:r>
              <a:rPr lang="de-DE" sz="2400" b="1" dirty="0" smtClean="0">
                <a:solidFill>
                  <a:srgbClr val="002060"/>
                </a:solidFill>
              </a:rPr>
              <a:t>rüfdienst erstellt</a:t>
            </a:r>
          </a:p>
          <a:p>
            <a:pPr marL="0" indent="0">
              <a:buNone/>
            </a:pPr>
            <a:endParaRPr lang="de-DE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3600" dirty="0" smtClean="0"/>
              <a:t>= </a:t>
            </a:r>
            <a:r>
              <a:rPr lang="de-DE" sz="3600" b="1" dirty="0" smtClean="0">
                <a:solidFill>
                  <a:srgbClr val="C00000"/>
                </a:solidFill>
              </a:rPr>
              <a:t>A</a:t>
            </a:r>
            <a:r>
              <a:rPr lang="de-DE" sz="3600" b="1" dirty="0" smtClean="0"/>
              <a:t>ntrag</a:t>
            </a:r>
            <a:r>
              <a:rPr lang="de-DE" sz="3600" b="1" dirty="0" smtClean="0">
                <a:solidFill>
                  <a:srgbClr val="C00000"/>
                </a:solidFill>
              </a:rPr>
              <a:t>s</a:t>
            </a:r>
            <a:r>
              <a:rPr lang="de-DE" sz="3600" b="1" dirty="0" smtClean="0"/>
              <a:t>teller</a:t>
            </a:r>
            <a:r>
              <a:rPr lang="de-DE" sz="3600" b="1" dirty="0" smtClean="0">
                <a:solidFill>
                  <a:srgbClr val="C00000"/>
                </a:solidFill>
              </a:rPr>
              <a:t>a</a:t>
            </a:r>
            <a:r>
              <a:rPr lang="de-DE" sz="3600" b="1" dirty="0" smtClean="0"/>
              <a:t>uftrags</a:t>
            </a:r>
            <a:r>
              <a:rPr lang="de-DE" sz="3600" b="1" dirty="0" smtClean="0">
                <a:solidFill>
                  <a:srgbClr val="C00000"/>
                </a:solidFill>
              </a:rPr>
              <a:t>m</a:t>
            </a:r>
            <a:r>
              <a:rPr lang="de-DE" sz="3600" b="1" dirty="0" smtClean="0"/>
              <a:t>anagement</a:t>
            </a:r>
            <a:r>
              <a:rPr lang="de-DE" sz="3600" dirty="0"/>
              <a:t>) </a:t>
            </a:r>
          </a:p>
          <a:p>
            <a:pPr marL="0" indent="0">
              <a:buNone/>
            </a:pPr>
            <a:endParaRPr lang="de-DE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61109" y="2031067"/>
            <a:ext cx="508115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</a:rPr>
              <a:t>Tierbestandsmeldung ab 03.01.2024</a:t>
            </a:r>
            <a:endParaRPr lang="de-DE" sz="3600" b="1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094" y="0"/>
            <a:ext cx="5824906" cy="646279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06582" y="3429000"/>
            <a:ext cx="49356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Sehr geehrte Damen, sehr geehrte Herren,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eine Anfrage aufnehmend, möchte ich zur Erforderlichkeit des ELER-Tierbestandes 2024 Folgendes übermitteln. In den vergangenen Jahren war der Tierbestand von fast allen Antragstellern erforderlich. Ab der neuen GAP-Förderperiode wird der Tierbestandsnachweis ELER 2024 noch von Antragstellern mit folgenden Förderprogrammen benötigt: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59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3.1 über Antragsteller-Postfach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nb-NO" altLang="de-DE" smtClean="0"/>
              <a:t>Klausurtagung 08./09.2023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7E02FD-91C1-4CCD-A2C4-52726BEC6F46}" type="slidenum">
              <a:rPr lang="de-DE" altLang="de-DE" smtClean="0"/>
              <a:pPr/>
              <a:t>50</a:t>
            </a:fld>
            <a:endParaRPr lang="de-DE" altLang="de-DE"/>
          </a:p>
        </p:txBody>
      </p:sp>
      <p:sp>
        <p:nvSpPr>
          <p:cNvPr id="7" name="Textfeld 6"/>
          <p:cNvSpPr txBox="1"/>
          <p:nvPr/>
        </p:nvSpPr>
        <p:spPr>
          <a:xfrm>
            <a:off x="1991544" y="191683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</a:rPr>
              <a:t>Wichtige Funktion</a:t>
            </a:r>
            <a:r>
              <a:rPr lang="de-DE" sz="1600" dirty="0"/>
              <a:t>: das Einstellen zum Weiterleiten der Nachricht auf die „benutzte“ E-Mail Adresse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545" y="2255387"/>
            <a:ext cx="8450851" cy="3889375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 bwMode="auto">
          <a:xfrm>
            <a:off x="1991544" y="5805264"/>
            <a:ext cx="904056" cy="432048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00" b="1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143672" y="5658522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Mittels des Button „Einstellungen“, kann diese Stelle hier aufgerufen werden, damit die eigene E-Mail Adresse eingetragen werden kann</a:t>
            </a:r>
          </a:p>
        </p:txBody>
      </p:sp>
    </p:spTree>
    <p:extLst>
      <p:ext uri="{BB962C8B-B14F-4D97-AF65-F5344CB8AC3E}">
        <p14:creationId xmlns:p14="http://schemas.microsoft.com/office/powerpoint/2010/main" val="267505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40427" y="2587336"/>
            <a:ext cx="9694718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5400" b="1" dirty="0" smtClean="0">
                <a:solidFill>
                  <a:srgbClr val="FF0000"/>
                </a:solidFill>
              </a:rPr>
              <a:t>Die Foto-App und Prüfaufträge</a:t>
            </a:r>
            <a:endParaRPr lang="de-D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995055" y="374073"/>
            <a:ext cx="70034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    Es wurde 2023 bundesweit ein </a:t>
            </a:r>
            <a:r>
              <a:rPr lang="de-DE" dirty="0" err="1" smtClean="0"/>
              <a:t>Flächenmonitoring</a:t>
            </a:r>
            <a:r>
              <a:rPr lang="de-DE" dirty="0" smtClean="0"/>
              <a:t> eingeführt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Befliegungen</a:t>
            </a:r>
            <a:r>
              <a:rPr lang="de-DE" dirty="0" smtClean="0"/>
              <a:t> erfolgen im 5 – 7 Tage- Turnus mit Satellit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Die Auswertung der Fotos erfolgt mittels künstlicher Intelligenz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Zur Zeit wird damit Folgendes geprüft:</a:t>
            </a:r>
          </a:p>
          <a:p>
            <a:pPr marL="742950" lvl="1" indent="-285750">
              <a:buFontTx/>
              <a:buChar char="-"/>
            </a:pPr>
            <a:r>
              <a:rPr lang="de-DE" dirty="0" smtClean="0">
                <a:solidFill>
                  <a:srgbClr val="00B0F0"/>
                </a:solidFill>
              </a:rPr>
              <a:t>Landwirtschaftliche Mindesttätigkeit</a:t>
            </a:r>
            <a:endParaRPr lang="de-DE" dirty="0">
              <a:solidFill>
                <a:srgbClr val="00B0F0"/>
              </a:solidFill>
            </a:endParaRPr>
          </a:p>
          <a:p>
            <a:pPr marL="742950" lvl="1" indent="-285750">
              <a:buFontTx/>
              <a:buChar char="-"/>
            </a:pPr>
            <a:endParaRPr lang="de-DE" dirty="0" smtClean="0"/>
          </a:p>
          <a:p>
            <a:pPr marL="742950" lvl="1" indent="-285750">
              <a:buFontTx/>
              <a:buChar char="-"/>
            </a:pPr>
            <a:endParaRPr lang="de-DE" dirty="0" smtClean="0"/>
          </a:p>
          <a:p>
            <a:pPr marL="742950" lvl="1" indent="-285750">
              <a:buFontTx/>
              <a:buChar char="-"/>
            </a:pPr>
            <a:endParaRPr lang="de-DE" dirty="0" smtClean="0"/>
          </a:p>
          <a:p>
            <a:pPr marL="742950" lvl="1" indent="-285750">
              <a:buFontTx/>
              <a:buChar char="-"/>
            </a:pPr>
            <a:endParaRPr lang="de-DE" dirty="0" smtClean="0"/>
          </a:p>
          <a:p>
            <a:pPr marL="742950" lvl="1" indent="-285750">
              <a:buFontTx/>
              <a:buChar char="-"/>
            </a:pPr>
            <a:endParaRPr lang="de-DE" dirty="0"/>
          </a:p>
          <a:p>
            <a:pPr marL="742950" lvl="1" indent="-285750">
              <a:buFontTx/>
              <a:buChar char="-"/>
            </a:pPr>
            <a:endParaRPr lang="de-DE" dirty="0" smtClean="0"/>
          </a:p>
          <a:p>
            <a:pPr marL="742950" lvl="1" indent="-285750">
              <a:buFontTx/>
              <a:buChar char="-"/>
            </a:pPr>
            <a:endParaRPr lang="de-DE" dirty="0" smtClean="0"/>
          </a:p>
          <a:p>
            <a:pPr marL="742950" lvl="1" indent="-285750">
              <a:buFontTx/>
              <a:buChar char="-"/>
            </a:pPr>
            <a:r>
              <a:rPr lang="de-DE" b="1" dirty="0">
                <a:solidFill>
                  <a:srgbClr val="00B0F0"/>
                </a:solidFill>
              </a:rPr>
              <a:t>d</a:t>
            </a:r>
            <a:r>
              <a:rPr lang="de-DE" b="1" dirty="0" smtClean="0">
                <a:solidFill>
                  <a:srgbClr val="00B0F0"/>
                </a:solidFill>
              </a:rPr>
              <a:t>er </a:t>
            </a:r>
            <a:r>
              <a:rPr lang="de-DE" b="1" dirty="0" err="1" smtClean="0">
                <a:solidFill>
                  <a:srgbClr val="00B0F0"/>
                </a:solidFill>
              </a:rPr>
              <a:t>Nutzcode</a:t>
            </a:r>
            <a:endParaRPr lang="de-DE" b="1" dirty="0" smtClean="0">
              <a:solidFill>
                <a:srgbClr val="00B0F0"/>
              </a:solidFill>
            </a:endParaRPr>
          </a:p>
          <a:p>
            <a:pPr marL="742950" lvl="1" indent="-285750">
              <a:buFontTx/>
              <a:buChar char="-"/>
            </a:pPr>
            <a:endParaRPr lang="de-DE" dirty="0"/>
          </a:p>
          <a:p>
            <a:pPr marL="742950" lvl="1" indent="-285750">
              <a:buFontTx/>
              <a:buChar char="-"/>
            </a:pPr>
            <a:endParaRPr lang="de-DE" dirty="0" smtClean="0"/>
          </a:p>
          <a:p>
            <a:pPr marL="742950" lvl="1" indent="-285750">
              <a:buFontTx/>
              <a:buChar char="-"/>
            </a:pPr>
            <a:endParaRPr lang="de-DE" dirty="0"/>
          </a:p>
          <a:p>
            <a:pPr marL="742950" lvl="1" indent="-285750">
              <a:buFontTx/>
              <a:buChar char="-"/>
            </a:pPr>
            <a:endParaRPr lang="de-DE" dirty="0" smtClean="0"/>
          </a:p>
          <a:p>
            <a:pPr marL="742950" lvl="1" indent="-285750">
              <a:buFontTx/>
              <a:buChar char="-"/>
            </a:pPr>
            <a:r>
              <a:rPr lang="de-DE" dirty="0" smtClean="0"/>
              <a:t>- </a:t>
            </a:r>
            <a:r>
              <a:rPr lang="de-DE" b="1" dirty="0" smtClean="0">
                <a:solidFill>
                  <a:srgbClr val="00B0F0"/>
                </a:solidFill>
              </a:rPr>
              <a:t>die landwirtschaftliche Tätigkeit</a:t>
            </a:r>
          </a:p>
          <a:p>
            <a:pPr marL="742950" lvl="1" indent="-285750">
              <a:buFontTx/>
              <a:buChar char="-"/>
            </a:pPr>
            <a:endParaRPr lang="de-DE" b="1" dirty="0">
              <a:solidFill>
                <a:srgbClr val="00B0F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468" y="3678382"/>
            <a:ext cx="4896533" cy="121937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499" y="5081595"/>
            <a:ext cx="4725059" cy="125747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499" y="1449221"/>
            <a:ext cx="4696480" cy="222916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870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35282" y="955964"/>
            <a:ext cx="7637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Die Nutzung der App ist für Teilnehmer am Antragsverfahren im Rahmen Ihrer Mitwirkungspflicht verbindlich.</a:t>
            </a:r>
            <a:endParaRPr lang="de-DE" sz="2000" b="1" dirty="0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908" y="1699451"/>
            <a:ext cx="4925112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381" y="1413164"/>
            <a:ext cx="7977477" cy="343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78" y="706582"/>
            <a:ext cx="7797280" cy="453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10" y="887633"/>
            <a:ext cx="6952288" cy="464857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098" y="2512803"/>
            <a:ext cx="4792902" cy="32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509" y="158264"/>
            <a:ext cx="7450282" cy="66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370" y="93518"/>
            <a:ext cx="8139819" cy="418753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932" y="4104409"/>
            <a:ext cx="6919874" cy="1901536"/>
          </a:xfrm>
          <a:prstGeom prst="rect">
            <a:avLst/>
          </a:prstGeom>
          <a:solidFill>
            <a:srgbClr val="FFFF00"/>
          </a:solidFill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536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755" y="690676"/>
            <a:ext cx="7894156" cy="512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017" y="1251136"/>
            <a:ext cx="7868748" cy="146705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452255" y="3075709"/>
            <a:ext cx="74606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Diese Antragsteller, </a:t>
            </a:r>
            <a:r>
              <a:rPr lang="de-DE" sz="2000" b="1" dirty="0" smtClean="0">
                <a:solidFill>
                  <a:srgbClr val="0070C0"/>
                </a:solidFill>
              </a:rPr>
              <a:t>die Direktzahlungen für Mutterkühe, - </a:t>
            </a:r>
            <a:r>
              <a:rPr lang="de-DE" sz="2000" b="1" dirty="0" err="1" smtClean="0">
                <a:solidFill>
                  <a:srgbClr val="0070C0"/>
                </a:solidFill>
              </a:rPr>
              <a:t>schafe</a:t>
            </a:r>
            <a:r>
              <a:rPr lang="de-DE" sz="2000" b="1" dirty="0" smtClean="0">
                <a:solidFill>
                  <a:srgbClr val="0070C0"/>
                </a:solidFill>
              </a:rPr>
              <a:t>, -ziegen für 2024 beantragen möchten</a:t>
            </a:r>
            <a:r>
              <a:rPr lang="de-DE" b="1" dirty="0" smtClean="0"/>
              <a:t>, denken bitte </a:t>
            </a:r>
            <a:r>
              <a:rPr lang="de-DE" b="1" u="sng" dirty="0" smtClean="0">
                <a:solidFill>
                  <a:srgbClr val="FF0000"/>
                </a:solidFill>
              </a:rPr>
              <a:t>zusätzlich</a:t>
            </a:r>
            <a:r>
              <a:rPr lang="de-DE" b="1" dirty="0" smtClean="0"/>
              <a:t> an die Meldung am 03.01.2024</a:t>
            </a:r>
          </a:p>
          <a:p>
            <a:r>
              <a:rPr lang="de-DE" b="1" dirty="0" smtClean="0"/>
              <a:t>an die </a:t>
            </a:r>
            <a:r>
              <a:rPr lang="de-DE" sz="2800" b="1" dirty="0" smtClean="0">
                <a:solidFill>
                  <a:srgbClr val="FF0000"/>
                </a:solidFill>
              </a:rPr>
              <a:t>Tierseuchenkasse</a:t>
            </a:r>
            <a:r>
              <a:rPr lang="de-DE" b="1" dirty="0" smtClean="0"/>
              <a:t>.</a:t>
            </a:r>
          </a:p>
          <a:p>
            <a:r>
              <a:rPr lang="de-DE" b="1" dirty="0" smtClean="0"/>
              <a:t>Mit diesen Daten werden Abgleiche gemacht, die Ausschlüsse bewirken können, wenn sie ganz fehlen.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7739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282" y="601183"/>
            <a:ext cx="8270478" cy="5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376" y="498763"/>
            <a:ext cx="8003939" cy="128680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376" y="1657605"/>
            <a:ext cx="8003939" cy="391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309" y="421003"/>
            <a:ext cx="4980810" cy="536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453" y="727363"/>
            <a:ext cx="8378096" cy="74471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867" y="1293861"/>
            <a:ext cx="3826634" cy="50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55" y="1693718"/>
            <a:ext cx="10006446" cy="333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257300"/>
            <a:ext cx="9533659" cy="38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596" y="415637"/>
            <a:ext cx="8903218" cy="204840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619" y="1984159"/>
            <a:ext cx="8071195" cy="150718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067791" y="4031673"/>
            <a:ext cx="736715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Das führte zu Irritationen: ÖR-5 / die Kennarten sind nicht Gegenstand des App-verfahrens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8716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0" y="74020"/>
            <a:ext cx="9180648" cy="578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330037" y="363682"/>
            <a:ext cx="789709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</a:rPr>
              <a:t>Wir rechnen nicht mit vielen Neuanträgen:</a:t>
            </a:r>
          </a:p>
          <a:p>
            <a:endParaRPr lang="de-DE" sz="2000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Etwa ein Dutzend Betriebe im Ökologischen Landbau (FP 880), bei denen die Verpflichtung am 31.12.2023 ausläuft, werden handeln</a:t>
            </a:r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Beim Zugang neuer Flächen können sich Erweiterungsanträge Z.B. im FP 880 ergeben</a:t>
            </a:r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Einzelanträge bei lukrativen Programmen sind überlegenswert (dazu später)</a:t>
            </a:r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Wer erstmalig Flächen im neuen FP 810 (einzelflächenbezogene Grünlandextensivierung) beantragen möchte, braucht auch dieses Mal zwingend eine Aufsattelförderung dazu und muss verschiedenste neue Kulissen dabei beachten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Viele von Ihnen „haben die Weichen bereits im vergangenen Herbst gestellt“</a:t>
            </a:r>
          </a:p>
          <a:p>
            <a:pPr marL="742950" lvl="1" indent="-285750">
              <a:buFontTx/>
              <a:buChar char="-"/>
            </a:pPr>
            <a:r>
              <a:rPr lang="de-DE" dirty="0" smtClean="0"/>
              <a:t>Ob als ÖR 4 oder als FP 810 / Beides in einem Betrieb geht nicht</a:t>
            </a:r>
          </a:p>
          <a:p>
            <a:pPr marL="742950" lvl="1" indent="-285750">
              <a:buFontTx/>
              <a:buChar char="-"/>
            </a:pPr>
            <a:r>
              <a:rPr lang="de-DE" dirty="0" smtClean="0"/>
              <a:t>Die Masse alt bekannter KULAP-Antragsteller befindet sich seit 01.01.23</a:t>
            </a:r>
          </a:p>
          <a:p>
            <a:pPr lvl="1"/>
            <a:r>
              <a:rPr lang="de-DE" dirty="0" smtClean="0"/>
              <a:t>	bereits in noch andauernden </a:t>
            </a:r>
            <a:r>
              <a:rPr lang="de-DE" dirty="0"/>
              <a:t>V</a:t>
            </a:r>
            <a:r>
              <a:rPr lang="de-DE" dirty="0" smtClean="0"/>
              <a:t>erpflichtungen / Das ist gut.</a:t>
            </a:r>
          </a:p>
          <a:p>
            <a:pPr lvl="1"/>
            <a:r>
              <a:rPr lang="de-DE" dirty="0"/>
              <a:t>	</a:t>
            </a:r>
            <a:r>
              <a:rPr lang="de-DE" dirty="0" smtClean="0"/>
              <a:t>Entsprechende Förderbescheide gingen Ihnen in den letzten Wochen zu.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326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135" y="218208"/>
            <a:ext cx="9443435" cy="5971321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 flipV="1">
            <a:off x="135082" y="3647209"/>
            <a:ext cx="11887200" cy="20782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1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955" y="1264262"/>
            <a:ext cx="8354290" cy="543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66" y="280548"/>
            <a:ext cx="9326525" cy="5996919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>
            <a:off x="6276109" y="2971800"/>
            <a:ext cx="67540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 flipV="1">
            <a:off x="3886200" y="3304309"/>
            <a:ext cx="2161309" cy="103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1465118" y="3470564"/>
            <a:ext cx="6047509" cy="28367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V="1">
            <a:off x="1610591" y="3314700"/>
            <a:ext cx="6182591" cy="28782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4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33" y="535182"/>
            <a:ext cx="9678751" cy="5496692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 flipV="1">
            <a:off x="1017633" y="5839691"/>
            <a:ext cx="6661249" cy="31173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119744" y="1132609"/>
            <a:ext cx="4946073" cy="8002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sz="2800" b="1" dirty="0" smtClean="0">
                <a:solidFill>
                  <a:srgbClr val="FF0000"/>
                </a:solidFill>
              </a:rPr>
              <a:t>Auch diese aktuell nicht:</a:t>
            </a:r>
            <a:endParaRPr lang="de-DE" sz="2800" b="1" dirty="0">
              <a:solidFill>
                <a:srgbClr val="FF0000"/>
              </a:solidFill>
            </a:endParaRPr>
          </a:p>
        </p:txBody>
      </p:sp>
      <p:cxnSp>
        <p:nvCxnSpPr>
          <p:cNvPr id="6" name="Gerader Verbinder 5"/>
          <p:cNvCxnSpPr/>
          <p:nvPr/>
        </p:nvCxnSpPr>
        <p:spPr>
          <a:xfrm>
            <a:off x="1017633" y="1932828"/>
            <a:ext cx="5362385" cy="31587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 flipV="1">
            <a:off x="1257300" y="1859973"/>
            <a:ext cx="6670964" cy="32315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3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64" y="706583"/>
            <a:ext cx="9077220" cy="5321424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 flipV="1">
            <a:off x="2140527" y="2358736"/>
            <a:ext cx="3221182" cy="10391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7959436" y="1330036"/>
            <a:ext cx="32835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Diese betreffen mögliche Aufsattelförderungen im FP 810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3523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04" y="2608119"/>
            <a:ext cx="11402167" cy="158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54" y="1721129"/>
            <a:ext cx="10459910" cy="426779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02136" y="0"/>
            <a:ext cx="390698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Diese neuen Kulissen gelten im Rahmen </a:t>
            </a:r>
            <a:r>
              <a:rPr lang="de-DE" sz="2400" b="1" dirty="0" smtClean="0">
                <a:solidFill>
                  <a:srgbClr val="FF0000"/>
                </a:solidFill>
              </a:rPr>
              <a:t>der Biodiversität </a:t>
            </a:r>
            <a:r>
              <a:rPr lang="de-DE" sz="2400" dirty="0" smtClean="0"/>
              <a:t>für ab 01.01.24 beginnende Maßnahmen</a:t>
            </a:r>
            <a:endParaRPr lang="de-DE" sz="2400" dirty="0"/>
          </a:p>
        </p:txBody>
      </p:sp>
      <p:sp>
        <p:nvSpPr>
          <p:cNvPr id="4" name="Pfeil nach unten 3"/>
          <p:cNvSpPr/>
          <p:nvPr/>
        </p:nvSpPr>
        <p:spPr>
          <a:xfrm>
            <a:off x="8915400" y="1143000"/>
            <a:ext cx="800100" cy="578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8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83" y="104311"/>
            <a:ext cx="8852882" cy="5930242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>
            <a:off x="5559136" y="2732809"/>
            <a:ext cx="4322619" cy="1039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1818409" y="3023756"/>
            <a:ext cx="2930236" cy="1038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7980217" y="498764"/>
            <a:ext cx="3730337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Variante 1 der hoch Dotierten mit 1.600 €/ha und a </a:t>
            </a:r>
            <a:r>
              <a:rPr lang="de-DE" sz="2400" b="1" dirty="0">
                <a:solidFill>
                  <a:srgbClr val="FF0000"/>
                </a:solidFill>
              </a:rPr>
              <a:t>über </a:t>
            </a:r>
            <a:r>
              <a:rPr lang="de-DE" sz="2400" b="1" dirty="0" smtClean="0">
                <a:solidFill>
                  <a:srgbClr val="FF0000"/>
                </a:solidFill>
              </a:rPr>
              <a:t>„Intervention </a:t>
            </a:r>
            <a:r>
              <a:rPr lang="de-DE" sz="2400" b="1" u="sng" dirty="0" smtClean="0">
                <a:solidFill>
                  <a:srgbClr val="FF0000"/>
                </a:solidFill>
              </a:rPr>
              <a:t>Bio-Diversität</a:t>
            </a:r>
            <a:r>
              <a:rPr lang="de-DE" sz="2400" b="1" dirty="0" smtClean="0">
                <a:solidFill>
                  <a:srgbClr val="FF0000"/>
                </a:solidFill>
              </a:rPr>
              <a:t>“</a:t>
            </a:r>
            <a:r>
              <a:rPr lang="de-DE" sz="2400" b="1" dirty="0" smtClean="0"/>
              <a:t>:</a:t>
            </a:r>
            <a:endParaRPr lang="de-DE" sz="2400" b="1" dirty="0"/>
          </a:p>
        </p:txBody>
      </p:sp>
      <p:cxnSp>
        <p:nvCxnSpPr>
          <p:cNvPr id="5" name="Gerader Verbinder 4"/>
          <p:cNvCxnSpPr/>
          <p:nvPr/>
        </p:nvCxnSpPr>
        <p:spPr>
          <a:xfrm flipV="1">
            <a:off x="7980217" y="3626427"/>
            <a:ext cx="1901538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2119745" y="3958936"/>
            <a:ext cx="1101437" cy="103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4073236" y="3626427"/>
            <a:ext cx="3667991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 flipV="1">
            <a:off x="3429000" y="4488873"/>
            <a:ext cx="6452755" cy="103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V="1">
            <a:off x="2119745" y="4738255"/>
            <a:ext cx="5715000" cy="415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 flipV="1">
            <a:off x="8562109" y="5725391"/>
            <a:ext cx="1319646" cy="2078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2119745" y="6034553"/>
            <a:ext cx="47590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Pfeil nach unten 17"/>
          <p:cNvSpPr/>
          <p:nvPr/>
        </p:nvSpPr>
        <p:spPr>
          <a:xfrm>
            <a:off x="4509655" y="904009"/>
            <a:ext cx="862445" cy="51954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0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33" y="943948"/>
            <a:ext cx="9840698" cy="4658375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 flipV="1">
            <a:off x="5773882" y="3605645"/>
            <a:ext cx="4544291" cy="2078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 flipV="1">
            <a:off x="1756064" y="3958936"/>
            <a:ext cx="1974272" cy="1039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 flipV="1">
            <a:off x="4083627" y="3958936"/>
            <a:ext cx="3023755" cy="10391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8811491" y="1674632"/>
            <a:ext cx="257694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Variante 2 </a:t>
            </a:r>
            <a:r>
              <a:rPr lang="de-DE" sz="2400" b="1" dirty="0">
                <a:solidFill>
                  <a:srgbClr val="FF0000"/>
                </a:solidFill>
              </a:rPr>
              <a:t>über Intervention </a:t>
            </a:r>
            <a:r>
              <a:rPr lang="de-DE" sz="2400" b="1" u="sng" dirty="0" smtClean="0">
                <a:solidFill>
                  <a:srgbClr val="FF0000"/>
                </a:solidFill>
              </a:rPr>
              <a:t>„Klimaschutz“ </a:t>
            </a:r>
            <a:r>
              <a:rPr lang="de-DE" sz="2400" b="1" dirty="0" smtClean="0"/>
              <a:t>:</a:t>
            </a:r>
            <a:endParaRPr lang="de-DE" sz="2400" b="1" dirty="0"/>
          </a:p>
        </p:txBody>
      </p:sp>
      <p:cxnSp>
        <p:nvCxnSpPr>
          <p:cNvPr id="11" name="Gerader Verbinder 10"/>
          <p:cNvCxnSpPr/>
          <p:nvPr/>
        </p:nvCxnSpPr>
        <p:spPr>
          <a:xfrm flipV="1">
            <a:off x="5891645" y="5413664"/>
            <a:ext cx="2154382" cy="103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Gerader Verbinder 4"/>
          <p:cNvCxnSpPr/>
          <p:nvPr/>
        </p:nvCxnSpPr>
        <p:spPr>
          <a:xfrm flipV="1">
            <a:off x="2441864" y="4301836"/>
            <a:ext cx="5216236" cy="51955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0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34" y="2762157"/>
            <a:ext cx="10431331" cy="1333686"/>
          </a:xfrm>
          <a:prstGeom prst="rect">
            <a:avLst/>
          </a:prstGeom>
        </p:spPr>
      </p:pic>
      <p:sp>
        <p:nvSpPr>
          <p:cNvPr id="3" name="Pfeil nach unten 2"/>
          <p:cNvSpPr/>
          <p:nvPr/>
        </p:nvSpPr>
        <p:spPr>
          <a:xfrm>
            <a:off x="8936182" y="1745673"/>
            <a:ext cx="1049482" cy="1340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247409" y="436418"/>
            <a:ext cx="50188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Hierfür werden keine finanziellen Probleme gesehen / keine Projektauswahlkriterien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5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61" y="507565"/>
            <a:ext cx="7376725" cy="511021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603673" y="2047009"/>
            <a:ext cx="2732809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Die hoch dotierte „2216“ - Maßnahme hat, wenn sie in FFH-Gebieten und / oder Naturschutzgebieten stattfinden soll, </a:t>
            </a:r>
            <a:r>
              <a:rPr lang="de-DE" u="sng" dirty="0" smtClean="0"/>
              <a:t>die vergleichsweise beste Chance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im Rahmen der „Bio-Diversität“ - 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siehe dazu die nachfolgende Folie…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6806045" y="2576945"/>
            <a:ext cx="955964" cy="1039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737755" y="2888673"/>
            <a:ext cx="6463145" cy="2078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592282" y="2182091"/>
            <a:ext cx="1371600" cy="10391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3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837" y="0"/>
            <a:ext cx="7856737" cy="582069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414164" y="2109355"/>
            <a:ext cx="2410691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Was zählt zur Intervention Bio-Diversität und würde bei Überzeichnung gewichtet; ggfs. nicht berücksichtigt werden können?</a:t>
            </a:r>
            <a:endParaRPr lang="de-DE" sz="2400" b="1" dirty="0"/>
          </a:p>
        </p:txBody>
      </p:sp>
      <p:sp>
        <p:nvSpPr>
          <p:cNvPr id="5" name="Pfeil nach links 4"/>
          <p:cNvSpPr/>
          <p:nvPr/>
        </p:nvSpPr>
        <p:spPr>
          <a:xfrm>
            <a:off x="5361709" y="4031673"/>
            <a:ext cx="270164" cy="197427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6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27" y="1235672"/>
            <a:ext cx="8704380" cy="51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99" y="93518"/>
            <a:ext cx="8595408" cy="560936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64482" y="727364"/>
            <a:ext cx="322118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Weitere in Betracht kommende Möglichkeiten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986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99" y="946526"/>
            <a:ext cx="9716856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77" y="1690445"/>
            <a:ext cx="9097645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09" y="216066"/>
            <a:ext cx="10488489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253" y="351586"/>
            <a:ext cx="10250330" cy="58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166" y="431697"/>
            <a:ext cx="9955014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644" y="394455"/>
            <a:ext cx="10059804" cy="5715798"/>
          </a:xfrm>
          <a:prstGeom prst="rect">
            <a:avLst/>
          </a:prstGeom>
        </p:spPr>
      </p:pic>
      <p:sp>
        <p:nvSpPr>
          <p:cNvPr id="3" name="Pfeil nach unten 2"/>
          <p:cNvSpPr/>
          <p:nvPr/>
        </p:nvSpPr>
        <p:spPr>
          <a:xfrm>
            <a:off x="7024255" y="665018"/>
            <a:ext cx="1278081" cy="107026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 nach rechts 3"/>
          <p:cNvSpPr/>
          <p:nvPr/>
        </p:nvSpPr>
        <p:spPr>
          <a:xfrm>
            <a:off x="602673" y="4229100"/>
            <a:ext cx="1330036" cy="72736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868391" y="4052455"/>
            <a:ext cx="2057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Beide Varianten sind noch möglich.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33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29" y="561575"/>
            <a:ext cx="9964541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91" y="462005"/>
            <a:ext cx="10107436" cy="5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57" y="550718"/>
            <a:ext cx="10900245" cy="494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026227" y="1859973"/>
            <a:ext cx="7117773" cy="378565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Für Betriebe mit wenig Ackerland</a:t>
            </a:r>
          </a:p>
          <a:p>
            <a:pPr>
              <a:spcAft>
                <a:spcPts val="0"/>
              </a:spcAft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Wenn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</a:rPr>
              <a:t>Ihr Betrieb diese Bedingung erfüllt, benötigen Sie diese Information jetzt, da Sie sich bei der Bestellung Fläche dafür freihalten können sollten.</a:t>
            </a:r>
          </a:p>
          <a:p>
            <a:pPr>
              <a:spcAft>
                <a:spcPts val="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</a:rPr>
              <a:t>Der Stilllegungszeitraum würde ja ab dem 1.1.2024 beginnen. </a:t>
            </a:r>
          </a:p>
          <a:p>
            <a:pPr>
              <a:spcAft>
                <a:spcPts val="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</a:rPr>
              <a:t>Eine derartige Beantragung erfolgt dann jedoch erst mit dem Mai-Antrag und ist nicht Gegenstand eines ELER-Antrags.</a:t>
            </a:r>
          </a:p>
        </p:txBody>
      </p:sp>
      <p:cxnSp>
        <p:nvCxnSpPr>
          <p:cNvPr id="4" name="Gerader Verbinder 3"/>
          <p:cNvCxnSpPr/>
          <p:nvPr/>
        </p:nvCxnSpPr>
        <p:spPr>
          <a:xfrm flipV="1">
            <a:off x="4260273" y="2296391"/>
            <a:ext cx="716972" cy="103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4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00" y="1601642"/>
            <a:ext cx="10278909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id:image006.png@01DA1163.44E31C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55" y="322119"/>
            <a:ext cx="7524750" cy="2295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cid:image007.png@01DA1163.A47AD9C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55" y="2715489"/>
            <a:ext cx="5077690" cy="3404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6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cid:image008.png@01DA1163.A47AD9C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28" y="2202873"/>
            <a:ext cx="8617960" cy="17785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2462645" y="644236"/>
            <a:ext cx="56007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Die Schrägstriche zählen mit und sind einzutragen, um die 13 </a:t>
            </a:r>
            <a:r>
              <a:rPr lang="de-DE" sz="2800" b="1" dirty="0"/>
              <a:t>F</a:t>
            </a:r>
            <a:r>
              <a:rPr lang="de-DE" sz="2800" b="1" dirty="0" smtClean="0"/>
              <a:t>elder zu füllen…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58231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515" y="289257"/>
            <a:ext cx="9850225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id:image010.png@01DA1166.A13432E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21" y="1485901"/>
            <a:ext cx="11122169" cy="52954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1745673" y="311727"/>
            <a:ext cx="713855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Hier kann man Prüfhinweise des Amtes zu Bindungsflächen einsehen:</a:t>
            </a:r>
            <a:endParaRPr lang="de-DE" sz="2400" b="1" dirty="0"/>
          </a:p>
        </p:txBody>
      </p:sp>
      <p:sp>
        <p:nvSpPr>
          <p:cNvPr id="4" name="Pfeil nach rechts 3"/>
          <p:cNvSpPr/>
          <p:nvPr/>
        </p:nvSpPr>
        <p:spPr>
          <a:xfrm>
            <a:off x="228600" y="4779818"/>
            <a:ext cx="748145" cy="71697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5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id:image016.png@01DA1169.3B280E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182091"/>
            <a:ext cx="8275926" cy="38424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1766456" y="633845"/>
            <a:ext cx="6889172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Erst EGS ++++ beantragen </a:t>
            </a:r>
            <a:r>
              <a:rPr lang="de-DE" sz="2400" b="1" dirty="0" smtClean="0"/>
              <a:t>(Info</a:t>
            </a:r>
            <a:r>
              <a:rPr lang="de-DE" sz="2400" b="1" dirty="0"/>
              <a:t>) dann </a:t>
            </a:r>
            <a:r>
              <a:rPr lang="de-DE" sz="2400" b="1" dirty="0" err="1" smtClean="0"/>
              <a:t>Kondi</a:t>
            </a:r>
            <a:r>
              <a:rPr lang="de-DE" sz="2400" b="1" dirty="0" smtClean="0"/>
              <a:t>-Rechner funktionsfähig / aber nur informativ</a:t>
            </a:r>
            <a:endParaRPr lang="de-DE" sz="2400" b="1" dirty="0"/>
          </a:p>
          <a:p>
            <a:r>
              <a:rPr lang="de-DE" dirty="0"/>
              <a:t> </a:t>
            </a:r>
          </a:p>
          <a:p>
            <a:endParaRPr lang="de-DE" dirty="0"/>
          </a:p>
        </p:txBody>
      </p:sp>
      <p:sp>
        <p:nvSpPr>
          <p:cNvPr id="4" name="Pfeil nach unten 3"/>
          <p:cNvSpPr/>
          <p:nvPr/>
        </p:nvSpPr>
        <p:spPr>
          <a:xfrm>
            <a:off x="8042564" y="1506682"/>
            <a:ext cx="779318" cy="129886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5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id:image017.png@01DA1169.3B280E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518" y="1485900"/>
            <a:ext cx="9022773" cy="45507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2628900" y="322118"/>
            <a:ext cx="56007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Hier finden Sie alte und neue Kulissen: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0913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41764" y="1839191"/>
            <a:ext cx="9757063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FF0000"/>
                </a:solidFill>
              </a:rPr>
              <a:t>Vielen Dank für Ihre Aufmerksamkeit</a:t>
            </a:r>
            <a:endParaRPr lang="de-DE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VL - Umwelt und Landwirtschaft">
  <a:themeElements>
    <a:clrScheme name="HVL">
      <a:dk1>
        <a:srgbClr val="000000"/>
      </a:dk1>
      <a:lt1>
        <a:srgbClr val="FFFFFF"/>
      </a:lt1>
      <a:dk2>
        <a:srgbClr val="004974"/>
      </a:dk2>
      <a:lt2>
        <a:srgbClr val="E7E6E6"/>
      </a:lt2>
      <a:accent1>
        <a:srgbClr val="0064A0"/>
      </a:accent1>
      <a:accent2>
        <a:srgbClr val="BBCC13"/>
      </a:accent2>
      <a:accent3>
        <a:srgbClr val="00A1D0"/>
      </a:accent3>
      <a:accent4>
        <a:srgbClr val="F18A00"/>
      </a:accent4>
      <a:accent5>
        <a:srgbClr val="9B6093"/>
      </a:accent5>
      <a:accent6>
        <a:srgbClr val="CC100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ptx" id="{1E6ACC77-E7D4-4AC7-8364-F9B4635DBDA8}" vid="{60DBDAB4-5B6A-4FF1-BFCE-5E8312990E83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1806</Words>
  <Application>Microsoft Office PowerPoint</Application>
  <PresentationFormat>Breitbild</PresentationFormat>
  <Paragraphs>168</Paragraphs>
  <Slides>97</Slides>
  <Notes>0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97</vt:i4>
      </vt:variant>
    </vt:vector>
  </HeadingPairs>
  <TitlesOfParts>
    <vt:vector size="104" baseType="lpstr">
      <vt:lpstr>Arial</vt:lpstr>
      <vt:lpstr>Arial Narrow</vt:lpstr>
      <vt:lpstr>Calibri</vt:lpstr>
      <vt:lpstr>Calibri Light</vt:lpstr>
      <vt:lpstr>Segoe UI</vt:lpstr>
      <vt:lpstr>Office</vt:lpstr>
      <vt:lpstr>HVL - Umwelt und Landwirtschaft</vt:lpstr>
      <vt:lpstr>ELER-Antrag 2024, Foto-App, GAP und Authega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Antragstellerkommunikation</vt:lpstr>
      <vt:lpstr>Inhalt</vt:lpstr>
      <vt:lpstr>2.2 über profil App</vt:lpstr>
      <vt:lpstr>3.1 über Antragsteller-Postfach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Landkreis Havelland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Sanselzon, Peter</dc:creator>
  <cp:lastModifiedBy>Sanselzon, Peter</cp:lastModifiedBy>
  <cp:revision>617</cp:revision>
  <cp:lastPrinted>2022-03-30T04:37:22Z</cp:lastPrinted>
  <dcterms:created xsi:type="dcterms:W3CDTF">2022-02-23T07:19:29Z</dcterms:created>
  <dcterms:modified xsi:type="dcterms:W3CDTF">2023-11-29T05:32:43Z</dcterms:modified>
</cp:coreProperties>
</file>