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145"/>
  </p:notesMasterIdLst>
  <p:sldIdLst>
    <p:sldId id="256" r:id="rId3"/>
    <p:sldId id="257" r:id="rId4"/>
    <p:sldId id="428" r:id="rId5"/>
    <p:sldId id="553" r:id="rId6"/>
    <p:sldId id="554" r:id="rId7"/>
    <p:sldId id="555" r:id="rId8"/>
    <p:sldId id="436" r:id="rId9"/>
    <p:sldId id="624" r:id="rId10"/>
    <p:sldId id="623" r:id="rId11"/>
    <p:sldId id="622" r:id="rId12"/>
    <p:sldId id="621" r:id="rId13"/>
    <p:sldId id="629" r:id="rId14"/>
    <p:sldId id="660" r:id="rId15"/>
    <p:sldId id="620" r:id="rId16"/>
    <p:sldId id="672" r:id="rId17"/>
    <p:sldId id="667" r:id="rId18"/>
    <p:sldId id="535" r:id="rId19"/>
    <p:sldId id="673" r:id="rId20"/>
    <p:sldId id="501" r:id="rId21"/>
    <p:sldId id="575" r:id="rId22"/>
    <p:sldId id="429" r:id="rId23"/>
    <p:sldId id="438" r:id="rId24"/>
    <p:sldId id="538" r:id="rId25"/>
    <p:sldId id="558" r:id="rId26"/>
    <p:sldId id="574" r:id="rId27"/>
    <p:sldId id="560" r:id="rId28"/>
    <p:sldId id="576" r:id="rId29"/>
    <p:sldId id="561" r:id="rId30"/>
    <p:sldId id="534" r:id="rId31"/>
    <p:sldId id="437" r:id="rId32"/>
    <p:sldId id="483" r:id="rId33"/>
    <p:sldId id="557" r:id="rId34"/>
    <p:sldId id="551" r:id="rId35"/>
    <p:sldId id="588" r:id="rId36"/>
    <p:sldId id="562" r:id="rId37"/>
    <p:sldId id="563" r:id="rId38"/>
    <p:sldId id="564" r:id="rId39"/>
    <p:sldId id="566" r:id="rId40"/>
    <p:sldId id="565" r:id="rId41"/>
    <p:sldId id="573" r:id="rId42"/>
    <p:sldId id="572" r:id="rId43"/>
    <p:sldId id="568" r:id="rId44"/>
    <p:sldId id="567" r:id="rId45"/>
    <p:sldId id="569" r:id="rId46"/>
    <p:sldId id="516" r:id="rId47"/>
    <p:sldId id="666" r:id="rId48"/>
    <p:sldId id="579" r:id="rId49"/>
    <p:sldId id="545" r:id="rId50"/>
    <p:sldId id="559" r:id="rId51"/>
    <p:sldId id="556" r:id="rId52"/>
    <p:sldId id="544" r:id="rId53"/>
    <p:sldId id="570" r:id="rId54"/>
    <p:sldId id="549" r:id="rId55"/>
    <p:sldId id="543" r:id="rId56"/>
    <p:sldId id="571" r:id="rId57"/>
    <p:sldId id="536" r:id="rId58"/>
    <p:sldId id="550" r:id="rId59"/>
    <p:sldId id="552" r:id="rId60"/>
    <p:sldId id="546" r:id="rId61"/>
    <p:sldId id="547" r:id="rId62"/>
    <p:sldId id="548" r:id="rId63"/>
    <p:sldId id="577" r:id="rId64"/>
    <p:sldId id="578" r:id="rId65"/>
    <p:sldId id="586" r:id="rId66"/>
    <p:sldId id="581" r:id="rId67"/>
    <p:sldId id="663" r:id="rId68"/>
    <p:sldId id="664" r:id="rId69"/>
    <p:sldId id="665" r:id="rId70"/>
    <p:sldId id="662" r:id="rId71"/>
    <p:sldId id="633" r:id="rId72"/>
    <p:sldId id="639" r:id="rId73"/>
    <p:sldId id="638" r:id="rId74"/>
    <p:sldId id="637" r:id="rId75"/>
    <p:sldId id="636" r:id="rId76"/>
    <p:sldId id="635" r:id="rId77"/>
    <p:sldId id="634" r:id="rId78"/>
    <p:sldId id="642" r:id="rId79"/>
    <p:sldId id="661" r:id="rId80"/>
    <p:sldId id="491" r:id="rId81"/>
    <p:sldId id="668" r:id="rId82"/>
    <p:sldId id="670" r:id="rId83"/>
    <p:sldId id="669" r:id="rId84"/>
    <p:sldId id="671" r:id="rId85"/>
    <p:sldId id="580" r:id="rId86"/>
    <p:sldId id="631" r:id="rId87"/>
    <p:sldId id="593" r:id="rId88"/>
    <p:sldId id="632" r:id="rId89"/>
    <p:sldId id="655" r:id="rId90"/>
    <p:sldId id="625" r:id="rId91"/>
    <p:sldId id="658" r:id="rId92"/>
    <p:sldId id="657" r:id="rId93"/>
    <p:sldId id="656" r:id="rId94"/>
    <p:sldId id="626" r:id="rId95"/>
    <p:sldId id="627" r:id="rId96"/>
    <p:sldId id="616" r:id="rId97"/>
    <p:sldId id="591" r:id="rId98"/>
    <p:sldId id="643" r:id="rId99"/>
    <p:sldId id="592" r:id="rId100"/>
    <p:sldId id="648" r:id="rId101"/>
    <p:sldId id="647" r:id="rId102"/>
    <p:sldId id="646" r:id="rId103"/>
    <p:sldId id="645" r:id="rId104"/>
    <p:sldId id="652" r:id="rId105"/>
    <p:sldId id="651" r:id="rId106"/>
    <p:sldId id="650" r:id="rId107"/>
    <p:sldId id="649" r:id="rId108"/>
    <p:sldId id="653" r:id="rId109"/>
    <p:sldId id="654" r:id="rId110"/>
    <p:sldId id="644" r:id="rId111"/>
    <p:sldId id="597" r:id="rId112"/>
    <p:sldId id="617" r:id="rId113"/>
    <p:sldId id="618" r:id="rId114"/>
    <p:sldId id="596" r:id="rId115"/>
    <p:sldId id="604" r:id="rId116"/>
    <p:sldId id="603" r:id="rId117"/>
    <p:sldId id="619" r:id="rId118"/>
    <p:sldId id="602" r:id="rId119"/>
    <p:sldId id="605" r:id="rId120"/>
    <p:sldId id="606" r:id="rId121"/>
    <p:sldId id="601" r:id="rId122"/>
    <p:sldId id="595" r:id="rId123"/>
    <p:sldId id="607" r:id="rId124"/>
    <p:sldId id="609" r:id="rId125"/>
    <p:sldId id="608" r:id="rId126"/>
    <p:sldId id="594" r:id="rId127"/>
    <p:sldId id="630" r:id="rId128"/>
    <p:sldId id="659" r:id="rId129"/>
    <p:sldId id="590" r:id="rId130"/>
    <p:sldId id="582" r:id="rId131"/>
    <p:sldId id="589" r:id="rId132"/>
    <p:sldId id="583" r:id="rId133"/>
    <p:sldId id="584" r:id="rId134"/>
    <p:sldId id="600" r:id="rId135"/>
    <p:sldId id="585" r:id="rId136"/>
    <p:sldId id="587" r:id="rId137"/>
    <p:sldId id="615" r:id="rId138"/>
    <p:sldId id="614" r:id="rId139"/>
    <p:sldId id="613" r:id="rId140"/>
    <p:sldId id="612" r:id="rId141"/>
    <p:sldId id="611" r:id="rId142"/>
    <p:sldId id="610" r:id="rId143"/>
    <p:sldId id="524" r:id="rId144"/>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selzon, Peter" initials="SP" lastIdx="1" clrIdx="0">
    <p:extLst>
      <p:ext uri="{19B8F6BF-5375-455C-9EA6-DF929625EA0E}">
        <p15:presenceInfo xmlns:p15="http://schemas.microsoft.com/office/powerpoint/2012/main" userId="S-1-5-21-919105104-255080181-581009308-24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94" autoAdjust="0"/>
  </p:normalViewPr>
  <p:slideViewPr>
    <p:cSldViewPr snapToGrid="0">
      <p:cViewPr varScale="1">
        <p:scale>
          <a:sx n="120" d="100"/>
          <a:sy n="120" d="100"/>
        </p:scale>
        <p:origin x="174" y="108"/>
      </p:cViewPr>
      <p:guideLst/>
    </p:cSldViewPr>
  </p:slideViewPr>
  <p:outlineViewPr>
    <p:cViewPr>
      <p:scale>
        <a:sx n="33" d="100"/>
        <a:sy n="33" d="100"/>
      </p:scale>
      <p:origin x="0" y="-5184"/>
    </p:cViewPr>
  </p:outlineViewPr>
  <p:notesTextViewPr>
    <p:cViewPr>
      <p:scale>
        <a:sx n="1" d="1"/>
        <a:sy n="1" d="1"/>
      </p:scale>
      <p:origin x="0" y="0"/>
    </p:cViewPr>
  </p:notesTextViewPr>
  <p:sorterViewPr>
    <p:cViewPr varScale="1">
      <p:scale>
        <a:sx n="100" d="100"/>
        <a:sy n="100" d="100"/>
      </p:scale>
      <p:origin x="0" y="-127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FCA90401-6763-488C-86B2-AD2308505ECC}" type="datetimeFigureOut">
              <a:rPr lang="de-DE" smtClean="0"/>
              <a:t>23.04.2026</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660F1C89-D179-47B0-978B-C11D8133E0B8}" type="slidenum">
              <a:rPr lang="de-DE" smtClean="0"/>
              <a:t>‹Nr.›</a:t>
            </a:fld>
            <a:endParaRPr lang="de-DE"/>
          </a:p>
        </p:txBody>
      </p:sp>
    </p:spTree>
    <p:extLst>
      <p:ext uri="{BB962C8B-B14F-4D97-AF65-F5344CB8AC3E}">
        <p14:creationId xmlns:p14="http://schemas.microsoft.com/office/powerpoint/2010/main" val="2837675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996130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1288858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1957849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9" name="Freihandform 8">
            <a:extLst>
              <a:ext uri="{FF2B5EF4-FFF2-40B4-BE49-F238E27FC236}">
                <a16:creationId xmlns:a16="http://schemas.microsoft.com/office/drawing/2014/main" id="{001544FC-FAEA-6C4F-BF90-54125CEB123C}"/>
              </a:ext>
            </a:extLst>
          </p:cNvPr>
          <p:cNvSpPr/>
          <p:nvPr userDrawn="1"/>
        </p:nvSpPr>
        <p:spPr>
          <a:xfrm>
            <a:off x="-7717" y="1939366"/>
            <a:ext cx="12203129" cy="4928606"/>
          </a:xfrm>
          <a:custGeom>
            <a:avLst/>
            <a:gdLst>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145210 w 12199717"/>
              <a:gd name="connsiteY85" fmla="*/ 283579 h 3750197"/>
              <a:gd name="connsiteX86" fmla="*/ 10781818 w 12199717"/>
              <a:gd name="connsiteY86" fmla="*/ 277792 h 3750197"/>
              <a:gd name="connsiteX87" fmla="*/ 10984375 w 12199717"/>
              <a:gd name="connsiteY87" fmla="*/ 266217 h 3750197"/>
              <a:gd name="connsiteX88" fmla="*/ 11129059 w 12199717"/>
              <a:gd name="connsiteY88" fmla="*/ 260430 h 3750197"/>
              <a:gd name="connsiteX89" fmla="*/ 11308466 w 12199717"/>
              <a:gd name="connsiteY89" fmla="*/ 248855 h 3750197"/>
              <a:gd name="connsiteX90" fmla="*/ 11412638 w 12199717"/>
              <a:gd name="connsiteY90" fmla="*/ 243068 h 3750197"/>
              <a:gd name="connsiteX91" fmla="*/ 11603621 w 12199717"/>
              <a:gd name="connsiteY91" fmla="*/ 231493 h 3750197"/>
              <a:gd name="connsiteX92" fmla="*/ 11719367 w 12199717"/>
              <a:gd name="connsiteY92" fmla="*/ 225706 h 3750197"/>
              <a:gd name="connsiteX93" fmla="*/ 11979798 w 12199717"/>
              <a:gd name="connsiteY93" fmla="*/ 219919 h 3750197"/>
              <a:gd name="connsiteX94" fmla="*/ 12026097 w 12199717"/>
              <a:gd name="connsiteY94" fmla="*/ 214131 h 3750197"/>
              <a:gd name="connsiteX95" fmla="*/ 12130269 w 12199717"/>
              <a:gd name="connsiteY95" fmla="*/ 202557 h 3750197"/>
              <a:gd name="connsiteX96" fmla="*/ 12170780 w 12199717"/>
              <a:gd name="connsiteY96" fmla="*/ 190982 h 3750197"/>
              <a:gd name="connsiteX97" fmla="*/ 12193929 w 12199717"/>
              <a:gd name="connsiteY97" fmla="*/ 185195 h 3750197"/>
              <a:gd name="connsiteX98" fmla="*/ 12199717 w 12199717"/>
              <a:gd name="connsiteY98" fmla="*/ 3750197 h 3750197"/>
              <a:gd name="connsiteX99" fmla="*/ 0 w 12199717"/>
              <a:gd name="connsiteY99" fmla="*/ 3744410 h 3750197"/>
              <a:gd name="connsiteX100" fmla="*/ 0 w 12199717"/>
              <a:gd name="connsiteY100"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75316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6013048 w 12199717"/>
              <a:gd name="connsiteY61" fmla="*/ 335665 h 3750197"/>
              <a:gd name="connsiteX62" fmla="*/ 6117221 w 12199717"/>
              <a:gd name="connsiteY62" fmla="*/ 347240 h 3750197"/>
              <a:gd name="connsiteX63" fmla="*/ 6140370 w 12199717"/>
              <a:gd name="connsiteY63" fmla="*/ 353027 h 3750197"/>
              <a:gd name="connsiteX64" fmla="*/ 6279266 w 12199717"/>
              <a:gd name="connsiteY64" fmla="*/ 364602 h 3750197"/>
              <a:gd name="connsiteX65" fmla="*/ 6412375 w 12199717"/>
              <a:gd name="connsiteY65" fmla="*/ 370389 h 3750197"/>
              <a:gd name="connsiteX66" fmla="*/ 6585995 w 12199717"/>
              <a:gd name="connsiteY66" fmla="*/ 381964 h 3750197"/>
              <a:gd name="connsiteX67" fmla="*/ 6690167 w 12199717"/>
              <a:gd name="connsiteY67" fmla="*/ 387751 h 3750197"/>
              <a:gd name="connsiteX68" fmla="*/ 7275316 w 12199717"/>
              <a:gd name="connsiteY68" fmla="*/ 410901 h 3750197"/>
              <a:gd name="connsiteX69" fmla="*/ 8165940 w 12199717"/>
              <a:gd name="connsiteY69" fmla="*/ 428263 h 3750197"/>
              <a:gd name="connsiteX70" fmla="*/ 9427580 w 12199717"/>
              <a:gd name="connsiteY70" fmla="*/ 410901 h 3750197"/>
              <a:gd name="connsiteX71" fmla="*/ 9531752 w 12199717"/>
              <a:gd name="connsiteY71" fmla="*/ 399326 h 3750197"/>
              <a:gd name="connsiteX72" fmla="*/ 9647499 w 12199717"/>
              <a:gd name="connsiteY72" fmla="*/ 387751 h 3750197"/>
              <a:gd name="connsiteX73" fmla="*/ 9751671 w 12199717"/>
              <a:gd name="connsiteY73" fmla="*/ 376177 h 3750197"/>
              <a:gd name="connsiteX74" fmla="*/ 9878993 w 12199717"/>
              <a:gd name="connsiteY74" fmla="*/ 364602 h 3750197"/>
              <a:gd name="connsiteX75" fmla="*/ 9925291 w 12199717"/>
              <a:gd name="connsiteY75" fmla="*/ 353027 h 3750197"/>
              <a:gd name="connsiteX76" fmla="*/ 9948441 w 12199717"/>
              <a:gd name="connsiteY76" fmla="*/ 347240 h 3750197"/>
              <a:gd name="connsiteX77" fmla="*/ 9983165 w 12199717"/>
              <a:gd name="connsiteY77" fmla="*/ 335665 h 3750197"/>
              <a:gd name="connsiteX78" fmla="*/ 10017889 w 12199717"/>
              <a:gd name="connsiteY78" fmla="*/ 329878 h 3750197"/>
              <a:gd name="connsiteX79" fmla="*/ 10046826 w 12199717"/>
              <a:gd name="connsiteY79" fmla="*/ 318303 h 3750197"/>
              <a:gd name="connsiteX80" fmla="*/ 10081550 w 12199717"/>
              <a:gd name="connsiteY80" fmla="*/ 312516 h 3750197"/>
              <a:gd name="connsiteX81" fmla="*/ 10098912 w 12199717"/>
              <a:gd name="connsiteY81" fmla="*/ 300941 h 3750197"/>
              <a:gd name="connsiteX82" fmla="*/ 10116274 w 12199717"/>
              <a:gd name="connsiteY82" fmla="*/ 295154 h 3750197"/>
              <a:gd name="connsiteX83" fmla="*/ 10174147 w 12199717"/>
              <a:gd name="connsiteY83" fmla="*/ 289367 h 3750197"/>
              <a:gd name="connsiteX84" fmla="*/ 10781818 w 12199717"/>
              <a:gd name="connsiteY84" fmla="*/ 277792 h 3750197"/>
              <a:gd name="connsiteX85" fmla="*/ 10984375 w 12199717"/>
              <a:gd name="connsiteY85" fmla="*/ 266217 h 3750197"/>
              <a:gd name="connsiteX86" fmla="*/ 11129059 w 12199717"/>
              <a:gd name="connsiteY86" fmla="*/ 260430 h 3750197"/>
              <a:gd name="connsiteX87" fmla="*/ 11308466 w 12199717"/>
              <a:gd name="connsiteY87" fmla="*/ 248855 h 3750197"/>
              <a:gd name="connsiteX88" fmla="*/ 11412638 w 12199717"/>
              <a:gd name="connsiteY88" fmla="*/ 243068 h 3750197"/>
              <a:gd name="connsiteX89" fmla="*/ 11603621 w 12199717"/>
              <a:gd name="connsiteY89" fmla="*/ 231493 h 3750197"/>
              <a:gd name="connsiteX90" fmla="*/ 11719367 w 12199717"/>
              <a:gd name="connsiteY90" fmla="*/ 225706 h 3750197"/>
              <a:gd name="connsiteX91" fmla="*/ 11979798 w 12199717"/>
              <a:gd name="connsiteY91" fmla="*/ 219919 h 3750197"/>
              <a:gd name="connsiteX92" fmla="*/ 12026097 w 12199717"/>
              <a:gd name="connsiteY92" fmla="*/ 214131 h 3750197"/>
              <a:gd name="connsiteX93" fmla="*/ 12130269 w 12199717"/>
              <a:gd name="connsiteY93" fmla="*/ 202557 h 3750197"/>
              <a:gd name="connsiteX94" fmla="*/ 12170780 w 12199717"/>
              <a:gd name="connsiteY94" fmla="*/ 190982 h 3750197"/>
              <a:gd name="connsiteX95" fmla="*/ 12193929 w 12199717"/>
              <a:gd name="connsiteY95" fmla="*/ 185195 h 3750197"/>
              <a:gd name="connsiteX96" fmla="*/ 12199717 w 12199717"/>
              <a:gd name="connsiteY96" fmla="*/ 3750197 h 3750197"/>
              <a:gd name="connsiteX97" fmla="*/ 0 w 12199717"/>
              <a:gd name="connsiteY97" fmla="*/ 3744410 h 3750197"/>
              <a:gd name="connsiteX98" fmla="*/ 0 w 12199717"/>
              <a:gd name="connsiteY98"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55175 w 12199717"/>
              <a:gd name="connsiteY59" fmla="*/ 318303 h 3750197"/>
              <a:gd name="connsiteX60" fmla="*/ 6013048 w 12199717"/>
              <a:gd name="connsiteY60" fmla="*/ 335665 h 3750197"/>
              <a:gd name="connsiteX61" fmla="*/ 6117221 w 12199717"/>
              <a:gd name="connsiteY61" fmla="*/ 347240 h 3750197"/>
              <a:gd name="connsiteX62" fmla="*/ 6140370 w 12199717"/>
              <a:gd name="connsiteY62" fmla="*/ 353027 h 3750197"/>
              <a:gd name="connsiteX63" fmla="*/ 6279266 w 12199717"/>
              <a:gd name="connsiteY63" fmla="*/ 364602 h 3750197"/>
              <a:gd name="connsiteX64" fmla="*/ 6412375 w 12199717"/>
              <a:gd name="connsiteY64" fmla="*/ 370389 h 3750197"/>
              <a:gd name="connsiteX65" fmla="*/ 6585995 w 12199717"/>
              <a:gd name="connsiteY65" fmla="*/ 381964 h 3750197"/>
              <a:gd name="connsiteX66" fmla="*/ 6690167 w 12199717"/>
              <a:gd name="connsiteY66" fmla="*/ 387751 h 3750197"/>
              <a:gd name="connsiteX67" fmla="*/ 7275316 w 12199717"/>
              <a:gd name="connsiteY67" fmla="*/ 410901 h 3750197"/>
              <a:gd name="connsiteX68" fmla="*/ 8165940 w 12199717"/>
              <a:gd name="connsiteY68" fmla="*/ 428263 h 3750197"/>
              <a:gd name="connsiteX69" fmla="*/ 9427580 w 12199717"/>
              <a:gd name="connsiteY69" fmla="*/ 410901 h 3750197"/>
              <a:gd name="connsiteX70" fmla="*/ 9531752 w 12199717"/>
              <a:gd name="connsiteY70" fmla="*/ 399326 h 3750197"/>
              <a:gd name="connsiteX71" fmla="*/ 9647499 w 12199717"/>
              <a:gd name="connsiteY71" fmla="*/ 387751 h 3750197"/>
              <a:gd name="connsiteX72" fmla="*/ 9751671 w 12199717"/>
              <a:gd name="connsiteY72" fmla="*/ 376177 h 3750197"/>
              <a:gd name="connsiteX73" fmla="*/ 9878993 w 12199717"/>
              <a:gd name="connsiteY73" fmla="*/ 364602 h 3750197"/>
              <a:gd name="connsiteX74" fmla="*/ 9925291 w 12199717"/>
              <a:gd name="connsiteY74" fmla="*/ 353027 h 3750197"/>
              <a:gd name="connsiteX75" fmla="*/ 9948441 w 12199717"/>
              <a:gd name="connsiteY75" fmla="*/ 347240 h 3750197"/>
              <a:gd name="connsiteX76" fmla="*/ 9983165 w 12199717"/>
              <a:gd name="connsiteY76" fmla="*/ 335665 h 3750197"/>
              <a:gd name="connsiteX77" fmla="*/ 10017889 w 12199717"/>
              <a:gd name="connsiteY77" fmla="*/ 329878 h 3750197"/>
              <a:gd name="connsiteX78" fmla="*/ 10046826 w 12199717"/>
              <a:gd name="connsiteY78" fmla="*/ 318303 h 3750197"/>
              <a:gd name="connsiteX79" fmla="*/ 10081550 w 12199717"/>
              <a:gd name="connsiteY79" fmla="*/ 312516 h 3750197"/>
              <a:gd name="connsiteX80" fmla="*/ 10098912 w 12199717"/>
              <a:gd name="connsiteY80" fmla="*/ 300941 h 3750197"/>
              <a:gd name="connsiteX81" fmla="*/ 10116274 w 12199717"/>
              <a:gd name="connsiteY81" fmla="*/ 295154 h 3750197"/>
              <a:gd name="connsiteX82" fmla="*/ 10174147 w 12199717"/>
              <a:gd name="connsiteY82" fmla="*/ 289367 h 3750197"/>
              <a:gd name="connsiteX83" fmla="*/ 10781818 w 12199717"/>
              <a:gd name="connsiteY83" fmla="*/ 277792 h 3750197"/>
              <a:gd name="connsiteX84" fmla="*/ 10984375 w 12199717"/>
              <a:gd name="connsiteY84" fmla="*/ 266217 h 3750197"/>
              <a:gd name="connsiteX85" fmla="*/ 11129059 w 12199717"/>
              <a:gd name="connsiteY85" fmla="*/ 260430 h 3750197"/>
              <a:gd name="connsiteX86" fmla="*/ 11308466 w 12199717"/>
              <a:gd name="connsiteY86" fmla="*/ 248855 h 3750197"/>
              <a:gd name="connsiteX87" fmla="*/ 11412638 w 12199717"/>
              <a:gd name="connsiteY87" fmla="*/ 243068 h 3750197"/>
              <a:gd name="connsiteX88" fmla="*/ 11603621 w 12199717"/>
              <a:gd name="connsiteY88" fmla="*/ 231493 h 3750197"/>
              <a:gd name="connsiteX89" fmla="*/ 11719367 w 12199717"/>
              <a:gd name="connsiteY89" fmla="*/ 225706 h 3750197"/>
              <a:gd name="connsiteX90" fmla="*/ 11979798 w 12199717"/>
              <a:gd name="connsiteY90" fmla="*/ 219919 h 3750197"/>
              <a:gd name="connsiteX91" fmla="*/ 12026097 w 12199717"/>
              <a:gd name="connsiteY91" fmla="*/ 214131 h 3750197"/>
              <a:gd name="connsiteX92" fmla="*/ 12130269 w 12199717"/>
              <a:gd name="connsiteY92" fmla="*/ 202557 h 3750197"/>
              <a:gd name="connsiteX93" fmla="*/ 12170780 w 12199717"/>
              <a:gd name="connsiteY93" fmla="*/ 190982 h 3750197"/>
              <a:gd name="connsiteX94" fmla="*/ 12193929 w 12199717"/>
              <a:gd name="connsiteY94" fmla="*/ 185195 h 3750197"/>
              <a:gd name="connsiteX95" fmla="*/ 12199717 w 12199717"/>
              <a:gd name="connsiteY95" fmla="*/ 3750197 h 3750197"/>
              <a:gd name="connsiteX96" fmla="*/ 0 w 12199717"/>
              <a:gd name="connsiteY96" fmla="*/ 3744410 h 3750197"/>
              <a:gd name="connsiteX97" fmla="*/ 0 w 12199717"/>
              <a:gd name="connsiteY97"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746831 w 12199717"/>
              <a:gd name="connsiteY55" fmla="*/ 277792 h 3750197"/>
              <a:gd name="connsiteX56" fmla="*/ 5810491 w 12199717"/>
              <a:gd name="connsiteY56" fmla="*/ 289367 h 3750197"/>
              <a:gd name="connsiteX57" fmla="*/ 5868365 w 12199717"/>
              <a:gd name="connsiteY57" fmla="*/ 300941 h 3750197"/>
              <a:gd name="connsiteX58" fmla="*/ 5955175 w 12199717"/>
              <a:gd name="connsiteY58" fmla="*/ 318303 h 3750197"/>
              <a:gd name="connsiteX59" fmla="*/ 6013048 w 12199717"/>
              <a:gd name="connsiteY59" fmla="*/ 335665 h 3750197"/>
              <a:gd name="connsiteX60" fmla="*/ 6117221 w 12199717"/>
              <a:gd name="connsiteY60" fmla="*/ 347240 h 3750197"/>
              <a:gd name="connsiteX61" fmla="*/ 6140370 w 12199717"/>
              <a:gd name="connsiteY61" fmla="*/ 353027 h 3750197"/>
              <a:gd name="connsiteX62" fmla="*/ 6279266 w 12199717"/>
              <a:gd name="connsiteY62" fmla="*/ 364602 h 3750197"/>
              <a:gd name="connsiteX63" fmla="*/ 6412375 w 12199717"/>
              <a:gd name="connsiteY63" fmla="*/ 370389 h 3750197"/>
              <a:gd name="connsiteX64" fmla="*/ 6585995 w 12199717"/>
              <a:gd name="connsiteY64" fmla="*/ 381964 h 3750197"/>
              <a:gd name="connsiteX65" fmla="*/ 6690167 w 12199717"/>
              <a:gd name="connsiteY65" fmla="*/ 387751 h 3750197"/>
              <a:gd name="connsiteX66" fmla="*/ 7275316 w 12199717"/>
              <a:gd name="connsiteY66" fmla="*/ 410901 h 3750197"/>
              <a:gd name="connsiteX67" fmla="*/ 8165940 w 12199717"/>
              <a:gd name="connsiteY67" fmla="*/ 428263 h 3750197"/>
              <a:gd name="connsiteX68" fmla="*/ 9427580 w 12199717"/>
              <a:gd name="connsiteY68" fmla="*/ 410901 h 3750197"/>
              <a:gd name="connsiteX69" fmla="*/ 9531752 w 12199717"/>
              <a:gd name="connsiteY69" fmla="*/ 399326 h 3750197"/>
              <a:gd name="connsiteX70" fmla="*/ 9647499 w 12199717"/>
              <a:gd name="connsiteY70" fmla="*/ 387751 h 3750197"/>
              <a:gd name="connsiteX71" fmla="*/ 9751671 w 12199717"/>
              <a:gd name="connsiteY71" fmla="*/ 376177 h 3750197"/>
              <a:gd name="connsiteX72" fmla="*/ 9878993 w 12199717"/>
              <a:gd name="connsiteY72" fmla="*/ 364602 h 3750197"/>
              <a:gd name="connsiteX73" fmla="*/ 9925291 w 12199717"/>
              <a:gd name="connsiteY73" fmla="*/ 353027 h 3750197"/>
              <a:gd name="connsiteX74" fmla="*/ 9948441 w 12199717"/>
              <a:gd name="connsiteY74" fmla="*/ 347240 h 3750197"/>
              <a:gd name="connsiteX75" fmla="*/ 9983165 w 12199717"/>
              <a:gd name="connsiteY75" fmla="*/ 335665 h 3750197"/>
              <a:gd name="connsiteX76" fmla="*/ 10017889 w 12199717"/>
              <a:gd name="connsiteY76" fmla="*/ 329878 h 3750197"/>
              <a:gd name="connsiteX77" fmla="*/ 10046826 w 12199717"/>
              <a:gd name="connsiteY77" fmla="*/ 318303 h 3750197"/>
              <a:gd name="connsiteX78" fmla="*/ 10081550 w 12199717"/>
              <a:gd name="connsiteY78" fmla="*/ 312516 h 3750197"/>
              <a:gd name="connsiteX79" fmla="*/ 10098912 w 12199717"/>
              <a:gd name="connsiteY79" fmla="*/ 300941 h 3750197"/>
              <a:gd name="connsiteX80" fmla="*/ 10116274 w 12199717"/>
              <a:gd name="connsiteY80" fmla="*/ 295154 h 3750197"/>
              <a:gd name="connsiteX81" fmla="*/ 10174147 w 12199717"/>
              <a:gd name="connsiteY81" fmla="*/ 289367 h 3750197"/>
              <a:gd name="connsiteX82" fmla="*/ 10781818 w 12199717"/>
              <a:gd name="connsiteY82" fmla="*/ 277792 h 3750197"/>
              <a:gd name="connsiteX83" fmla="*/ 10984375 w 12199717"/>
              <a:gd name="connsiteY83" fmla="*/ 266217 h 3750197"/>
              <a:gd name="connsiteX84" fmla="*/ 11129059 w 12199717"/>
              <a:gd name="connsiteY84" fmla="*/ 260430 h 3750197"/>
              <a:gd name="connsiteX85" fmla="*/ 11308466 w 12199717"/>
              <a:gd name="connsiteY85" fmla="*/ 248855 h 3750197"/>
              <a:gd name="connsiteX86" fmla="*/ 11412638 w 12199717"/>
              <a:gd name="connsiteY86" fmla="*/ 243068 h 3750197"/>
              <a:gd name="connsiteX87" fmla="*/ 11603621 w 12199717"/>
              <a:gd name="connsiteY87" fmla="*/ 231493 h 3750197"/>
              <a:gd name="connsiteX88" fmla="*/ 11719367 w 12199717"/>
              <a:gd name="connsiteY88" fmla="*/ 225706 h 3750197"/>
              <a:gd name="connsiteX89" fmla="*/ 11979798 w 12199717"/>
              <a:gd name="connsiteY89" fmla="*/ 219919 h 3750197"/>
              <a:gd name="connsiteX90" fmla="*/ 12026097 w 12199717"/>
              <a:gd name="connsiteY90" fmla="*/ 214131 h 3750197"/>
              <a:gd name="connsiteX91" fmla="*/ 12130269 w 12199717"/>
              <a:gd name="connsiteY91" fmla="*/ 202557 h 3750197"/>
              <a:gd name="connsiteX92" fmla="*/ 12170780 w 12199717"/>
              <a:gd name="connsiteY92" fmla="*/ 190982 h 3750197"/>
              <a:gd name="connsiteX93" fmla="*/ 12193929 w 12199717"/>
              <a:gd name="connsiteY93" fmla="*/ 185195 h 3750197"/>
              <a:gd name="connsiteX94" fmla="*/ 12199717 w 12199717"/>
              <a:gd name="connsiteY94" fmla="*/ 3750197 h 3750197"/>
              <a:gd name="connsiteX95" fmla="*/ 0 w 12199717"/>
              <a:gd name="connsiteY95" fmla="*/ 3744410 h 3750197"/>
              <a:gd name="connsiteX96" fmla="*/ 0 w 12199717"/>
              <a:gd name="connsiteY96"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90572 w 12199717"/>
              <a:gd name="connsiteY52" fmla="*/ 237281 h 3750197"/>
              <a:gd name="connsiteX53" fmla="*/ 5654233 w 12199717"/>
              <a:gd name="connsiteY53" fmla="*/ 254643 h 3750197"/>
              <a:gd name="connsiteX54" fmla="*/ 5746831 w 12199717"/>
              <a:gd name="connsiteY54" fmla="*/ 277792 h 3750197"/>
              <a:gd name="connsiteX55" fmla="*/ 5810491 w 12199717"/>
              <a:gd name="connsiteY55" fmla="*/ 289367 h 3750197"/>
              <a:gd name="connsiteX56" fmla="*/ 5868365 w 12199717"/>
              <a:gd name="connsiteY56" fmla="*/ 300941 h 3750197"/>
              <a:gd name="connsiteX57" fmla="*/ 5955175 w 12199717"/>
              <a:gd name="connsiteY57" fmla="*/ 318303 h 3750197"/>
              <a:gd name="connsiteX58" fmla="*/ 6013048 w 12199717"/>
              <a:gd name="connsiteY58" fmla="*/ 335665 h 3750197"/>
              <a:gd name="connsiteX59" fmla="*/ 6117221 w 12199717"/>
              <a:gd name="connsiteY59" fmla="*/ 347240 h 3750197"/>
              <a:gd name="connsiteX60" fmla="*/ 6140370 w 12199717"/>
              <a:gd name="connsiteY60" fmla="*/ 353027 h 3750197"/>
              <a:gd name="connsiteX61" fmla="*/ 6279266 w 12199717"/>
              <a:gd name="connsiteY61" fmla="*/ 364602 h 3750197"/>
              <a:gd name="connsiteX62" fmla="*/ 6412375 w 12199717"/>
              <a:gd name="connsiteY62" fmla="*/ 370389 h 3750197"/>
              <a:gd name="connsiteX63" fmla="*/ 6585995 w 12199717"/>
              <a:gd name="connsiteY63" fmla="*/ 381964 h 3750197"/>
              <a:gd name="connsiteX64" fmla="*/ 6690167 w 12199717"/>
              <a:gd name="connsiteY64" fmla="*/ 387751 h 3750197"/>
              <a:gd name="connsiteX65" fmla="*/ 7275316 w 12199717"/>
              <a:gd name="connsiteY65" fmla="*/ 410901 h 3750197"/>
              <a:gd name="connsiteX66" fmla="*/ 8165940 w 12199717"/>
              <a:gd name="connsiteY66" fmla="*/ 428263 h 3750197"/>
              <a:gd name="connsiteX67" fmla="*/ 9427580 w 12199717"/>
              <a:gd name="connsiteY67" fmla="*/ 410901 h 3750197"/>
              <a:gd name="connsiteX68" fmla="*/ 9531752 w 12199717"/>
              <a:gd name="connsiteY68" fmla="*/ 399326 h 3750197"/>
              <a:gd name="connsiteX69" fmla="*/ 9647499 w 12199717"/>
              <a:gd name="connsiteY69" fmla="*/ 387751 h 3750197"/>
              <a:gd name="connsiteX70" fmla="*/ 9751671 w 12199717"/>
              <a:gd name="connsiteY70" fmla="*/ 376177 h 3750197"/>
              <a:gd name="connsiteX71" fmla="*/ 9878993 w 12199717"/>
              <a:gd name="connsiteY71" fmla="*/ 364602 h 3750197"/>
              <a:gd name="connsiteX72" fmla="*/ 9925291 w 12199717"/>
              <a:gd name="connsiteY72" fmla="*/ 353027 h 3750197"/>
              <a:gd name="connsiteX73" fmla="*/ 9948441 w 12199717"/>
              <a:gd name="connsiteY73" fmla="*/ 347240 h 3750197"/>
              <a:gd name="connsiteX74" fmla="*/ 9983165 w 12199717"/>
              <a:gd name="connsiteY74" fmla="*/ 335665 h 3750197"/>
              <a:gd name="connsiteX75" fmla="*/ 10017889 w 12199717"/>
              <a:gd name="connsiteY75" fmla="*/ 329878 h 3750197"/>
              <a:gd name="connsiteX76" fmla="*/ 10046826 w 12199717"/>
              <a:gd name="connsiteY76" fmla="*/ 318303 h 3750197"/>
              <a:gd name="connsiteX77" fmla="*/ 10081550 w 12199717"/>
              <a:gd name="connsiteY77" fmla="*/ 312516 h 3750197"/>
              <a:gd name="connsiteX78" fmla="*/ 10098912 w 12199717"/>
              <a:gd name="connsiteY78" fmla="*/ 300941 h 3750197"/>
              <a:gd name="connsiteX79" fmla="*/ 10116274 w 12199717"/>
              <a:gd name="connsiteY79" fmla="*/ 295154 h 3750197"/>
              <a:gd name="connsiteX80" fmla="*/ 10174147 w 12199717"/>
              <a:gd name="connsiteY80" fmla="*/ 289367 h 3750197"/>
              <a:gd name="connsiteX81" fmla="*/ 10781818 w 12199717"/>
              <a:gd name="connsiteY81" fmla="*/ 277792 h 3750197"/>
              <a:gd name="connsiteX82" fmla="*/ 10984375 w 12199717"/>
              <a:gd name="connsiteY82" fmla="*/ 266217 h 3750197"/>
              <a:gd name="connsiteX83" fmla="*/ 11129059 w 12199717"/>
              <a:gd name="connsiteY83" fmla="*/ 260430 h 3750197"/>
              <a:gd name="connsiteX84" fmla="*/ 11308466 w 12199717"/>
              <a:gd name="connsiteY84" fmla="*/ 248855 h 3750197"/>
              <a:gd name="connsiteX85" fmla="*/ 11412638 w 12199717"/>
              <a:gd name="connsiteY85" fmla="*/ 243068 h 3750197"/>
              <a:gd name="connsiteX86" fmla="*/ 11603621 w 12199717"/>
              <a:gd name="connsiteY86" fmla="*/ 231493 h 3750197"/>
              <a:gd name="connsiteX87" fmla="*/ 11719367 w 12199717"/>
              <a:gd name="connsiteY87" fmla="*/ 225706 h 3750197"/>
              <a:gd name="connsiteX88" fmla="*/ 11979798 w 12199717"/>
              <a:gd name="connsiteY88" fmla="*/ 219919 h 3750197"/>
              <a:gd name="connsiteX89" fmla="*/ 12026097 w 12199717"/>
              <a:gd name="connsiteY89" fmla="*/ 214131 h 3750197"/>
              <a:gd name="connsiteX90" fmla="*/ 12130269 w 12199717"/>
              <a:gd name="connsiteY90" fmla="*/ 202557 h 3750197"/>
              <a:gd name="connsiteX91" fmla="*/ 12170780 w 12199717"/>
              <a:gd name="connsiteY91" fmla="*/ 190982 h 3750197"/>
              <a:gd name="connsiteX92" fmla="*/ 12193929 w 12199717"/>
              <a:gd name="connsiteY92" fmla="*/ 185195 h 3750197"/>
              <a:gd name="connsiteX93" fmla="*/ 12199717 w 12199717"/>
              <a:gd name="connsiteY93" fmla="*/ 3750197 h 3750197"/>
              <a:gd name="connsiteX94" fmla="*/ 0 w 12199717"/>
              <a:gd name="connsiteY94" fmla="*/ 3744410 h 3750197"/>
              <a:gd name="connsiteX95" fmla="*/ 0 w 12199717"/>
              <a:gd name="connsiteY95"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590572 w 12199717"/>
              <a:gd name="connsiteY51" fmla="*/ 237281 h 3750197"/>
              <a:gd name="connsiteX52" fmla="*/ 5654233 w 12199717"/>
              <a:gd name="connsiteY52" fmla="*/ 254643 h 3750197"/>
              <a:gd name="connsiteX53" fmla="*/ 5746831 w 12199717"/>
              <a:gd name="connsiteY53" fmla="*/ 277792 h 3750197"/>
              <a:gd name="connsiteX54" fmla="*/ 5810491 w 12199717"/>
              <a:gd name="connsiteY54" fmla="*/ 289367 h 3750197"/>
              <a:gd name="connsiteX55" fmla="*/ 5868365 w 12199717"/>
              <a:gd name="connsiteY55" fmla="*/ 300941 h 3750197"/>
              <a:gd name="connsiteX56" fmla="*/ 5955175 w 12199717"/>
              <a:gd name="connsiteY56" fmla="*/ 318303 h 3750197"/>
              <a:gd name="connsiteX57" fmla="*/ 6013048 w 12199717"/>
              <a:gd name="connsiteY57" fmla="*/ 335665 h 3750197"/>
              <a:gd name="connsiteX58" fmla="*/ 6117221 w 12199717"/>
              <a:gd name="connsiteY58" fmla="*/ 347240 h 3750197"/>
              <a:gd name="connsiteX59" fmla="*/ 6140370 w 12199717"/>
              <a:gd name="connsiteY59" fmla="*/ 353027 h 3750197"/>
              <a:gd name="connsiteX60" fmla="*/ 6279266 w 12199717"/>
              <a:gd name="connsiteY60" fmla="*/ 364602 h 3750197"/>
              <a:gd name="connsiteX61" fmla="*/ 6412375 w 12199717"/>
              <a:gd name="connsiteY61" fmla="*/ 370389 h 3750197"/>
              <a:gd name="connsiteX62" fmla="*/ 6585995 w 12199717"/>
              <a:gd name="connsiteY62" fmla="*/ 381964 h 3750197"/>
              <a:gd name="connsiteX63" fmla="*/ 6690167 w 12199717"/>
              <a:gd name="connsiteY63" fmla="*/ 387751 h 3750197"/>
              <a:gd name="connsiteX64" fmla="*/ 7275316 w 12199717"/>
              <a:gd name="connsiteY64" fmla="*/ 410901 h 3750197"/>
              <a:gd name="connsiteX65" fmla="*/ 8165940 w 12199717"/>
              <a:gd name="connsiteY65" fmla="*/ 428263 h 3750197"/>
              <a:gd name="connsiteX66" fmla="*/ 9427580 w 12199717"/>
              <a:gd name="connsiteY66" fmla="*/ 410901 h 3750197"/>
              <a:gd name="connsiteX67" fmla="*/ 9531752 w 12199717"/>
              <a:gd name="connsiteY67" fmla="*/ 399326 h 3750197"/>
              <a:gd name="connsiteX68" fmla="*/ 9647499 w 12199717"/>
              <a:gd name="connsiteY68" fmla="*/ 387751 h 3750197"/>
              <a:gd name="connsiteX69" fmla="*/ 9751671 w 12199717"/>
              <a:gd name="connsiteY69" fmla="*/ 376177 h 3750197"/>
              <a:gd name="connsiteX70" fmla="*/ 9878993 w 12199717"/>
              <a:gd name="connsiteY70" fmla="*/ 364602 h 3750197"/>
              <a:gd name="connsiteX71" fmla="*/ 9925291 w 12199717"/>
              <a:gd name="connsiteY71" fmla="*/ 353027 h 3750197"/>
              <a:gd name="connsiteX72" fmla="*/ 9948441 w 12199717"/>
              <a:gd name="connsiteY72" fmla="*/ 347240 h 3750197"/>
              <a:gd name="connsiteX73" fmla="*/ 9983165 w 12199717"/>
              <a:gd name="connsiteY73" fmla="*/ 335665 h 3750197"/>
              <a:gd name="connsiteX74" fmla="*/ 10017889 w 12199717"/>
              <a:gd name="connsiteY74" fmla="*/ 329878 h 3750197"/>
              <a:gd name="connsiteX75" fmla="*/ 10046826 w 12199717"/>
              <a:gd name="connsiteY75" fmla="*/ 318303 h 3750197"/>
              <a:gd name="connsiteX76" fmla="*/ 10081550 w 12199717"/>
              <a:gd name="connsiteY76" fmla="*/ 312516 h 3750197"/>
              <a:gd name="connsiteX77" fmla="*/ 10098912 w 12199717"/>
              <a:gd name="connsiteY77" fmla="*/ 300941 h 3750197"/>
              <a:gd name="connsiteX78" fmla="*/ 10116274 w 12199717"/>
              <a:gd name="connsiteY78" fmla="*/ 295154 h 3750197"/>
              <a:gd name="connsiteX79" fmla="*/ 10174147 w 12199717"/>
              <a:gd name="connsiteY79" fmla="*/ 289367 h 3750197"/>
              <a:gd name="connsiteX80" fmla="*/ 10781818 w 12199717"/>
              <a:gd name="connsiteY80" fmla="*/ 277792 h 3750197"/>
              <a:gd name="connsiteX81" fmla="*/ 10984375 w 12199717"/>
              <a:gd name="connsiteY81" fmla="*/ 266217 h 3750197"/>
              <a:gd name="connsiteX82" fmla="*/ 11129059 w 12199717"/>
              <a:gd name="connsiteY82" fmla="*/ 260430 h 3750197"/>
              <a:gd name="connsiteX83" fmla="*/ 11308466 w 12199717"/>
              <a:gd name="connsiteY83" fmla="*/ 248855 h 3750197"/>
              <a:gd name="connsiteX84" fmla="*/ 11412638 w 12199717"/>
              <a:gd name="connsiteY84" fmla="*/ 243068 h 3750197"/>
              <a:gd name="connsiteX85" fmla="*/ 11603621 w 12199717"/>
              <a:gd name="connsiteY85" fmla="*/ 231493 h 3750197"/>
              <a:gd name="connsiteX86" fmla="*/ 11719367 w 12199717"/>
              <a:gd name="connsiteY86" fmla="*/ 225706 h 3750197"/>
              <a:gd name="connsiteX87" fmla="*/ 11979798 w 12199717"/>
              <a:gd name="connsiteY87" fmla="*/ 219919 h 3750197"/>
              <a:gd name="connsiteX88" fmla="*/ 12026097 w 12199717"/>
              <a:gd name="connsiteY88" fmla="*/ 214131 h 3750197"/>
              <a:gd name="connsiteX89" fmla="*/ 12130269 w 12199717"/>
              <a:gd name="connsiteY89" fmla="*/ 202557 h 3750197"/>
              <a:gd name="connsiteX90" fmla="*/ 12170780 w 12199717"/>
              <a:gd name="connsiteY90" fmla="*/ 190982 h 3750197"/>
              <a:gd name="connsiteX91" fmla="*/ 12193929 w 12199717"/>
              <a:gd name="connsiteY91" fmla="*/ 185195 h 3750197"/>
              <a:gd name="connsiteX92" fmla="*/ 12199717 w 12199717"/>
              <a:gd name="connsiteY92" fmla="*/ 3750197 h 3750197"/>
              <a:gd name="connsiteX93" fmla="*/ 0 w 12199717"/>
              <a:gd name="connsiteY93" fmla="*/ 3744410 h 3750197"/>
              <a:gd name="connsiteX94" fmla="*/ 0 w 12199717"/>
              <a:gd name="connsiteY94"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359079 w 12199717"/>
              <a:gd name="connsiteY48" fmla="*/ 190982 h 3750197"/>
              <a:gd name="connsiteX49" fmla="*/ 5451676 w 12199717"/>
              <a:gd name="connsiteY49" fmla="*/ 214131 h 3750197"/>
              <a:gd name="connsiteX50" fmla="*/ 5590572 w 12199717"/>
              <a:gd name="connsiteY50" fmla="*/ 237281 h 3750197"/>
              <a:gd name="connsiteX51" fmla="*/ 5654233 w 12199717"/>
              <a:gd name="connsiteY51" fmla="*/ 254643 h 3750197"/>
              <a:gd name="connsiteX52" fmla="*/ 5746831 w 12199717"/>
              <a:gd name="connsiteY52" fmla="*/ 277792 h 3750197"/>
              <a:gd name="connsiteX53" fmla="*/ 5810491 w 12199717"/>
              <a:gd name="connsiteY53" fmla="*/ 289367 h 3750197"/>
              <a:gd name="connsiteX54" fmla="*/ 5868365 w 12199717"/>
              <a:gd name="connsiteY54" fmla="*/ 300941 h 3750197"/>
              <a:gd name="connsiteX55" fmla="*/ 5955175 w 12199717"/>
              <a:gd name="connsiteY55" fmla="*/ 318303 h 3750197"/>
              <a:gd name="connsiteX56" fmla="*/ 6013048 w 12199717"/>
              <a:gd name="connsiteY56" fmla="*/ 335665 h 3750197"/>
              <a:gd name="connsiteX57" fmla="*/ 6117221 w 12199717"/>
              <a:gd name="connsiteY57" fmla="*/ 347240 h 3750197"/>
              <a:gd name="connsiteX58" fmla="*/ 6140370 w 12199717"/>
              <a:gd name="connsiteY58" fmla="*/ 353027 h 3750197"/>
              <a:gd name="connsiteX59" fmla="*/ 6279266 w 12199717"/>
              <a:gd name="connsiteY59" fmla="*/ 364602 h 3750197"/>
              <a:gd name="connsiteX60" fmla="*/ 6412375 w 12199717"/>
              <a:gd name="connsiteY60" fmla="*/ 370389 h 3750197"/>
              <a:gd name="connsiteX61" fmla="*/ 6585995 w 12199717"/>
              <a:gd name="connsiteY61" fmla="*/ 381964 h 3750197"/>
              <a:gd name="connsiteX62" fmla="*/ 6690167 w 12199717"/>
              <a:gd name="connsiteY62" fmla="*/ 387751 h 3750197"/>
              <a:gd name="connsiteX63" fmla="*/ 7275316 w 12199717"/>
              <a:gd name="connsiteY63" fmla="*/ 410901 h 3750197"/>
              <a:gd name="connsiteX64" fmla="*/ 8165940 w 12199717"/>
              <a:gd name="connsiteY64" fmla="*/ 428263 h 3750197"/>
              <a:gd name="connsiteX65" fmla="*/ 9427580 w 12199717"/>
              <a:gd name="connsiteY65" fmla="*/ 410901 h 3750197"/>
              <a:gd name="connsiteX66" fmla="*/ 9531752 w 12199717"/>
              <a:gd name="connsiteY66" fmla="*/ 399326 h 3750197"/>
              <a:gd name="connsiteX67" fmla="*/ 9647499 w 12199717"/>
              <a:gd name="connsiteY67" fmla="*/ 387751 h 3750197"/>
              <a:gd name="connsiteX68" fmla="*/ 9751671 w 12199717"/>
              <a:gd name="connsiteY68" fmla="*/ 376177 h 3750197"/>
              <a:gd name="connsiteX69" fmla="*/ 9878993 w 12199717"/>
              <a:gd name="connsiteY69" fmla="*/ 364602 h 3750197"/>
              <a:gd name="connsiteX70" fmla="*/ 9925291 w 12199717"/>
              <a:gd name="connsiteY70" fmla="*/ 353027 h 3750197"/>
              <a:gd name="connsiteX71" fmla="*/ 9948441 w 12199717"/>
              <a:gd name="connsiteY71" fmla="*/ 347240 h 3750197"/>
              <a:gd name="connsiteX72" fmla="*/ 9983165 w 12199717"/>
              <a:gd name="connsiteY72" fmla="*/ 335665 h 3750197"/>
              <a:gd name="connsiteX73" fmla="*/ 10017889 w 12199717"/>
              <a:gd name="connsiteY73" fmla="*/ 329878 h 3750197"/>
              <a:gd name="connsiteX74" fmla="*/ 10046826 w 12199717"/>
              <a:gd name="connsiteY74" fmla="*/ 318303 h 3750197"/>
              <a:gd name="connsiteX75" fmla="*/ 10081550 w 12199717"/>
              <a:gd name="connsiteY75" fmla="*/ 312516 h 3750197"/>
              <a:gd name="connsiteX76" fmla="*/ 10098912 w 12199717"/>
              <a:gd name="connsiteY76" fmla="*/ 300941 h 3750197"/>
              <a:gd name="connsiteX77" fmla="*/ 10116274 w 12199717"/>
              <a:gd name="connsiteY77" fmla="*/ 295154 h 3750197"/>
              <a:gd name="connsiteX78" fmla="*/ 10174147 w 12199717"/>
              <a:gd name="connsiteY78" fmla="*/ 289367 h 3750197"/>
              <a:gd name="connsiteX79" fmla="*/ 10781818 w 12199717"/>
              <a:gd name="connsiteY79" fmla="*/ 277792 h 3750197"/>
              <a:gd name="connsiteX80" fmla="*/ 10984375 w 12199717"/>
              <a:gd name="connsiteY80" fmla="*/ 266217 h 3750197"/>
              <a:gd name="connsiteX81" fmla="*/ 11129059 w 12199717"/>
              <a:gd name="connsiteY81" fmla="*/ 260430 h 3750197"/>
              <a:gd name="connsiteX82" fmla="*/ 11308466 w 12199717"/>
              <a:gd name="connsiteY82" fmla="*/ 248855 h 3750197"/>
              <a:gd name="connsiteX83" fmla="*/ 11412638 w 12199717"/>
              <a:gd name="connsiteY83" fmla="*/ 243068 h 3750197"/>
              <a:gd name="connsiteX84" fmla="*/ 11603621 w 12199717"/>
              <a:gd name="connsiteY84" fmla="*/ 231493 h 3750197"/>
              <a:gd name="connsiteX85" fmla="*/ 11719367 w 12199717"/>
              <a:gd name="connsiteY85" fmla="*/ 225706 h 3750197"/>
              <a:gd name="connsiteX86" fmla="*/ 11979798 w 12199717"/>
              <a:gd name="connsiteY86" fmla="*/ 219919 h 3750197"/>
              <a:gd name="connsiteX87" fmla="*/ 12026097 w 12199717"/>
              <a:gd name="connsiteY87" fmla="*/ 214131 h 3750197"/>
              <a:gd name="connsiteX88" fmla="*/ 12130269 w 12199717"/>
              <a:gd name="connsiteY88" fmla="*/ 202557 h 3750197"/>
              <a:gd name="connsiteX89" fmla="*/ 12170780 w 12199717"/>
              <a:gd name="connsiteY89" fmla="*/ 190982 h 3750197"/>
              <a:gd name="connsiteX90" fmla="*/ 12193929 w 12199717"/>
              <a:gd name="connsiteY90" fmla="*/ 185195 h 3750197"/>
              <a:gd name="connsiteX91" fmla="*/ 12199717 w 12199717"/>
              <a:gd name="connsiteY91" fmla="*/ 3750197 h 3750197"/>
              <a:gd name="connsiteX92" fmla="*/ 0 w 12199717"/>
              <a:gd name="connsiteY92" fmla="*/ 3744410 h 3750197"/>
              <a:gd name="connsiteX93" fmla="*/ 0 w 12199717"/>
              <a:gd name="connsiteY93"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930816 w 12199717"/>
              <a:gd name="connsiteY43" fmla="*/ 127321 h 3750197"/>
              <a:gd name="connsiteX44" fmla="*/ 5029200 w 12199717"/>
              <a:gd name="connsiteY44" fmla="*/ 138896 h 3750197"/>
              <a:gd name="connsiteX45" fmla="*/ 5104436 w 12199717"/>
              <a:gd name="connsiteY45" fmla="*/ 156258 h 3750197"/>
              <a:gd name="connsiteX46" fmla="*/ 5144947 w 12199717"/>
              <a:gd name="connsiteY46" fmla="*/ 162045 h 3750197"/>
              <a:gd name="connsiteX47" fmla="*/ 5359079 w 12199717"/>
              <a:gd name="connsiteY47" fmla="*/ 190982 h 3750197"/>
              <a:gd name="connsiteX48" fmla="*/ 5451676 w 12199717"/>
              <a:gd name="connsiteY48" fmla="*/ 214131 h 3750197"/>
              <a:gd name="connsiteX49" fmla="*/ 5590572 w 12199717"/>
              <a:gd name="connsiteY49" fmla="*/ 237281 h 3750197"/>
              <a:gd name="connsiteX50" fmla="*/ 5654233 w 12199717"/>
              <a:gd name="connsiteY50" fmla="*/ 254643 h 3750197"/>
              <a:gd name="connsiteX51" fmla="*/ 5746831 w 12199717"/>
              <a:gd name="connsiteY51" fmla="*/ 277792 h 3750197"/>
              <a:gd name="connsiteX52" fmla="*/ 5810491 w 12199717"/>
              <a:gd name="connsiteY52" fmla="*/ 289367 h 3750197"/>
              <a:gd name="connsiteX53" fmla="*/ 5868365 w 12199717"/>
              <a:gd name="connsiteY53" fmla="*/ 300941 h 3750197"/>
              <a:gd name="connsiteX54" fmla="*/ 5955175 w 12199717"/>
              <a:gd name="connsiteY54" fmla="*/ 318303 h 3750197"/>
              <a:gd name="connsiteX55" fmla="*/ 6013048 w 12199717"/>
              <a:gd name="connsiteY55" fmla="*/ 335665 h 3750197"/>
              <a:gd name="connsiteX56" fmla="*/ 6117221 w 12199717"/>
              <a:gd name="connsiteY56" fmla="*/ 347240 h 3750197"/>
              <a:gd name="connsiteX57" fmla="*/ 6140370 w 12199717"/>
              <a:gd name="connsiteY57" fmla="*/ 353027 h 3750197"/>
              <a:gd name="connsiteX58" fmla="*/ 6279266 w 12199717"/>
              <a:gd name="connsiteY58" fmla="*/ 364602 h 3750197"/>
              <a:gd name="connsiteX59" fmla="*/ 6412375 w 12199717"/>
              <a:gd name="connsiteY59" fmla="*/ 370389 h 3750197"/>
              <a:gd name="connsiteX60" fmla="*/ 6585995 w 12199717"/>
              <a:gd name="connsiteY60" fmla="*/ 381964 h 3750197"/>
              <a:gd name="connsiteX61" fmla="*/ 6690167 w 12199717"/>
              <a:gd name="connsiteY61" fmla="*/ 387751 h 3750197"/>
              <a:gd name="connsiteX62" fmla="*/ 7275316 w 12199717"/>
              <a:gd name="connsiteY62" fmla="*/ 410901 h 3750197"/>
              <a:gd name="connsiteX63" fmla="*/ 8165940 w 12199717"/>
              <a:gd name="connsiteY63" fmla="*/ 428263 h 3750197"/>
              <a:gd name="connsiteX64" fmla="*/ 9427580 w 12199717"/>
              <a:gd name="connsiteY64" fmla="*/ 410901 h 3750197"/>
              <a:gd name="connsiteX65" fmla="*/ 9531752 w 12199717"/>
              <a:gd name="connsiteY65" fmla="*/ 399326 h 3750197"/>
              <a:gd name="connsiteX66" fmla="*/ 9647499 w 12199717"/>
              <a:gd name="connsiteY66" fmla="*/ 387751 h 3750197"/>
              <a:gd name="connsiteX67" fmla="*/ 9751671 w 12199717"/>
              <a:gd name="connsiteY67" fmla="*/ 376177 h 3750197"/>
              <a:gd name="connsiteX68" fmla="*/ 9878993 w 12199717"/>
              <a:gd name="connsiteY68" fmla="*/ 364602 h 3750197"/>
              <a:gd name="connsiteX69" fmla="*/ 9925291 w 12199717"/>
              <a:gd name="connsiteY69" fmla="*/ 353027 h 3750197"/>
              <a:gd name="connsiteX70" fmla="*/ 9948441 w 12199717"/>
              <a:gd name="connsiteY70" fmla="*/ 347240 h 3750197"/>
              <a:gd name="connsiteX71" fmla="*/ 9983165 w 12199717"/>
              <a:gd name="connsiteY71" fmla="*/ 335665 h 3750197"/>
              <a:gd name="connsiteX72" fmla="*/ 10017889 w 12199717"/>
              <a:gd name="connsiteY72" fmla="*/ 329878 h 3750197"/>
              <a:gd name="connsiteX73" fmla="*/ 10046826 w 12199717"/>
              <a:gd name="connsiteY73" fmla="*/ 318303 h 3750197"/>
              <a:gd name="connsiteX74" fmla="*/ 10081550 w 12199717"/>
              <a:gd name="connsiteY74" fmla="*/ 312516 h 3750197"/>
              <a:gd name="connsiteX75" fmla="*/ 10098912 w 12199717"/>
              <a:gd name="connsiteY75" fmla="*/ 300941 h 3750197"/>
              <a:gd name="connsiteX76" fmla="*/ 10116274 w 12199717"/>
              <a:gd name="connsiteY76" fmla="*/ 295154 h 3750197"/>
              <a:gd name="connsiteX77" fmla="*/ 10174147 w 12199717"/>
              <a:gd name="connsiteY77" fmla="*/ 289367 h 3750197"/>
              <a:gd name="connsiteX78" fmla="*/ 10781818 w 12199717"/>
              <a:gd name="connsiteY78" fmla="*/ 277792 h 3750197"/>
              <a:gd name="connsiteX79" fmla="*/ 10984375 w 12199717"/>
              <a:gd name="connsiteY79" fmla="*/ 266217 h 3750197"/>
              <a:gd name="connsiteX80" fmla="*/ 11129059 w 12199717"/>
              <a:gd name="connsiteY80" fmla="*/ 260430 h 3750197"/>
              <a:gd name="connsiteX81" fmla="*/ 11308466 w 12199717"/>
              <a:gd name="connsiteY81" fmla="*/ 248855 h 3750197"/>
              <a:gd name="connsiteX82" fmla="*/ 11412638 w 12199717"/>
              <a:gd name="connsiteY82" fmla="*/ 243068 h 3750197"/>
              <a:gd name="connsiteX83" fmla="*/ 11603621 w 12199717"/>
              <a:gd name="connsiteY83" fmla="*/ 231493 h 3750197"/>
              <a:gd name="connsiteX84" fmla="*/ 11719367 w 12199717"/>
              <a:gd name="connsiteY84" fmla="*/ 225706 h 3750197"/>
              <a:gd name="connsiteX85" fmla="*/ 11979798 w 12199717"/>
              <a:gd name="connsiteY85" fmla="*/ 219919 h 3750197"/>
              <a:gd name="connsiteX86" fmla="*/ 12026097 w 12199717"/>
              <a:gd name="connsiteY86" fmla="*/ 214131 h 3750197"/>
              <a:gd name="connsiteX87" fmla="*/ 12130269 w 12199717"/>
              <a:gd name="connsiteY87" fmla="*/ 202557 h 3750197"/>
              <a:gd name="connsiteX88" fmla="*/ 12170780 w 12199717"/>
              <a:gd name="connsiteY88" fmla="*/ 190982 h 3750197"/>
              <a:gd name="connsiteX89" fmla="*/ 12193929 w 12199717"/>
              <a:gd name="connsiteY89" fmla="*/ 185195 h 3750197"/>
              <a:gd name="connsiteX90" fmla="*/ 12199717 w 12199717"/>
              <a:gd name="connsiteY90" fmla="*/ 3750197 h 3750197"/>
              <a:gd name="connsiteX91" fmla="*/ 0 w 12199717"/>
              <a:gd name="connsiteY91" fmla="*/ 3744410 h 3750197"/>
              <a:gd name="connsiteX92" fmla="*/ 0 w 12199717"/>
              <a:gd name="connsiteY92"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95150 w 12199717"/>
              <a:gd name="connsiteY38" fmla="*/ 75235 h 3750197"/>
              <a:gd name="connsiteX39" fmla="*/ 4687747 w 12199717"/>
              <a:gd name="connsiteY39" fmla="*/ 86810 h 3750197"/>
              <a:gd name="connsiteX40" fmla="*/ 4722471 w 12199717"/>
              <a:gd name="connsiteY40" fmla="*/ 92597 h 3750197"/>
              <a:gd name="connsiteX41" fmla="*/ 4774557 w 12199717"/>
              <a:gd name="connsiteY41" fmla="*/ 104172 h 3750197"/>
              <a:gd name="connsiteX42" fmla="*/ 4930816 w 12199717"/>
              <a:gd name="connsiteY42" fmla="*/ 127321 h 3750197"/>
              <a:gd name="connsiteX43" fmla="*/ 5029200 w 12199717"/>
              <a:gd name="connsiteY43" fmla="*/ 138896 h 3750197"/>
              <a:gd name="connsiteX44" fmla="*/ 5104436 w 12199717"/>
              <a:gd name="connsiteY44" fmla="*/ 156258 h 3750197"/>
              <a:gd name="connsiteX45" fmla="*/ 5144947 w 12199717"/>
              <a:gd name="connsiteY45" fmla="*/ 162045 h 3750197"/>
              <a:gd name="connsiteX46" fmla="*/ 5359079 w 12199717"/>
              <a:gd name="connsiteY46" fmla="*/ 190982 h 3750197"/>
              <a:gd name="connsiteX47" fmla="*/ 5451676 w 12199717"/>
              <a:gd name="connsiteY47" fmla="*/ 214131 h 3750197"/>
              <a:gd name="connsiteX48" fmla="*/ 5590572 w 12199717"/>
              <a:gd name="connsiteY48" fmla="*/ 237281 h 3750197"/>
              <a:gd name="connsiteX49" fmla="*/ 5654233 w 12199717"/>
              <a:gd name="connsiteY49" fmla="*/ 254643 h 3750197"/>
              <a:gd name="connsiteX50" fmla="*/ 5746831 w 12199717"/>
              <a:gd name="connsiteY50" fmla="*/ 277792 h 3750197"/>
              <a:gd name="connsiteX51" fmla="*/ 5810491 w 12199717"/>
              <a:gd name="connsiteY51" fmla="*/ 289367 h 3750197"/>
              <a:gd name="connsiteX52" fmla="*/ 5868365 w 12199717"/>
              <a:gd name="connsiteY52" fmla="*/ 300941 h 3750197"/>
              <a:gd name="connsiteX53" fmla="*/ 5955175 w 12199717"/>
              <a:gd name="connsiteY53" fmla="*/ 318303 h 3750197"/>
              <a:gd name="connsiteX54" fmla="*/ 6013048 w 12199717"/>
              <a:gd name="connsiteY54" fmla="*/ 335665 h 3750197"/>
              <a:gd name="connsiteX55" fmla="*/ 6117221 w 12199717"/>
              <a:gd name="connsiteY55" fmla="*/ 347240 h 3750197"/>
              <a:gd name="connsiteX56" fmla="*/ 6140370 w 12199717"/>
              <a:gd name="connsiteY56" fmla="*/ 353027 h 3750197"/>
              <a:gd name="connsiteX57" fmla="*/ 6279266 w 12199717"/>
              <a:gd name="connsiteY57" fmla="*/ 364602 h 3750197"/>
              <a:gd name="connsiteX58" fmla="*/ 6412375 w 12199717"/>
              <a:gd name="connsiteY58" fmla="*/ 370389 h 3750197"/>
              <a:gd name="connsiteX59" fmla="*/ 6585995 w 12199717"/>
              <a:gd name="connsiteY59" fmla="*/ 381964 h 3750197"/>
              <a:gd name="connsiteX60" fmla="*/ 6690167 w 12199717"/>
              <a:gd name="connsiteY60" fmla="*/ 387751 h 3750197"/>
              <a:gd name="connsiteX61" fmla="*/ 7275316 w 12199717"/>
              <a:gd name="connsiteY61" fmla="*/ 410901 h 3750197"/>
              <a:gd name="connsiteX62" fmla="*/ 8165940 w 12199717"/>
              <a:gd name="connsiteY62" fmla="*/ 428263 h 3750197"/>
              <a:gd name="connsiteX63" fmla="*/ 9427580 w 12199717"/>
              <a:gd name="connsiteY63" fmla="*/ 410901 h 3750197"/>
              <a:gd name="connsiteX64" fmla="*/ 9531752 w 12199717"/>
              <a:gd name="connsiteY64" fmla="*/ 399326 h 3750197"/>
              <a:gd name="connsiteX65" fmla="*/ 9647499 w 12199717"/>
              <a:gd name="connsiteY65" fmla="*/ 387751 h 3750197"/>
              <a:gd name="connsiteX66" fmla="*/ 9751671 w 12199717"/>
              <a:gd name="connsiteY66" fmla="*/ 376177 h 3750197"/>
              <a:gd name="connsiteX67" fmla="*/ 9878993 w 12199717"/>
              <a:gd name="connsiteY67" fmla="*/ 364602 h 3750197"/>
              <a:gd name="connsiteX68" fmla="*/ 9925291 w 12199717"/>
              <a:gd name="connsiteY68" fmla="*/ 353027 h 3750197"/>
              <a:gd name="connsiteX69" fmla="*/ 9948441 w 12199717"/>
              <a:gd name="connsiteY69" fmla="*/ 347240 h 3750197"/>
              <a:gd name="connsiteX70" fmla="*/ 9983165 w 12199717"/>
              <a:gd name="connsiteY70" fmla="*/ 335665 h 3750197"/>
              <a:gd name="connsiteX71" fmla="*/ 10017889 w 12199717"/>
              <a:gd name="connsiteY71" fmla="*/ 329878 h 3750197"/>
              <a:gd name="connsiteX72" fmla="*/ 10046826 w 12199717"/>
              <a:gd name="connsiteY72" fmla="*/ 318303 h 3750197"/>
              <a:gd name="connsiteX73" fmla="*/ 10081550 w 12199717"/>
              <a:gd name="connsiteY73" fmla="*/ 312516 h 3750197"/>
              <a:gd name="connsiteX74" fmla="*/ 10098912 w 12199717"/>
              <a:gd name="connsiteY74" fmla="*/ 300941 h 3750197"/>
              <a:gd name="connsiteX75" fmla="*/ 10116274 w 12199717"/>
              <a:gd name="connsiteY75" fmla="*/ 295154 h 3750197"/>
              <a:gd name="connsiteX76" fmla="*/ 10174147 w 12199717"/>
              <a:gd name="connsiteY76" fmla="*/ 289367 h 3750197"/>
              <a:gd name="connsiteX77" fmla="*/ 10781818 w 12199717"/>
              <a:gd name="connsiteY77" fmla="*/ 277792 h 3750197"/>
              <a:gd name="connsiteX78" fmla="*/ 10984375 w 12199717"/>
              <a:gd name="connsiteY78" fmla="*/ 266217 h 3750197"/>
              <a:gd name="connsiteX79" fmla="*/ 11129059 w 12199717"/>
              <a:gd name="connsiteY79" fmla="*/ 260430 h 3750197"/>
              <a:gd name="connsiteX80" fmla="*/ 11308466 w 12199717"/>
              <a:gd name="connsiteY80" fmla="*/ 248855 h 3750197"/>
              <a:gd name="connsiteX81" fmla="*/ 11412638 w 12199717"/>
              <a:gd name="connsiteY81" fmla="*/ 243068 h 3750197"/>
              <a:gd name="connsiteX82" fmla="*/ 11603621 w 12199717"/>
              <a:gd name="connsiteY82" fmla="*/ 231493 h 3750197"/>
              <a:gd name="connsiteX83" fmla="*/ 11719367 w 12199717"/>
              <a:gd name="connsiteY83" fmla="*/ 225706 h 3750197"/>
              <a:gd name="connsiteX84" fmla="*/ 11979798 w 12199717"/>
              <a:gd name="connsiteY84" fmla="*/ 219919 h 3750197"/>
              <a:gd name="connsiteX85" fmla="*/ 12026097 w 12199717"/>
              <a:gd name="connsiteY85" fmla="*/ 214131 h 3750197"/>
              <a:gd name="connsiteX86" fmla="*/ 12130269 w 12199717"/>
              <a:gd name="connsiteY86" fmla="*/ 202557 h 3750197"/>
              <a:gd name="connsiteX87" fmla="*/ 12170780 w 12199717"/>
              <a:gd name="connsiteY87" fmla="*/ 190982 h 3750197"/>
              <a:gd name="connsiteX88" fmla="*/ 12193929 w 12199717"/>
              <a:gd name="connsiteY88" fmla="*/ 185195 h 3750197"/>
              <a:gd name="connsiteX89" fmla="*/ 12199717 w 12199717"/>
              <a:gd name="connsiteY89" fmla="*/ 3750197 h 3750197"/>
              <a:gd name="connsiteX90" fmla="*/ 0 w 12199717"/>
              <a:gd name="connsiteY90" fmla="*/ 3744410 h 3750197"/>
              <a:gd name="connsiteX91" fmla="*/ 0 w 12199717"/>
              <a:gd name="connsiteY91"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595150 w 12199717"/>
              <a:gd name="connsiteY37" fmla="*/ 75235 h 3750197"/>
              <a:gd name="connsiteX38" fmla="*/ 4687747 w 12199717"/>
              <a:gd name="connsiteY38" fmla="*/ 86810 h 3750197"/>
              <a:gd name="connsiteX39" fmla="*/ 4722471 w 12199717"/>
              <a:gd name="connsiteY39" fmla="*/ 92597 h 3750197"/>
              <a:gd name="connsiteX40" fmla="*/ 4774557 w 12199717"/>
              <a:gd name="connsiteY40" fmla="*/ 104172 h 3750197"/>
              <a:gd name="connsiteX41" fmla="*/ 4930816 w 12199717"/>
              <a:gd name="connsiteY41" fmla="*/ 127321 h 3750197"/>
              <a:gd name="connsiteX42" fmla="*/ 5029200 w 12199717"/>
              <a:gd name="connsiteY42" fmla="*/ 138896 h 3750197"/>
              <a:gd name="connsiteX43" fmla="*/ 5104436 w 12199717"/>
              <a:gd name="connsiteY43" fmla="*/ 156258 h 3750197"/>
              <a:gd name="connsiteX44" fmla="*/ 5144947 w 12199717"/>
              <a:gd name="connsiteY44" fmla="*/ 162045 h 3750197"/>
              <a:gd name="connsiteX45" fmla="*/ 5359079 w 12199717"/>
              <a:gd name="connsiteY45" fmla="*/ 190982 h 3750197"/>
              <a:gd name="connsiteX46" fmla="*/ 5451676 w 12199717"/>
              <a:gd name="connsiteY46" fmla="*/ 214131 h 3750197"/>
              <a:gd name="connsiteX47" fmla="*/ 5590572 w 12199717"/>
              <a:gd name="connsiteY47" fmla="*/ 237281 h 3750197"/>
              <a:gd name="connsiteX48" fmla="*/ 5654233 w 12199717"/>
              <a:gd name="connsiteY48" fmla="*/ 254643 h 3750197"/>
              <a:gd name="connsiteX49" fmla="*/ 5746831 w 12199717"/>
              <a:gd name="connsiteY49" fmla="*/ 277792 h 3750197"/>
              <a:gd name="connsiteX50" fmla="*/ 5810491 w 12199717"/>
              <a:gd name="connsiteY50" fmla="*/ 289367 h 3750197"/>
              <a:gd name="connsiteX51" fmla="*/ 5868365 w 12199717"/>
              <a:gd name="connsiteY51" fmla="*/ 300941 h 3750197"/>
              <a:gd name="connsiteX52" fmla="*/ 5955175 w 12199717"/>
              <a:gd name="connsiteY52" fmla="*/ 318303 h 3750197"/>
              <a:gd name="connsiteX53" fmla="*/ 6013048 w 12199717"/>
              <a:gd name="connsiteY53" fmla="*/ 335665 h 3750197"/>
              <a:gd name="connsiteX54" fmla="*/ 6117221 w 12199717"/>
              <a:gd name="connsiteY54" fmla="*/ 347240 h 3750197"/>
              <a:gd name="connsiteX55" fmla="*/ 6140370 w 12199717"/>
              <a:gd name="connsiteY55" fmla="*/ 353027 h 3750197"/>
              <a:gd name="connsiteX56" fmla="*/ 6279266 w 12199717"/>
              <a:gd name="connsiteY56" fmla="*/ 364602 h 3750197"/>
              <a:gd name="connsiteX57" fmla="*/ 6412375 w 12199717"/>
              <a:gd name="connsiteY57" fmla="*/ 370389 h 3750197"/>
              <a:gd name="connsiteX58" fmla="*/ 6585995 w 12199717"/>
              <a:gd name="connsiteY58" fmla="*/ 381964 h 3750197"/>
              <a:gd name="connsiteX59" fmla="*/ 6690167 w 12199717"/>
              <a:gd name="connsiteY59" fmla="*/ 387751 h 3750197"/>
              <a:gd name="connsiteX60" fmla="*/ 7275316 w 12199717"/>
              <a:gd name="connsiteY60" fmla="*/ 410901 h 3750197"/>
              <a:gd name="connsiteX61" fmla="*/ 8165940 w 12199717"/>
              <a:gd name="connsiteY61" fmla="*/ 428263 h 3750197"/>
              <a:gd name="connsiteX62" fmla="*/ 9427580 w 12199717"/>
              <a:gd name="connsiteY62" fmla="*/ 410901 h 3750197"/>
              <a:gd name="connsiteX63" fmla="*/ 9531752 w 12199717"/>
              <a:gd name="connsiteY63" fmla="*/ 399326 h 3750197"/>
              <a:gd name="connsiteX64" fmla="*/ 9647499 w 12199717"/>
              <a:gd name="connsiteY64" fmla="*/ 387751 h 3750197"/>
              <a:gd name="connsiteX65" fmla="*/ 9751671 w 12199717"/>
              <a:gd name="connsiteY65" fmla="*/ 376177 h 3750197"/>
              <a:gd name="connsiteX66" fmla="*/ 9878993 w 12199717"/>
              <a:gd name="connsiteY66" fmla="*/ 364602 h 3750197"/>
              <a:gd name="connsiteX67" fmla="*/ 9925291 w 12199717"/>
              <a:gd name="connsiteY67" fmla="*/ 353027 h 3750197"/>
              <a:gd name="connsiteX68" fmla="*/ 9948441 w 12199717"/>
              <a:gd name="connsiteY68" fmla="*/ 347240 h 3750197"/>
              <a:gd name="connsiteX69" fmla="*/ 9983165 w 12199717"/>
              <a:gd name="connsiteY69" fmla="*/ 335665 h 3750197"/>
              <a:gd name="connsiteX70" fmla="*/ 10017889 w 12199717"/>
              <a:gd name="connsiteY70" fmla="*/ 329878 h 3750197"/>
              <a:gd name="connsiteX71" fmla="*/ 10046826 w 12199717"/>
              <a:gd name="connsiteY71" fmla="*/ 318303 h 3750197"/>
              <a:gd name="connsiteX72" fmla="*/ 10081550 w 12199717"/>
              <a:gd name="connsiteY72" fmla="*/ 312516 h 3750197"/>
              <a:gd name="connsiteX73" fmla="*/ 10098912 w 12199717"/>
              <a:gd name="connsiteY73" fmla="*/ 300941 h 3750197"/>
              <a:gd name="connsiteX74" fmla="*/ 10116274 w 12199717"/>
              <a:gd name="connsiteY74" fmla="*/ 295154 h 3750197"/>
              <a:gd name="connsiteX75" fmla="*/ 10174147 w 12199717"/>
              <a:gd name="connsiteY75" fmla="*/ 289367 h 3750197"/>
              <a:gd name="connsiteX76" fmla="*/ 10781818 w 12199717"/>
              <a:gd name="connsiteY76" fmla="*/ 277792 h 3750197"/>
              <a:gd name="connsiteX77" fmla="*/ 10984375 w 12199717"/>
              <a:gd name="connsiteY77" fmla="*/ 266217 h 3750197"/>
              <a:gd name="connsiteX78" fmla="*/ 11129059 w 12199717"/>
              <a:gd name="connsiteY78" fmla="*/ 260430 h 3750197"/>
              <a:gd name="connsiteX79" fmla="*/ 11308466 w 12199717"/>
              <a:gd name="connsiteY79" fmla="*/ 248855 h 3750197"/>
              <a:gd name="connsiteX80" fmla="*/ 11412638 w 12199717"/>
              <a:gd name="connsiteY80" fmla="*/ 243068 h 3750197"/>
              <a:gd name="connsiteX81" fmla="*/ 11603621 w 12199717"/>
              <a:gd name="connsiteY81" fmla="*/ 231493 h 3750197"/>
              <a:gd name="connsiteX82" fmla="*/ 11719367 w 12199717"/>
              <a:gd name="connsiteY82" fmla="*/ 225706 h 3750197"/>
              <a:gd name="connsiteX83" fmla="*/ 11979798 w 12199717"/>
              <a:gd name="connsiteY83" fmla="*/ 219919 h 3750197"/>
              <a:gd name="connsiteX84" fmla="*/ 12026097 w 12199717"/>
              <a:gd name="connsiteY84" fmla="*/ 214131 h 3750197"/>
              <a:gd name="connsiteX85" fmla="*/ 12130269 w 12199717"/>
              <a:gd name="connsiteY85" fmla="*/ 202557 h 3750197"/>
              <a:gd name="connsiteX86" fmla="*/ 12170780 w 12199717"/>
              <a:gd name="connsiteY86" fmla="*/ 190982 h 3750197"/>
              <a:gd name="connsiteX87" fmla="*/ 12193929 w 12199717"/>
              <a:gd name="connsiteY87" fmla="*/ 185195 h 3750197"/>
              <a:gd name="connsiteX88" fmla="*/ 12199717 w 12199717"/>
              <a:gd name="connsiteY88" fmla="*/ 3750197 h 3750197"/>
              <a:gd name="connsiteX89" fmla="*/ 0 w 12199717"/>
              <a:gd name="connsiteY89" fmla="*/ 3744410 h 3750197"/>
              <a:gd name="connsiteX90" fmla="*/ 0 w 12199717"/>
              <a:gd name="connsiteY90"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722471 w 12199717"/>
              <a:gd name="connsiteY38" fmla="*/ 92597 h 3750197"/>
              <a:gd name="connsiteX39" fmla="*/ 4774557 w 12199717"/>
              <a:gd name="connsiteY39" fmla="*/ 104172 h 3750197"/>
              <a:gd name="connsiteX40" fmla="*/ 4930816 w 12199717"/>
              <a:gd name="connsiteY40" fmla="*/ 127321 h 3750197"/>
              <a:gd name="connsiteX41" fmla="*/ 5029200 w 12199717"/>
              <a:gd name="connsiteY41" fmla="*/ 138896 h 3750197"/>
              <a:gd name="connsiteX42" fmla="*/ 5104436 w 12199717"/>
              <a:gd name="connsiteY42" fmla="*/ 156258 h 3750197"/>
              <a:gd name="connsiteX43" fmla="*/ 5144947 w 12199717"/>
              <a:gd name="connsiteY43" fmla="*/ 162045 h 3750197"/>
              <a:gd name="connsiteX44" fmla="*/ 5359079 w 12199717"/>
              <a:gd name="connsiteY44" fmla="*/ 190982 h 3750197"/>
              <a:gd name="connsiteX45" fmla="*/ 5451676 w 12199717"/>
              <a:gd name="connsiteY45" fmla="*/ 214131 h 3750197"/>
              <a:gd name="connsiteX46" fmla="*/ 5590572 w 12199717"/>
              <a:gd name="connsiteY46" fmla="*/ 237281 h 3750197"/>
              <a:gd name="connsiteX47" fmla="*/ 5654233 w 12199717"/>
              <a:gd name="connsiteY47" fmla="*/ 254643 h 3750197"/>
              <a:gd name="connsiteX48" fmla="*/ 5746831 w 12199717"/>
              <a:gd name="connsiteY48" fmla="*/ 277792 h 3750197"/>
              <a:gd name="connsiteX49" fmla="*/ 5810491 w 12199717"/>
              <a:gd name="connsiteY49" fmla="*/ 289367 h 3750197"/>
              <a:gd name="connsiteX50" fmla="*/ 5868365 w 12199717"/>
              <a:gd name="connsiteY50" fmla="*/ 300941 h 3750197"/>
              <a:gd name="connsiteX51" fmla="*/ 5955175 w 12199717"/>
              <a:gd name="connsiteY51" fmla="*/ 318303 h 3750197"/>
              <a:gd name="connsiteX52" fmla="*/ 6013048 w 12199717"/>
              <a:gd name="connsiteY52" fmla="*/ 335665 h 3750197"/>
              <a:gd name="connsiteX53" fmla="*/ 6117221 w 12199717"/>
              <a:gd name="connsiteY53" fmla="*/ 347240 h 3750197"/>
              <a:gd name="connsiteX54" fmla="*/ 6140370 w 12199717"/>
              <a:gd name="connsiteY54" fmla="*/ 353027 h 3750197"/>
              <a:gd name="connsiteX55" fmla="*/ 6279266 w 12199717"/>
              <a:gd name="connsiteY55" fmla="*/ 364602 h 3750197"/>
              <a:gd name="connsiteX56" fmla="*/ 6412375 w 12199717"/>
              <a:gd name="connsiteY56" fmla="*/ 370389 h 3750197"/>
              <a:gd name="connsiteX57" fmla="*/ 6585995 w 12199717"/>
              <a:gd name="connsiteY57" fmla="*/ 381964 h 3750197"/>
              <a:gd name="connsiteX58" fmla="*/ 6690167 w 12199717"/>
              <a:gd name="connsiteY58" fmla="*/ 387751 h 3750197"/>
              <a:gd name="connsiteX59" fmla="*/ 7275316 w 12199717"/>
              <a:gd name="connsiteY59" fmla="*/ 410901 h 3750197"/>
              <a:gd name="connsiteX60" fmla="*/ 8165940 w 12199717"/>
              <a:gd name="connsiteY60" fmla="*/ 428263 h 3750197"/>
              <a:gd name="connsiteX61" fmla="*/ 9427580 w 12199717"/>
              <a:gd name="connsiteY61" fmla="*/ 410901 h 3750197"/>
              <a:gd name="connsiteX62" fmla="*/ 9531752 w 12199717"/>
              <a:gd name="connsiteY62" fmla="*/ 399326 h 3750197"/>
              <a:gd name="connsiteX63" fmla="*/ 9647499 w 12199717"/>
              <a:gd name="connsiteY63" fmla="*/ 387751 h 3750197"/>
              <a:gd name="connsiteX64" fmla="*/ 9751671 w 12199717"/>
              <a:gd name="connsiteY64" fmla="*/ 376177 h 3750197"/>
              <a:gd name="connsiteX65" fmla="*/ 9878993 w 12199717"/>
              <a:gd name="connsiteY65" fmla="*/ 364602 h 3750197"/>
              <a:gd name="connsiteX66" fmla="*/ 9925291 w 12199717"/>
              <a:gd name="connsiteY66" fmla="*/ 353027 h 3750197"/>
              <a:gd name="connsiteX67" fmla="*/ 9948441 w 12199717"/>
              <a:gd name="connsiteY67" fmla="*/ 347240 h 3750197"/>
              <a:gd name="connsiteX68" fmla="*/ 9983165 w 12199717"/>
              <a:gd name="connsiteY68" fmla="*/ 335665 h 3750197"/>
              <a:gd name="connsiteX69" fmla="*/ 10017889 w 12199717"/>
              <a:gd name="connsiteY69" fmla="*/ 329878 h 3750197"/>
              <a:gd name="connsiteX70" fmla="*/ 10046826 w 12199717"/>
              <a:gd name="connsiteY70" fmla="*/ 318303 h 3750197"/>
              <a:gd name="connsiteX71" fmla="*/ 10081550 w 12199717"/>
              <a:gd name="connsiteY71" fmla="*/ 312516 h 3750197"/>
              <a:gd name="connsiteX72" fmla="*/ 10098912 w 12199717"/>
              <a:gd name="connsiteY72" fmla="*/ 300941 h 3750197"/>
              <a:gd name="connsiteX73" fmla="*/ 10116274 w 12199717"/>
              <a:gd name="connsiteY73" fmla="*/ 295154 h 3750197"/>
              <a:gd name="connsiteX74" fmla="*/ 10174147 w 12199717"/>
              <a:gd name="connsiteY74" fmla="*/ 289367 h 3750197"/>
              <a:gd name="connsiteX75" fmla="*/ 10781818 w 12199717"/>
              <a:gd name="connsiteY75" fmla="*/ 277792 h 3750197"/>
              <a:gd name="connsiteX76" fmla="*/ 10984375 w 12199717"/>
              <a:gd name="connsiteY76" fmla="*/ 266217 h 3750197"/>
              <a:gd name="connsiteX77" fmla="*/ 11129059 w 12199717"/>
              <a:gd name="connsiteY77" fmla="*/ 260430 h 3750197"/>
              <a:gd name="connsiteX78" fmla="*/ 11308466 w 12199717"/>
              <a:gd name="connsiteY78" fmla="*/ 248855 h 3750197"/>
              <a:gd name="connsiteX79" fmla="*/ 11412638 w 12199717"/>
              <a:gd name="connsiteY79" fmla="*/ 243068 h 3750197"/>
              <a:gd name="connsiteX80" fmla="*/ 11603621 w 12199717"/>
              <a:gd name="connsiteY80" fmla="*/ 231493 h 3750197"/>
              <a:gd name="connsiteX81" fmla="*/ 11719367 w 12199717"/>
              <a:gd name="connsiteY81" fmla="*/ 225706 h 3750197"/>
              <a:gd name="connsiteX82" fmla="*/ 11979798 w 12199717"/>
              <a:gd name="connsiteY82" fmla="*/ 219919 h 3750197"/>
              <a:gd name="connsiteX83" fmla="*/ 12026097 w 12199717"/>
              <a:gd name="connsiteY83" fmla="*/ 214131 h 3750197"/>
              <a:gd name="connsiteX84" fmla="*/ 12130269 w 12199717"/>
              <a:gd name="connsiteY84" fmla="*/ 202557 h 3750197"/>
              <a:gd name="connsiteX85" fmla="*/ 12170780 w 12199717"/>
              <a:gd name="connsiteY85" fmla="*/ 190982 h 3750197"/>
              <a:gd name="connsiteX86" fmla="*/ 12193929 w 12199717"/>
              <a:gd name="connsiteY86" fmla="*/ 185195 h 3750197"/>
              <a:gd name="connsiteX87" fmla="*/ 12199717 w 12199717"/>
              <a:gd name="connsiteY87" fmla="*/ 3750197 h 3750197"/>
              <a:gd name="connsiteX88" fmla="*/ 0 w 12199717"/>
              <a:gd name="connsiteY88" fmla="*/ 3744410 h 3750197"/>
              <a:gd name="connsiteX89" fmla="*/ 0 w 12199717"/>
              <a:gd name="connsiteY8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774557 w 12199717"/>
              <a:gd name="connsiteY38" fmla="*/ 104172 h 3750197"/>
              <a:gd name="connsiteX39" fmla="*/ 4930816 w 12199717"/>
              <a:gd name="connsiteY39" fmla="*/ 127321 h 3750197"/>
              <a:gd name="connsiteX40" fmla="*/ 5029200 w 12199717"/>
              <a:gd name="connsiteY40" fmla="*/ 138896 h 3750197"/>
              <a:gd name="connsiteX41" fmla="*/ 5104436 w 12199717"/>
              <a:gd name="connsiteY41" fmla="*/ 156258 h 3750197"/>
              <a:gd name="connsiteX42" fmla="*/ 5144947 w 12199717"/>
              <a:gd name="connsiteY42" fmla="*/ 162045 h 3750197"/>
              <a:gd name="connsiteX43" fmla="*/ 5359079 w 12199717"/>
              <a:gd name="connsiteY43" fmla="*/ 190982 h 3750197"/>
              <a:gd name="connsiteX44" fmla="*/ 5451676 w 12199717"/>
              <a:gd name="connsiteY44" fmla="*/ 214131 h 3750197"/>
              <a:gd name="connsiteX45" fmla="*/ 5590572 w 12199717"/>
              <a:gd name="connsiteY45" fmla="*/ 237281 h 3750197"/>
              <a:gd name="connsiteX46" fmla="*/ 5654233 w 12199717"/>
              <a:gd name="connsiteY46" fmla="*/ 254643 h 3750197"/>
              <a:gd name="connsiteX47" fmla="*/ 5746831 w 12199717"/>
              <a:gd name="connsiteY47" fmla="*/ 277792 h 3750197"/>
              <a:gd name="connsiteX48" fmla="*/ 5810491 w 12199717"/>
              <a:gd name="connsiteY48" fmla="*/ 289367 h 3750197"/>
              <a:gd name="connsiteX49" fmla="*/ 5868365 w 12199717"/>
              <a:gd name="connsiteY49" fmla="*/ 300941 h 3750197"/>
              <a:gd name="connsiteX50" fmla="*/ 5955175 w 12199717"/>
              <a:gd name="connsiteY50" fmla="*/ 318303 h 3750197"/>
              <a:gd name="connsiteX51" fmla="*/ 6013048 w 12199717"/>
              <a:gd name="connsiteY51" fmla="*/ 335665 h 3750197"/>
              <a:gd name="connsiteX52" fmla="*/ 6117221 w 12199717"/>
              <a:gd name="connsiteY52" fmla="*/ 347240 h 3750197"/>
              <a:gd name="connsiteX53" fmla="*/ 6140370 w 12199717"/>
              <a:gd name="connsiteY53" fmla="*/ 353027 h 3750197"/>
              <a:gd name="connsiteX54" fmla="*/ 6279266 w 12199717"/>
              <a:gd name="connsiteY54" fmla="*/ 364602 h 3750197"/>
              <a:gd name="connsiteX55" fmla="*/ 6412375 w 12199717"/>
              <a:gd name="connsiteY55" fmla="*/ 370389 h 3750197"/>
              <a:gd name="connsiteX56" fmla="*/ 6585995 w 12199717"/>
              <a:gd name="connsiteY56" fmla="*/ 381964 h 3750197"/>
              <a:gd name="connsiteX57" fmla="*/ 6690167 w 12199717"/>
              <a:gd name="connsiteY57" fmla="*/ 387751 h 3750197"/>
              <a:gd name="connsiteX58" fmla="*/ 7275316 w 12199717"/>
              <a:gd name="connsiteY58" fmla="*/ 410901 h 3750197"/>
              <a:gd name="connsiteX59" fmla="*/ 8165940 w 12199717"/>
              <a:gd name="connsiteY59" fmla="*/ 428263 h 3750197"/>
              <a:gd name="connsiteX60" fmla="*/ 9427580 w 12199717"/>
              <a:gd name="connsiteY60" fmla="*/ 410901 h 3750197"/>
              <a:gd name="connsiteX61" fmla="*/ 9531752 w 12199717"/>
              <a:gd name="connsiteY61" fmla="*/ 399326 h 3750197"/>
              <a:gd name="connsiteX62" fmla="*/ 9647499 w 12199717"/>
              <a:gd name="connsiteY62" fmla="*/ 387751 h 3750197"/>
              <a:gd name="connsiteX63" fmla="*/ 9751671 w 12199717"/>
              <a:gd name="connsiteY63" fmla="*/ 376177 h 3750197"/>
              <a:gd name="connsiteX64" fmla="*/ 9878993 w 12199717"/>
              <a:gd name="connsiteY64" fmla="*/ 364602 h 3750197"/>
              <a:gd name="connsiteX65" fmla="*/ 9925291 w 12199717"/>
              <a:gd name="connsiteY65" fmla="*/ 353027 h 3750197"/>
              <a:gd name="connsiteX66" fmla="*/ 9948441 w 12199717"/>
              <a:gd name="connsiteY66" fmla="*/ 347240 h 3750197"/>
              <a:gd name="connsiteX67" fmla="*/ 9983165 w 12199717"/>
              <a:gd name="connsiteY67" fmla="*/ 335665 h 3750197"/>
              <a:gd name="connsiteX68" fmla="*/ 10017889 w 12199717"/>
              <a:gd name="connsiteY68" fmla="*/ 329878 h 3750197"/>
              <a:gd name="connsiteX69" fmla="*/ 10046826 w 12199717"/>
              <a:gd name="connsiteY69" fmla="*/ 318303 h 3750197"/>
              <a:gd name="connsiteX70" fmla="*/ 10081550 w 12199717"/>
              <a:gd name="connsiteY70" fmla="*/ 312516 h 3750197"/>
              <a:gd name="connsiteX71" fmla="*/ 10098912 w 12199717"/>
              <a:gd name="connsiteY71" fmla="*/ 300941 h 3750197"/>
              <a:gd name="connsiteX72" fmla="*/ 10116274 w 12199717"/>
              <a:gd name="connsiteY72" fmla="*/ 295154 h 3750197"/>
              <a:gd name="connsiteX73" fmla="*/ 10174147 w 12199717"/>
              <a:gd name="connsiteY73" fmla="*/ 289367 h 3750197"/>
              <a:gd name="connsiteX74" fmla="*/ 10781818 w 12199717"/>
              <a:gd name="connsiteY74" fmla="*/ 277792 h 3750197"/>
              <a:gd name="connsiteX75" fmla="*/ 10984375 w 12199717"/>
              <a:gd name="connsiteY75" fmla="*/ 266217 h 3750197"/>
              <a:gd name="connsiteX76" fmla="*/ 11129059 w 12199717"/>
              <a:gd name="connsiteY76" fmla="*/ 260430 h 3750197"/>
              <a:gd name="connsiteX77" fmla="*/ 11308466 w 12199717"/>
              <a:gd name="connsiteY77" fmla="*/ 248855 h 3750197"/>
              <a:gd name="connsiteX78" fmla="*/ 11412638 w 12199717"/>
              <a:gd name="connsiteY78" fmla="*/ 243068 h 3750197"/>
              <a:gd name="connsiteX79" fmla="*/ 11603621 w 12199717"/>
              <a:gd name="connsiteY79" fmla="*/ 231493 h 3750197"/>
              <a:gd name="connsiteX80" fmla="*/ 11719367 w 12199717"/>
              <a:gd name="connsiteY80" fmla="*/ 225706 h 3750197"/>
              <a:gd name="connsiteX81" fmla="*/ 11979798 w 12199717"/>
              <a:gd name="connsiteY81" fmla="*/ 219919 h 3750197"/>
              <a:gd name="connsiteX82" fmla="*/ 12026097 w 12199717"/>
              <a:gd name="connsiteY82" fmla="*/ 214131 h 3750197"/>
              <a:gd name="connsiteX83" fmla="*/ 12130269 w 12199717"/>
              <a:gd name="connsiteY83" fmla="*/ 202557 h 3750197"/>
              <a:gd name="connsiteX84" fmla="*/ 12170780 w 12199717"/>
              <a:gd name="connsiteY84" fmla="*/ 190982 h 3750197"/>
              <a:gd name="connsiteX85" fmla="*/ 12193929 w 12199717"/>
              <a:gd name="connsiteY85" fmla="*/ 185195 h 3750197"/>
              <a:gd name="connsiteX86" fmla="*/ 12199717 w 12199717"/>
              <a:gd name="connsiteY86" fmla="*/ 3750197 h 3750197"/>
              <a:gd name="connsiteX87" fmla="*/ 0 w 12199717"/>
              <a:gd name="connsiteY87" fmla="*/ 3744410 h 3750197"/>
              <a:gd name="connsiteX88" fmla="*/ 0 w 12199717"/>
              <a:gd name="connsiteY88"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930816 w 12199717"/>
              <a:gd name="connsiteY38" fmla="*/ 127321 h 3750197"/>
              <a:gd name="connsiteX39" fmla="*/ 5029200 w 12199717"/>
              <a:gd name="connsiteY39" fmla="*/ 138896 h 3750197"/>
              <a:gd name="connsiteX40" fmla="*/ 5104436 w 12199717"/>
              <a:gd name="connsiteY40" fmla="*/ 156258 h 3750197"/>
              <a:gd name="connsiteX41" fmla="*/ 5144947 w 12199717"/>
              <a:gd name="connsiteY41" fmla="*/ 162045 h 3750197"/>
              <a:gd name="connsiteX42" fmla="*/ 5359079 w 12199717"/>
              <a:gd name="connsiteY42" fmla="*/ 190982 h 3750197"/>
              <a:gd name="connsiteX43" fmla="*/ 5451676 w 12199717"/>
              <a:gd name="connsiteY43" fmla="*/ 214131 h 3750197"/>
              <a:gd name="connsiteX44" fmla="*/ 5590572 w 12199717"/>
              <a:gd name="connsiteY44" fmla="*/ 237281 h 3750197"/>
              <a:gd name="connsiteX45" fmla="*/ 5654233 w 12199717"/>
              <a:gd name="connsiteY45" fmla="*/ 254643 h 3750197"/>
              <a:gd name="connsiteX46" fmla="*/ 5746831 w 12199717"/>
              <a:gd name="connsiteY46" fmla="*/ 277792 h 3750197"/>
              <a:gd name="connsiteX47" fmla="*/ 5810491 w 12199717"/>
              <a:gd name="connsiteY47" fmla="*/ 289367 h 3750197"/>
              <a:gd name="connsiteX48" fmla="*/ 5868365 w 12199717"/>
              <a:gd name="connsiteY48" fmla="*/ 300941 h 3750197"/>
              <a:gd name="connsiteX49" fmla="*/ 5955175 w 12199717"/>
              <a:gd name="connsiteY49" fmla="*/ 318303 h 3750197"/>
              <a:gd name="connsiteX50" fmla="*/ 6013048 w 12199717"/>
              <a:gd name="connsiteY50" fmla="*/ 335665 h 3750197"/>
              <a:gd name="connsiteX51" fmla="*/ 6117221 w 12199717"/>
              <a:gd name="connsiteY51" fmla="*/ 347240 h 3750197"/>
              <a:gd name="connsiteX52" fmla="*/ 6140370 w 12199717"/>
              <a:gd name="connsiteY52" fmla="*/ 353027 h 3750197"/>
              <a:gd name="connsiteX53" fmla="*/ 6279266 w 12199717"/>
              <a:gd name="connsiteY53" fmla="*/ 364602 h 3750197"/>
              <a:gd name="connsiteX54" fmla="*/ 6412375 w 12199717"/>
              <a:gd name="connsiteY54" fmla="*/ 370389 h 3750197"/>
              <a:gd name="connsiteX55" fmla="*/ 6585995 w 12199717"/>
              <a:gd name="connsiteY55" fmla="*/ 381964 h 3750197"/>
              <a:gd name="connsiteX56" fmla="*/ 6690167 w 12199717"/>
              <a:gd name="connsiteY56" fmla="*/ 387751 h 3750197"/>
              <a:gd name="connsiteX57" fmla="*/ 7275316 w 12199717"/>
              <a:gd name="connsiteY57" fmla="*/ 410901 h 3750197"/>
              <a:gd name="connsiteX58" fmla="*/ 8165940 w 12199717"/>
              <a:gd name="connsiteY58" fmla="*/ 428263 h 3750197"/>
              <a:gd name="connsiteX59" fmla="*/ 9427580 w 12199717"/>
              <a:gd name="connsiteY59" fmla="*/ 410901 h 3750197"/>
              <a:gd name="connsiteX60" fmla="*/ 9531752 w 12199717"/>
              <a:gd name="connsiteY60" fmla="*/ 399326 h 3750197"/>
              <a:gd name="connsiteX61" fmla="*/ 9647499 w 12199717"/>
              <a:gd name="connsiteY61" fmla="*/ 387751 h 3750197"/>
              <a:gd name="connsiteX62" fmla="*/ 9751671 w 12199717"/>
              <a:gd name="connsiteY62" fmla="*/ 376177 h 3750197"/>
              <a:gd name="connsiteX63" fmla="*/ 9878993 w 12199717"/>
              <a:gd name="connsiteY63" fmla="*/ 364602 h 3750197"/>
              <a:gd name="connsiteX64" fmla="*/ 9925291 w 12199717"/>
              <a:gd name="connsiteY64" fmla="*/ 353027 h 3750197"/>
              <a:gd name="connsiteX65" fmla="*/ 9948441 w 12199717"/>
              <a:gd name="connsiteY65" fmla="*/ 347240 h 3750197"/>
              <a:gd name="connsiteX66" fmla="*/ 9983165 w 12199717"/>
              <a:gd name="connsiteY66" fmla="*/ 335665 h 3750197"/>
              <a:gd name="connsiteX67" fmla="*/ 10017889 w 12199717"/>
              <a:gd name="connsiteY67" fmla="*/ 329878 h 3750197"/>
              <a:gd name="connsiteX68" fmla="*/ 10046826 w 12199717"/>
              <a:gd name="connsiteY68" fmla="*/ 318303 h 3750197"/>
              <a:gd name="connsiteX69" fmla="*/ 10081550 w 12199717"/>
              <a:gd name="connsiteY69" fmla="*/ 312516 h 3750197"/>
              <a:gd name="connsiteX70" fmla="*/ 10098912 w 12199717"/>
              <a:gd name="connsiteY70" fmla="*/ 300941 h 3750197"/>
              <a:gd name="connsiteX71" fmla="*/ 10116274 w 12199717"/>
              <a:gd name="connsiteY71" fmla="*/ 295154 h 3750197"/>
              <a:gd name="connsiteX72" fmla="*/ 10174147 w 12199717"/>
              <a:gd name="connsiteY72" fmla="*/ 289367 h 3750197"/>
              <a:gd name="connsiteX73" fmla="*/ 10781818 w 12199717"/>
              <a:gd name="connsiteY73" fmla="*/ 277792 h 3750197"/>
              <a:gd name="connsiteX74" fmla="*/ 10984375 w 12199717"/>
              <a:gd name="connsiteY74" fmla="*/ 266217 h 3750197"/>
              <a:gd name="connsiteX75" fmla="*/ 11129059 w 12199717"/>
              <a:gd name="connsiteY75" fmla="*/ 260430 h 3750197"/>
              <a:gd name="connsiteX76" fmla="*/ 11308466 w 12199717"/>
              <a:gd name="connsiteY76" fmla="*/ 248855 h 3750197"/>
              <a:gd name="connsiteX77" fmla="*/ 11412638 w 12199717"/>
              <a:gd name="connsiteY77" fmla="*/ 243068 h 3750197"/>
              <a:gd name="connsiteX78" fmla="*/ 11603621 w 12199717"/>
              <a:gd name="connsiteY78" fmla="*/ 231493 h 3750197"/>
              <a:gd name="connsiteX79" fmla="*/ 11719367 w 12199717"/>
              <a:gd name="connsiteY79" fmla="*/ 225706 h 3750197"/>
              <a:gd name="connsiteX80" fmla="*/ 11979798 w 12199717"/>
              <a:gd name="connsiteY80" fmla="*/ 219919 h 3750197"/>
              <a:gd name="connsiteX81" fmla="*/ 12026097 w 12199717"/>
              <a:gd name="connsiteY81" fmla="*/ 214131 h 3750197"/>
              <a:gd name="connsiteX82" fmla="*/ 12130269 w 12199717"/>
              <a:gd name="connsiteY82" fmla="*/ 202557 h 3750197"/>
              <a:gd name="connsiteX83" fmla="*/ 12170780 w 12199717"/>
              <a:gd name="connsiteY83" fmla="*/ 190982 h 3750197"/>
              <a:gd name="connsiteX84" fmla="*/ 12193929 w 12199717"/>
              <a:gd name="connsiteY84" fmla="*/ 185195 h 3750197"/>
              <a:gd name="connsiteX85" fmla="*/ 12199717 w 12199717"/>
              <a:gd name="connsiteY85" fmla="*/ 3750197 h 3750197"/>
              <a:gd name="connsiteX86" fmla="*/ 0 w 12199717"/>
              <a:gd name="connsiteY86" fmla="*/ 3744410 h 3750197"/>
              <a:gd name="connsiteX87" fmla="*/ 0 w 12199717"/>
              <a:gd name="connsiteY87"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930816 w 12199717"/>
              <a:gd name="connsiteY37" fmla="*/ 127321 h 3750197"/>
              <a:gd name="connsiteX38" fmla="*/ 5029200 w 12199717"/>
              <a:gd name="connsiteY38" fmla="*/ 138896 h 3750197"/>
              <a:gd name="connsiteX39" fmla="*/ 5104436 w 12199717"/>
              <a:gd name="connsiteY39" fmla="*/ 156258 h 3750197"/>
              <a:gd name="connsiteX40" fmla="*/ 5144947 w 12199717"/>
              <a:gd name="connsiteY40" fmla="*/ 162045 h 3750197"/>
              <a:gd name="connsiteX41" fmla="*/ 5359079 w 12199717"/>
              <a:gd name="connsiteY41" fmla="*/ 190982 h 3750197"/>
              <a:gd name="connsiteX42" fmla="*/ 5451676 w 12199717"/>
              <a:gd name="connsiteY42" fmla="*/ 214131 h 3750197"/>
              <a:gd name="connsiteX43" fmla="*/ 5590572 w 12199717"/>
              <a:gd name="connsiteY43" fmla="*/ 237281 h 3750197"/>
              <a:gd name="connsiteX44" fmla="*/ 5654233 w 12199717"/>
              <a:gd name="connsiteY44" fmla="*/ 254643 h 3750197"/>
              <a:gd name="connsiteX45" fmla="*/ 5746831 w 12199717"/>
              <a:gd name="connsiteY45" fmla="*/ 277792 h 3750197"/>
              <a:gd name="connsiteX46" fmla="*/ 5810491 w 12199717"/>
              <a:gd name="connsiteY46" fmla="*/ 289367 h 3750197"/>
              <a:gd name="connsiteX47" fmla="*/ 5868365 w 12199717"/>
              <a:gd name="connsiteY47" fmla="*/ 300941 h 3750197"/>
              <a:gd name="connsiteX48" fmla="*/ 5955175 w 12199717"/>
              <a:gd name="connsiteY48" fmla="*/ 318303 h 3750197"/>
              <a:gd name="connsiteX49" fmla="*/ 6013048 w 12199717"/>
              <a:gd name="connsiteY49" fmla="*/ 335665 h 3750197"/>
              <a:gd name="connsiteX50" fmla="*/ 6117221 w 12199717"/>
              <a:gd name="connsiteY50" fmla="*/ 347240 h 3750197"/>
              <a:gd name="connsiteX51" fmla="*/ 6140370 w 12199717"/>
              <a:gd name="connsiteY51" fmla="*/ 353027 h 3750197"/>
              <a:gd name="connsiteX52" fmla="*/ 6279266 w 12199717"/>
              <a:gd name="connsiteY52" fmla="*/ 364602 h 3750197"/>
              <a:gd name="connsiteX53" fmla="*/ 6412375 w 12199717"/>
              <a:gd name="connsiteY53" fmla="*/ 370389 h 3750197"/>
              <a:gd name="connsiteX54" fmla="*/ 6585995 w 12199717"/>
              <a:gd name="connsiteY54" fmla="*/ 381964 h 3750197"/>
              <a:gd name="connsiteX55" fmla="*/ 6690167 w 12199717"/>
              <a:gd name="connsiteY55" fmla="*/ 387751 h 3750197"/>
              <a:gd name="connsiteX56" fmla="*/ 7275316 w 12199717"/>
              <a:gd name="connsiteY56" fmla="*/ 410901 h 3750197"/>
              <a:gd name="connsiteX57" fmla="*/ 8165940 w 12199717"/>
              <a:gd name="connsiteY57" fmla="*/ 428263 h 3750197"/>
              <a:gd name="connsiteX58" fmla="*/ 9427580 w 12199717"/>
              <a:gd name="connsiteY58" fmla="*/ 410901 h 3750197"/>
              <a:gd name="connsiteX59" fmla="*/ 9531752 w 12199717"/>
              <a:gd name="connsiteY59" fmla="*/ 399326 h 3750197"/>
              <a:gd name="connsiteX60" fmla="*/ 9647499 w 12199717"/>
              <a:gd name="connsiteY60" fmla="*/ 387751 h 3750197"/>
              <a:gd name="connsiteX61" fmla="*/ 9751671 w 12199717"/>
              <a:gd name="connsiteY61" fmla="*/ 376177 h 3750197"/>
              <a:gd name="connsiteX62" fmla="*/ 9878993 w 12199717"/>
              <a:gd name="connsiteY62" fmla="*/ 364602 h 3750197"/>
              <a:gd name="connsiteX63" fmla="*/ 9925291 w 12199717"/>
              <a:gd name="connsiteY63" fmla="*/ 353027 h 3750197"/>
              <a:gd name="connsiteX64" fmla="*/ 9948441 w 12199717"/>
              <a:gd name="connsiteY64" fmla="*/ 347240 h 3750197"/>
              <a:gd name="connsiteX65" fmla="*/ 9983165 w 12199717"/>
              <a:gd name="connsiteY65" fmla="*/ 335665 h 3750197"/>
              <a:gd name="connsiteX66" fmla="*/ 10017889 w 12199717"/>
              <a:gd name="connsiteY66" fmla="*/ 329878 h 3750197"/>
              <a:gd name="connsiteX67" fmla="*/ 10046826 w 12199717"/>
              <a:gd name="connsiteY67" fmla="*/ 318303 h 3750197"/>
              <a:gd name="connsiteX68" fmla="*/ 10081550 w 12199717"/>
              <a:gd name="connsiteY68" fmla="*/ 312516 h 3750197"/>
              <a:gd name="connsiteX69" fmla="*/ 10098912 w 12199717"/>
              <a:gd name="connsiteY69" fmla="*/ 300941 h 3750197"/>
              <a:gd name="connsiteX70" fmla="*/ 10116274 w 12199717"/>
              <a:gd name="connsiteY70" fmla="*/ 295154 h 3750197"/>
              <a:gd name="connsiteX71" fmla="*/ 10174147 w 12199717"/>
              <a:gd name="connsiteY71" fmla="*/ 289367 h 3750197"/>
              <a:gd name="connsiteX72" fmla="*/ 10781818 w 12199717"/>
              <a:gd name="connsiteY72" fmla="*/ 277792 h 3750197"/>
              <a:gd name="connsiteX73" fmla="*/ 10984375 w 12199717"/>
              <a:gd name="connsiteY73" fmla="*/ 266217 h 3750197"/>
              <a:gd name="connsiteX74" fmla="*/ 11129059 w 12199717"/>
              <a:gd name="connsiteY74" fmla="*/ 260430 h 3750197"/>
              <a:gd name="connsiteX75" fmla="*/ 11308466 w 12199717"/>
              <a:gd name="connsiteY75" fmla="*/ 248855 h 3750197"/>
              <a:gd name="connsiteX76" fmla="*/ 11412638 w 12199717"/>
              <a:gd name="connsiteY76" fmla="*/ 243068 h 3750197"/>
              <a:gd name="connsiteX77" fmla="*/ 11603621 w 12199717"/>
              <a:gd name="connsiteY77" fmla="*/ 231493 h 3750197"/>
              <a:gd name="connsiteX78" fmla="*/ 11719367 w 12199717"/>
              <a:gd name="connsiteY78" fmla="*/ 225706 h 3750197"/>
              <a:gd name="connsiteX79" fmla="*/ 11979798 w 12199717"/>
              <a:gd name="connsiteY79" fmla="*/ 219919 h 3750197"/>
              <a:gd name="connsiteX80" fmla="*/ 12026097 w 12199717"/>
              <a:gd name="connsiteY80" fmla="*/ 214131 h 3750197"/>
              <a:gd name="connsiteX81" fmla="*/ 12130269 w 12199717"/>
              <a:gd name="connsiteY81" fmla="*/ 202557 h 3750197"/>
              <a:gd name="connsiteX82" fmla="*/ 12170780 w 12199717"/>
              <a:gd name="connsiteY82" fmla="*/ 190982 h 3750197"/>
              <a:gd name="connsiteX83" fmla="*/ 12193929 w 12199717"/>
              <a:gd name="connsiteY83" fmla="*/ 185195 h 3750197"/>
              <a:gd name="connsiteX84" fmla="*/ 12199717 w 12199717"/>
              <a:gd name="connsiteY84" fmla="*/ 3750197 h 3750197"/>
              <a:gd name="connsiteX85" fmla="*/ 0 w 12199717"/>
              <a:gd name="connsiteY85" fmla="*/ 3744410 h 3750197"/>
              <a:gd name="connsiteX86" fmla="*/ 0 w 12199717"/>
              <a:gd name="connsiteY86"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260431 w 12199717"/>
              <a:gd name="connsiteY4" fmla="*/ 196769 h 3750197"/>
              <a:gd name="connsiteX5" fmla="*/ 318304 w 12199717"/>
              <a:gd name="connsiteY5" fmla="*/ 185195 h 3750197"/>
              <a:gd name="connsiteX6" fmla="*/ 457200 w 12199717"/>
              <a:gd name="connsiteY6" fmla="*/ 173620 h 3750197"/>
              <a:gd name="connsiteX7" fmla="*/ 515074 w 12199717"/>
              <a:gd name="connsiteY7" fmla="*/ 167833 h 3750197"/>
              <a:gd name="connsiteX8" fmla="*/ 555585 w 12199717"/>
              <a:gd name="connsiteY8" fmla="*/ 162045 h 3750197"/>
              <a:gd name="connsiteX9" fmla="*/ 601884 w 12199717"/>
              <a:gd name="connsiteY9" fmla="*/ 156258 h 3750197"/>
              <a:gd name="connsiteX10" fmla="*/ 642395 w 12199717"/>
              <a:gd name="connsiteY10" fmla="*/ 150470 h 3750197"/>
              <a:gd name="connsiteX11" fmla="*/ 700269 w 12199717"/>
              <a:gd name="connsiteY11" fmla="*/ 144683 h 3750197"/>
              <a:gd name="connsiteX12" fmla="*/ 746567 w 12199717"/>
              <a:gd name="connsiteY12" fmla="*/ 138896 h 3750197"/>
              <a:gd name="connsiteX13" fmla="*/ 769717 w 12199717"/>
              <a:gd name="connsiteY13" fmla="*/ 133108 h 3750197"/>
              <a:gd name="connsiteX14" fmla="*/ 821803 w 12199717"/>
              <a:gd name="connsiteY14" fmla="*/ 127321 h 3750197"/>
              <a:gd name="connsiteX15" fmla="*/ 856527 w 12199717"/>
              <a:gd name="connsiteY15" fmla="*/ 121534 h 3750197"/>
              <a:gd name="connsiteX16" fmla="*/ 966486 w 12199717"/>
              <a:gd name="connsiteY16" fmla="*/ 104172 h 3750197"/>
              <a:gd name="connsiteX17" fmla="*/ 1070659 w 12199717"/>
              <a:gd name="connsiteY17" fmla="*/ 92597 h 3750197"/>
              <a:gd name="connsiteX18" fmla="*/ 1099595 w 12199717"/>
              <a:gd name="connsiteY18" fmla="*/ 86810 h 3750197"/>
              <a:gd name="connsiteX19" fmla="*/ 1151681 w 12199717"/>
              <a:gd name="connsiteY19" fmla="*/ 75235 h 3750197"/>
              <a:gd name="connsiteX20" fmla="*/ 1261641 w 12199717"/>
              <a:gd name="connsiteY20" fmla="*/ 63660 h 3750197"/>
              <a:gd name="connsiteX21" fmla="*/ 1406324 w 12199717"/>
              <a:gd name="connsiteY21" fmla="*/ 57873 h 3750197"/>
              <a:gd name="connsiteX22" fmla="*/ 1504709 w 12199717"/>
              <a:gd name="connsiteY22" fmla="*/ 52086 h 3750197"/>
              <a:gd name="connsiteX23" fmla="*/ 1765140 w 12199717"/>
              <a:gd name="connsiteY23" fmla="*/ 40511 h 3750197"/>
              <a:gd name="connsiteX24" fmla="*/ 1840375 w 12199717"/>
              <a:gd name="connsiteY24" fmla="*/ 34724 h 3750197"/>
              <a:gd name="connsiteX25" fmla="*/ 1886674 w 12199717"/>
              <a:gd name="connsiteY25" fmla="*/ 28936 h 3750197"/>
              <a:gd name="connsiteX26" fmla="*/ 2013995 w 12199717"/>
              <a:gd name="connsiteY26" fmla="*/ 23149 h 3750197"/>
              <a:gd name="connsiteX27" fmla="*/ 2118167 w 12199717"/>
              <a:gd name="connsiteY27" fmla="*/ 17362 h 3750197"/>
              <a:gd name="connsiteX28" fmla="*/ 2338086 w 12199717"/>
              <a:gd name="connsiteY28" fmla="*/ 5787 h 3750197"/>
              <a:gd name="connsiteX29" fmla="*/ 2772137 w 12199717"/>
              <a:gd name="connsiteY29" fmla="*/ 0 h 3750197"/>
              <a:gd name="connsiteX30" fmla="*/ 2974694 w 12199717"/>
              <a:gd name="connsiteY30" fmla="*/ 11574 h 3750197"/>
              <a:gd name="connsiteX31" fmla="*/ 3269848 w 12199717"/>
              <a:gd name="connsiteY31" fmla="*/ 17362 h 3750197"/>
              <a:gd name="connsiteX32" fmla="*/ 3975904 w 12199717"/>
              <a:gd name="connsiteY32" fmla="*/ 23149 h 3750197"/>
              <a:gd name="connsiteX33" fmla="*/ 4109013 w 12199717"/>
              <a:gd name="connsiteY33" fmla="*/ 28936 h 3750197"/>
              <a:gd name="connsiteX34" fmla="*/ 4178461 w 12199717"/>
              <a:gd name="connsiteY34" fmla="*/ 34724 h 3750197"/>
              <a:gd name="connsiteX35" fmla="*/ 4508340 w 12199717"/>
              <a:gd name="connsiteY35" fmla="*/ 63660 h 3750197"/>
              <a:gd name="connsiteX36" fmla="*/ 4930816 w 12199717"/>
              <a:gd name="connsiteY36" fmla="*/ 127321 h 3750197"/>
              <a:gd name="connsiteX37" fmla="*/ 5029200 w 12199717"/>
              <a:gd name="connsiteY37" fmla="*/ 138896 h 3750197"/>
              <a:gd name="connsiteX38" fmla="*/ 5104436 w 12199717"/>
              <a:gd name="connsiteY38" fmla="*/ 156258 h 3750197"/>
              <a:gd name="connsiteX39" fmla="*/ 5144947 w 12199717"/>
              <a:gd name="connsiteY39" fmla="*/ 162045 h 3750197"/>
              <a:gd name="connsiteX40" fmla="*/ 5359079 w 12199717"/>
              <a:gd name="connsiteY40" fmla="*/ 190982 h 3750197"/>
              <a:gd name="connsiteX41" fmla="*/ 5451676 w 12199717"/>
              <a:gd name="connsiteY41" fmla="*/ 214131 h 3750197"/>
              <a:gd name="connsiteX42" fmla="*/ 5590572 w 12199717"/>
              <a:gd name="connsiteY42" fmla="*/ 237281 h 3750197"/>
              <a:gd name="connsiteX43" fmla="*/ 5654233 w 12199717"/>
              <a:gd name="connsiteY43" fmla="*/ 254643 h 3750197"/>
              <a:gd name="connsiteX44" fmla="*/ 5746831 w 12199717"/>
              <a:gd name="connsiteY44" fmla="*/ 277792 h 3750197"/>
              <a:gd name="connsiteX45" fmla="*/ 5810491 w 12199717"/>
              <a:gd name="connsiteY45" fmla="*/ 289367 h 3750197"/>
              <a:gd name="connsiteX46" fmla="*/ 5868365 w 12199717"/>
              <a:gd name="connsiteY46" fmla="*/ 300941 h 3750197"/>
              <a:gd name="connsiteX47" fmla="*/ 5955175 w 12199717"/>
              <a:gd name="connsiteY47" fmla="*/ 318303 h 3750197"/>
              <a:gd name="connsiteX48" fmla="*/ 6013048 w 12199717"/>
              <a:gd name="connsiteY48" fmla="*/ 335665 h 3750197"/>
              <a:gd name="connsiteX49" fmla="*/ 6117221 w 12199717"/>
              <a:gd name="connsiteY49" fmla="*/ 347240 h 3750197"/>
              <a:gd name="connsiteX50" fmla="*/ 6140370 w 12199717"/>
              <a:gd name="connsiteY50" fmla="*/ 353027 h 3750197"/>
              <a:gd name="connsiteX51" fmla="*/ 6279266 w 12199717"/>
              <a:gd name="connsiteY51" fmla="*/ 364602 h 3750197"/>
              <a:gd name="connsiteX52" fmla="*/ 6412375 w 12199717"/>
              <a:gd name="connsiteY52" fmla="*/ 370389 h 3750197"/>
              <a:gd name="connsiteX53" fmla="*/ 6585995 w 12199717"/>
              <a:gd name="connsiteY53" fmla="*/ 381964 h 3750197"/>
              <a:gd name="connsiteX54" fmla="*/ 6690167 w 12199717"/>
              <a:gd name="connsiteY54" fmla="*/ 387751 h 3750197"/>
              <a:gd name="connsiteX55" fmla="*/ 7275316 w 12199717"/>
              <a:gd name="connsiteY55" fmla="*/ 410901 h 3750197"/>
              <a:gd name="connsiteX56" fmla="*/ 8165940 w 12199717"/>
              <a:gd name="connsiteY56" fmla="*/ 428263 h 3750197"/>
              <a:gd name="connsiteX57" fmla="*/ 9427580 w 12199717"/>
              <a:gd name="connsiteY57" fmla="*/ 410901 h 3750197"/>
              <a:gd name="connsiteX58" fmla="*/ 9531752 w 12199717"/>
              <a:gd name="connsiteY58" fmla="*/ 399326 h 3750197"/>
              <a:gd name="connsiteX59" fmla="*/ 9647499 w 12199717"/>
              <a:gd name="connsiteY59" fmla="*/ 387751 h 3750197"/>
              <a:gd name="connsiteX60" fmla="*/ 9751671 w 12199717"/>
              <a:gd name="connsiteY60" fmla="*/ 376177 h 3750197"/>
              <a:gd name="connsiteX61" fmla="*/ 9878993 w 12199717"/>
              <a:gd name="connsiteY61" fmla="*/ 364602 h 3750197"/>
              <a:gd name="connsiteX62" fmla="*/ 9925291 w 12199717"/>
              <a:gd name="connsiteY62" fmla="*/ 353027 h 3750197"/>
              <a:gd name="connsiteX63" fmla="*/ 9948441 w 12199717"/>
              <a:gd name="connsiteY63" fmla="*/ 347240 h 3750197"/>
              <a:gd name="connsiteX64" fmla="*/ 9983165 w 12199717"/>
              <a:gd name="connsiteY64" fmla="*/ 335665 h 3750197"/>
              <a:gd name="connsiteX65" fmla="*/ 10017889 w 12199717"/>
              <a:gd name="connsiteY65" fmla="*/ 329878 h 3750197"/>
              <a:gd name="connsiteX66" fmla="*/ 10046826 w 12199717"/>
              <a:gd name="connsiteY66" fmla="*/ 318303 h 3750197"/>
              <a:gd name="connsiteX67" fmla="*/ 10081550 w 12199717"/>
              <a:gd name="connsiteY67" fmla="*/ 312516 h 3750197"/>
              <a:gd name="connsiteX68" fmla="*/ 10098912 w 12199717"/>
              <a:gd name="connsiteY68" fmla="*/ 300941 h 3750197"/>
              <a:gd name="connsiteX69" fmla="*/ 10116274 w 12199717"/>
              <a:gd name="connsiteY69" fmla="*/ 295154 h 3750197"/>
              <a:gd name="connsiteX70" fmla="*/ 10174147 w 12199717"/>
              <a:gd name="connsiteY70" fmla="*/ 289367 h 3750197"/>
              <a:gd name="connsiteX71" fmla="*/ 10781818 w 12199717"/>
              <a:gd name="connsiteY71" fmla="*/ 277792 h 3750197"/>
              <a:gd name="connsiteX72" fmla="*/ 10984375 w 12199717"/>
              <a:gd name="connsiteY72" fmla="*/ 266217 h 3750197"/>
              <a:gd name="connsiteX73" fmla="*/ 11129059 w 12199717"/>
              <a:gd name="connsiteY73" fmla="*/ 260430 h 3750197"/>
              <a:gd name="connsiteX74" fmla="*/ 11308466 w 12199717"/>
              <a:gd name="connsiteY74" fmla="*/ 248855 h 3750197"/>
              <a:gd name="connsiteX75" fmla="*/ 11412638 w 12199717"/>
              <a:gd name="connsiteY75" fmla="*/ 243068 h 3750197"/>
              <a:gd name="connsiteX76" fmla="*/ 11603621 w 12199717"/>
              <a:gd name="connsiteY76" fmla="*/ 231493 h 3750197"/>
              <a:gd name="connsiteX77" fmla="*/ 11719367 w 12199717"/>
              <a:gd name="connsiteY77" fmla="*/ 225706 h 3750197"/>
              <a:gd name="connsiteX78" fmla="*/ 11979798 w 12199717"/>
              <a:gd name="connsiteY78" fmla="*/ 219919 h 3750197"/>
              <a:gd name="connsiteX79" fmla="*/ 12026097 w 12199717"/>
              <a:gd name="connsiteY79" fmla="*/ 214131 h 3750197"/>
              <a:gd name="connsiteX80" fmla="*/ 12130269 w 12199717"/>
              <a:gd name="connsiteY80" fmla="*/ 202557 h 3750197"/>
              <a:gd name="connsiteX81" fmla="*/ 12170780 w 12199717"/>
              <a:gd name="connsiteY81" fmla="*/ 190982 h 3750197"/>
              <a:gd name="connsiteX82" fmla="*/ 12193929 w 12199717"/>
              <a:gd name="connsiteY82" fmla="*/ 185195 h 3750197"/>
              <a:gd name="connsiteX83" fmla="*/ 12199717 w 12199717"/>
              <a:gd name="connsiteY83" fmla="*/ 3750197 h 3750197"/>
              <a:gd name="connsiteX84" fmla="*/ 0 w 12199717"/>
              <a:gd name="connsiteY84" fmla="*/ 3744410 h 3750197"/>
              <a:gd name="connsiteX85" fmla="*/ 0 w 12199717"/>
              <a:gd name="connsiteY85"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260431 w 12199717"/>
              <a:gd name="connsiteY4" fmla="*/ 196769 h 3750197"/>
              <a:gd name="connsiteX5" fmla="*/ 457200 w 12199717"/>
              <a:gd name="connsiteY5" fmla="*/ 173620 h 3750197"/>
              <a:gd name="connsiteX6" fmla="*/ 515074 w 12199717"/>
              <a:gd name="connsiteY6" fmla="*/ 167833 h 3750197"/>
              <a:gd name="connsiteX7" fmla="*/ 555585 w 12199717"/>
              <a:gd name="connsiteY7" fmla="*/ 162045 h 3750197"/>
              <a:gd name="connsiteX8" fmla="*/ 601884 w 12199717"/>
              <a:gd name="connsiteY8" fmla="*/ 156258 h 3750197"/>
              <a:gd name="connsiteX9" fmla="*/ 642395 w 12199717"/>
              <a:gd name="connsiteY9" fmla="*/ 150470 h 3750197"/>
              <a:gd name="connsiteX10" fmla="*/ 700269 w 12199717"/>
              <a:gd name="connsiteY10" fmla="*/ 144683 h 3750197"/>
              <a:gd name="connsiteX11" fmla="*/ 746567 w 12199717"/>
              <a:gd name="connsiteY11" fmla="*/ 138896 h 3750197"/>
              <a:gd name="connsiteX12" fmla="*/ 769717 w 12199717"/>
              <a:gd name="connsiteY12" fmla="*/ 133108 h 3750197"/>
              <a:gd name="connsiteX13" fmla="*/ 821803 w 12199717"/>
              <a:gd name="connsiteY13" fmla="*/ 127321 h 3750197"/>
              <a:gd name="connsiteX14" fmla="*/ 856527 w 12199717"/>
              <a:gd name="connsiteY14" fmla="*/ 121534 h 3750197"/>
              <a:gd name="connsiteX15" fmla="*/ 966486 w 12199717"/>
              <a:gd name="connsiteY15" fmla="*/ 104172 h 3750197"/>
              <a:gd name="connsiteX16" fmla="*/ 1070659 w 12199717"/>
              <a:gd name="connsiteY16" fmla="*/ 92597 h 3750197"/>
              <a:gd name="connsiteX17" fmla="*/ 1099595 w 12199717"/>
              <a:gd name="connsiteY17" fmla="*/ 86810 h 3750197"/>
              <a:gd name="connsiteX18" fmla="*/ 1151681 w 12199717"/>
              <a:gd name="connsiteY18" fmla="*/ 75235 h 3750197"/>
              <a:gd name="connsiteX19" fmla="*/ 1261641 w 12199717"/>
              <a:gd name="connsiteY19" fmla="*/ 63660 h 3750197"/>
              <a:gd name="connsiteX20" fmla="*/ 1406324 w 12199717"/>
              <a:gd name="connsiteY20" fmla="*/ 57873 h 3750197"/>
              <a:gd name="connsiteX21" fmla="*/ 1504709 w 12199717"/>
              <a:gd name="connsiteY21" fmla="*/ 52086 h 3750197"/>
              <a:gd name="connsiteX22" fmla="*/ 1765140 w 12199717"/>
              <a:gd name="connsiteY22" fmla="*/ 40511 h 3750197"/>
              <a:gd name="connsiteX23" fmla="*/ 1840375 w 12199717"/>
              <a:gd name="connsiteY23" fmla="*/ 34724 h 3750197"/>
              <a:gd name="connsiteX24" fmla="*/ 1886674 w 12199717"/>
              <a:gd name="connsiteY24" fmla="*/ 28936 h 3750197"/>
              <a:gd name="connsiteX25" fmla="*/ 2013995 w 12199717"/>
              <a:gd name="connsiteY25" fmla="*/ 23149 h 3750197"/>
              <a:gd name="connsiteX26" fmla="*/ 2118167 w 12199717"/>
              <a:gd name="connsiteY26" fmla="*/ 17362 h 3750197"/>
              <a:gd name="connsiteX27" fmla="*/ 2338086 w 12199717"/>
              <a:gd name="connsiteY27" fmla="*/ 5787 h 3750197"/>
              <a:gd name="connsiteX28" fmla="*/ 2772137 w 12199717"/>
              <a:gd name="connsiteY28" fmla="*/ 0 h 3750197"/>
              <a:gd name="connsiteX29" fmla="*/ 2974694 w 12199717"/>
              <a:gd name="connsiteY29" fmla="*/ 11574 h 3750197"/>
              <a:gd name="connsiteX30" fmla="*/ 3269848 w 12199717"/>
              <a:gd name="connsiteY30" fmla="*/ 17362 h 3750197"/>
              <a:gd name="connsiteX31" fmla="*/ 3975904 w 12199717"/>
              <a:gd name="connsiteY31" fmla="*/ 23149 h 3750197"/>
              <a:gd name="connsiteX32" fmla="*/ 4109013 w 12199717"/>
              <a:gd name="connsiteY32" fmla="*/ 28936 h 3750197"/>
              <a:gd name="connsiteX33" fmla="*/ 4178461 w 12199717"/>
              <a:gd name="connsiteY33" fmla="*/ 34724 h 3750197"/>
              <a:gd name="connsiteX34" fmla="*/ 4508340 w 12199717"/>
              <a:gd name="connsiteY34" fmla="*/ 63660 h 3750197"/>
              <a:gd name="connsiteX35" fmla="*/ 4930816 w 12199717"/>
              <a:gd name="connsiteY35" fmla="*/ 127321 h 3750197"/>
              <a:gd name="connsiteX36" fmla="*/ 5029200 w 12199717"/>
              <a:gd name="connsiteY36" fmla="*/ 138896 h 3750197"/>
              <a:gd name="connsiteX37" fmla="*/ 5104436 w 12199717"/>
              <a:gd name="connsiteY37" fmla="*/ 156258 h 3750197"/>
              <a:gd name="connsiteX38" fmla="*/ 5144947 w 12199717"/>
              <a:gd name="connsiteY38" fmla="*/ 162045 h 3750197"/>
              <a:gd name="connsiteX39" fmla="*/ 5359079 w 12199717"/>
              <a:gd name="connsiteY39" fmla="*/ 190982 h 3750197"/>
              <a:gd name="connsiteX40" fmla="*/ 5451676 w 12199717"/>
              <a:gd name="connsiteY40" fmla="*/ 214131 h 3750197"/>
              <a:gd name="connsiteX41" fmla="*/ 5590572 w 12199717"/>
              <a:gd name="connsiteY41" fmla="*/ 237281 h 3750197"/>
              <a:gd name="connsiteX42" fmla="*/ 5654233 w 12199717"/>
              <a:gd name="connsiteY42" fmla="*/ 254643 h 3750197"/>
              <a:gd name="connsiteX43" fmla="*/ 5746831 w 12199717"/>
              <a:gd name="connsiteY43" fmla="*/ 277792 h 3750197"/>
              <a:gd name="connsiteX44" fmla="*/ 5810491 w 12199717"/>
              <a:gd name="connsiteY44" fmla="*/ 289367 h 3750197"/>
              <a:gd name="connsiteX45" fmla="*/ 5868365 w 12199717"/>
              <a:gd name="connsiteY45" fmla="*/ 300941 h 3750197"/>
              <a:gd name="connsiteX46" fmla="*/ 5955175 w 12199717"/>
              <a:gd name="connsiteY46" fmla="*/ 318303 h 3750197"/>
              <a:gd name="connsiteX47" fmla="*/ 6013048 w 12199717"/>
              <a:gd name="connsiteY47" fmla="*/ 335665 h 3750197"/>
              <a:gd name="connsiteX48" fmla="*/ 6117221 w 12199717"/>
              <a:gd name="connsiteY48" fmla="*/ 347240 h 3750197"/>
              <a:gd name="connsiteX49" fmla="*/ 6140370 w 12199717"/>
              <a:gd name="connsiteY49" fmla="*/ 353027 h 3750197"/>
              <a:gd name="connsiteX50" fmla="*/ 6279266 w 12199717"/>
              <a:gd name="connsiteY50" fmla="*/ 364602 h 3750197"/>
              <a:gd name="connsiteX51" fmla="*/ 6412375 w 12199717"/>
              <a:gd name="connsiteY51" fmla="*/ 370389 h 3750197"/>
              <a:gd name="connsiteX52" fmla="*/ 6585995 w 12199717"/>
              <a:gd name="connsiteY52" fmla="*/ 381964 h 3750197"/>
              <a:gd name="connsiteX53" fmla="*/ 6690167 w 12199717"/>
              <a:gd name="connsiteY53" fmla="*/ 387751 h 3750197"/>
              <a:gd name="connsiteX54" fmla="*/ 7275316 w 12199717"/>
              <a:gd name="connsiteY54" fmla="*/ 410901 h 3750197"/>
              <a:gd name="connsiteX55" fmla="*/ 8165940 w 12199717"/>
              <a:gd name="connsiteY55" fmla="*/ 428263 h 3750197"/>
              <a:gd name="connsiteX56" fmla="*/ 9427580 w 12199717"/>
              <a:gd name="connsiteY56" fmla="*/ 410901 h 3750197"/>
              <a:gd name="connsiteX57" fmla="*/ 9531752 w 12199717"/>
              <a:gd name="connsiteY57" fmla="*/ 399326 h 3750197"/>
              <a:gd name="connsiteX58" fmla="*/ 9647499 w 12199717"/>
              <a:gd name="connsiteY58" fmla="*/ 387751 h 3750197"/>
              <a:gd name="connsiteX59" fmla="*/ 9751671 w 12199717"/>
              <a:gd name="connsiteY59" fmla="*/ 376177 h 3750197"/>
              <a:gd name="connsiteX60" fmla="*/ 9878993 w 12199717"/>
              <a:gd name="connsiteY60" fmla="*/ 364602 h 3750197"/>
              <a:gd name="connsiteX61" fmla="*/ 9925291 w 12199717"/>
              <a:gd name="connsiteY61" fmla="*/ 353027 h 3750197"/>
              <a:gd name="connsiteX62" fmla="*/ 9948441 w 12199717"/>
              <a:gd name="connsiteY62" fmla="*/ 347240 h 3750197"/>
              <a:gd name="connsiteX63" fmla="*/ 9983165 w 12199717"/>
              <a:gd name="connsiteY63" fmla="*/ 335665 h 3750197"/>
              <a:gd name="connsiteX64" fmla="*/ 10017889 w 12199717"/>
              <a:gd name="connsiteY64" fmla="*/ 329878 h 3750197"/>
              <a:gd name="connsiteX65" fmla="*/ 10046826 w 12199717"/>
              <a:gd name="connsiteY65" fmla="*/ 318303 h 3750197"/>
              <a:gd name="connsiteX66" fmla="*/ 10081550 w 12199717"/>
              <a:gd name="connsiteY66" fmla="*/ 312516 h 3750197"/>
              <a:gd name="connsiteX67" fmla="*/ 10098912 w 12199717"/>
              <a:gd name="connsiteY67" fmla="*/ 300941 h 3750197"/>
              <a:gd name="connsiteX68" fmla="*/ 10116274 w 12199717"/>
              <a:gd name="connsiteY68" fmla="*/ 295154 h 3750197"/>
              <a:gd name="connsiteX69" fmla="*/ 10174147 w 12199717"/>
              <a:gd name="connsiteY69" fmla="*/ 289367 h 3750197"/>
              <a:gd name="connsiteX70" fmla="*/ 10781818 w 12199717"/>
              <a:gd name="connsiteY70" fmla="*/ 277792 h 3750197"/>
              <a:gd name="connsiteX71" fmla="*/ 10984375 w 12199717"/>
              <a:gd name="connsiteY71" fmla="*/ 266217 h 3750197"/>
              <a:gd name="connsiteX72" fmla="*/ 11129059 w 12199717"/>
              <a:gd name="connsiteY72" fmla="*/ 260430 h 3750197"/>
              <a:gd name="connsiteX73" fmla="*/ 11308466 w 12199717"/>
              <a:gd name="connsiteY73" fmla="*/ 248855 h 3750197"/>
              <a:gd name="connsiteX74" fmla="*/ 11412638 w 12199717"/>
              <a:gd name="connsiteY74" fmla="*/ 243068 h 3750197"/>
              <a:gd name="connsiteX75" fmla="*/ 11603621 w 12199717"/>
              <a:gd name="connsiteY75" fmla="*/ 231493 h 3750197"/>
              <a:gd name="connsiteX76" fmla="*/ 11719367 w 12199717"/>
              <a:gd name="connsiteY76" fmla="*/ 225706 h 3750197"/>
              <a:gd name="connsiteX77" fmla="*/ 11979798 w 12199717"/>
              <a:gd name="connsiteY77" fmla="*/ 219919 h 3750197"/>
              <a:gd name="connsiteX78" fmla="*/ 12026097 w 12199717"/>
              <a:gd name="connsiteY78" fmla="*/ 214131 h 3750197"/>
              <a:gd name="connsiteX79" fmla="*/ 12130269 w 12199717"/>
              <a:gd name="connsiteY79" fmla="*/ 202557 h 3750197"/>
              <a:gd name="connsiteX80" fmla="*/ 12170780 w 12199717"/>
              <a:gd name="connsiteY80" fmla="*/ 190982 h 3750197"/>
              <a:gd name="connsiteX81" fmla="*/ 12193929 w 12199717"/>
              <a:gd name="connsiteY81" fmla="*/ 185195 h 3750197"/>
              <a:gd name="connsiteX82" fmla="*/ 12199717 w 12199717"/>
              <a:gd name="connsiteY82" fmla="*/ 3750197 h 3750197"/>
              <a:gd name="connsiteX83" fmla="*/ 0 w 12199717"/>
              <a:gd name="connsiteY83" fmla="*/ 3744410 h 3750197"/>
              <a:gd name="connsiteX84" fmla="*/ 0 w 12199717"/>
              <a:gd name="connsiteY84"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457200 w 12199717"/>
              <a:gd name="connsiteY4" fmla="*/ 173620 h 3750197"/>
              <a:gd name="connsiteX5" fmla="*/ 515074 w 12199717"/>
              <a:gd name="connsiteY5" fmla="*/ 167833 h 3750197"/>
              <a:gd name="connsiteX6" fmla="*/ 555585 w 12199717"/>
              <a:gd name="connsiteY6" fmla="*/ 162045 h 3750197"/>
              <a:gd name="connsiteX7" fmla="*/ 601884 w 12199717"/>
              <a:gd name="connsiteY7" fmla="*/ 156258 h 3750197"/>
              <a:gd name="connsiteX8" fmla="*/ 642395 w 12199717"/>
              <a:gd name="connsiteY8" fmla="*/ 150470 h 3750197"/>
              <a:gd name="connsiteX9" fmla="*/ 700269 w 12199717"/>
              <a:gd name="connsiteY9" fmla="*/ 144683 h 3750197"/>
              <a:gd name="connsiteX10" fmla="*/ 746567 w 12199717"/>
              <a:gd name="connsiteY10" fmla="*/ 138896 h 3750197"/>
              <a:gd name="connsiteX11" fmla="*/ 769717 w 12199717"/>
              <a:gd name="connsiteY11" fmla="*/ 133108 h 3750197"/>
              <a:gd name="connsiteX12" fmla="*/ 821803 w 12199717"/>
              <a:gd name="connsiteY12" fmla="*/ 127321 h 3750197"/>
              <a:gd name="connsiteX13" fmla="*/ 856527 w 12199717"/>
              <a:gd name="connsiteY13" fmla="*/ 121534 h 3750197"/>
              <a:gd name="connsiteX14" fmla="*/ 966486 w 12199717"/>
              <a:gd name="connsiteY14" fmla="*/ 104172 h 3750197"/>
              <a:gd name="connsiteX15" fmla="*/ 1070659 w 12199717"/>
              <a:gd name="connsiteY15" fmla="*/ 92597 h 3750197"/>
              <a:gd name="connsiteX16" fmla="*/ 1099595 w 12199717"/>
              <a:gd name="connsiteY16" fmla="*/ 86810 h 3750197"/>
              <a:gd name="connsiteX17" fmla="*/ 1151681 w 12199717"/>
              <a:gd name="connsiteY17" fmla="*/ 75235 h 3750197"/>
              <a:gd name="connsiteX18" fmla="*/ 1261641 w 12199717"/>
              <a:gd name="connsiteY18" fmla="*/ 63660 h 3750197"/>
              <a:gd name="connsiteX19" fmla="*/ 1406324 w 12199717"/>
              <a:gd name="connsiteY19" fmla="*/ 57873 h 3750197"/>
              <a:gd name="connsiteX20" fmla="*/ 1504709 w 12199717"/>
              <a:gd name="connsiteY20" fmla="*/ 52086 h 3750197"/>
              <a:gd name="connsiteX21" fmla="*/ 1765140 w 12199717"/>
              <a:gd name="connsiteY21" fmla="*/ 40511 h 3750197"/>
              <a:gd name="connsiteX22" fmla="*/ 1840375 w 12199717"/>
              <a:gd name="connsiteY22" fmla="*/ 34724 h 3750197"/>
              <a:gd name="connsiteX23" fmla="*/ 1886674 w 12199717"/>
              <a:gd name="connsiteY23" fmla="*/ 28936 h 3750197"/>
              <a:gd name="connsiteX24" fmla="*/ 2013995 w 12199717"/>
              <a:gd name="connsiteY24" fmla="*/ 23149 h 3750197"/>
              <a:gd name="connsiteX25" fmla="*/ 2118167 w 12199717"/>
              <a:gd name="connsiteY25" fmla="*/ 17362 h 3750197"/>
              <a:gd name="connsiteX26" fmla="*/ 2338086 w 12199717"/>
              <a:gd name="connsiteY26" fmla="*/ 5787 h 3750197"/>
              <a:gd name="connsiteX27" fmla="*/ 2772137 w 12199717"/>
              <a:gd name="connsiteY27" fmla="*/ 0 h 3750197"/>
              <a:gd name="connsiteX28" fmla="*/ 2974694 w 12199717"/>
              <a:gd name="connsiteY28" fmla="*/ 11574 h 3750197"/>
              <a:gd name="connsiteX29" fmla="*/ 3269848 w 12199717"/>
              <a:gd name="connsiteY29" fmla="*/ 17362 h 3750197"/>
              <a:gd name="connsiteX30" fmla="*/ 3975904 w 12199717"/>
              <a:gd name="connsiteY30" fmla="*/ 23149 h 3750197"/>
              <a:gd name="connsiteX31" fmla="*/ 4109013 w 12199717"/>
              <a:gd name="connsiteY31" fmla="*/ 28936 h 3750197"/>
              <a:gd name="connsiteX32" fmla="*/ 4178461 w 12199717"/>
              <a:gd name="connsiteY32" fmla="*/ 34724 h 3750197"/>
              <a:gd name="connsiteX33" fmla="*/ 4508340 w 12199717"/>
              <a:gd name="connsiteY33" fmla="*/ 63660 h 3750197"/>
              <a:gd name="connsiteX34" fmla="*/ 4930816 w 12199717"/>
              <a:gd name="connsiteY34" fmla="*/ 127321 h 3750197"/>
              <a:gd name="connsiteX35" fmla="*/ 5029200 w 12199717"/>
              <a:gd name="connsiteY35" fmla="*/ 138896 h 3750197"/>
              <a:gd name="connsiteX36" fmla="*/ 5104436 w 12199717"/>
              <a:gd name="connsiteY36" fmla="*/ 156258 h 3750197"/>
              <a:gd name="connsiteX37" fmla="*/ 5144947 w 12199717"/>
              <a:gd name="connsiteY37" fmla="*/ 162045 h 3750197"/>
              <a:gd name="connsiteX38" fmla="*/ 5359079 w 12199717"/>
              <a:gd name="connsiteY38" fmla="*/ 190982 h 3750197"/>
              <a:gd name="connsiteX39" fmla="*/ 5451676 w 12199717"/>
              <a:gd name="connsiteY39" fmla="*/ 214131 h 3750197"/>
              <a:gd name="connsiteX40" fmla="*/ 5590572 w 12199717"/>
              <a:gd name="connsiteY40" fmla="*/ 237281 h 3750197"/>
              <a:gd name="connsiteX41" fmla="*/ 5654233 w 12199717"/>
              <a:gd name="connsiteY41" fmla="*/ 254643 h 3750197"/>
              <a:gd name="connsiteX42" fmla="*/ 5746831 w 12199717"/>
              <a:gd name="connsiteY42" fmla="*/ 277792 h 3750197"/>
              <a:gd name="connsiteX43" fmla="*/ 5810491 w 12199717"/>
              <a:gd name="connsiteY43" fmla="*/ 289367 h 3750197"/>
              <a:gd name="connsiteX44" fmla="*/ 5868365 w 12199717"/>
              <a:gd name="connsiteY44" fmla="*/ 300941 h 3750197"/>
              <a:gd name="connsiteX45" fmla="*/ 5955175 w 12199717"/>
              <a:gd name="connsiteY45" fmla="*/ 318303 h 3750197"/>
              <a:gd name="connsiteX46" fmla="*/ 6013048 w 12199717"/>
              <a:gd name="connsiteY46" fmla="*/ 335665 h 3750197"/>
              <a:gd name="connsiteX47" fmla="*/ 6117221 w 12199717"/>
              <a:gd name="connsiteY47" fmla="*/ 347240 h 3750197"/>
              <a:gd name="connsiteX48" fmla="*/ 6140370 w 12199717"/>
              <a:gd name="connsiteY48" fmla="*/ 353027 h 3750197"/>
              <a:gd name="connsiteX49" fmla="*/ 6279266 w 12199717"/>
              <a:gd name="connsiteY49" fmla="*/ 364602 h 3750197"/>
              <a:gd name="connsiteX50" fmla="*/ 6412375 w 12199717"/>
              <a:gd name="connsiteY50" fmla="*/ 370389 h 3750197"/>
              <a:gd name="connsiteX51" fmla="*/ 6585995 w 12199717"/>
              <a:gd name="connsiteY51" fmla="*/ 381964 h 3750197"/>
              <a:gd name="connsiteX52" fmla="*/ 6690167 w 12199717"/>
              <a:gd name="connsiteY52" fmla="*/ 387751 h 3750197"/>
              <a:gd name="connsiteX53" fmla="*/ 7275316 w 12199717"/>
              <a:gd name="connsiteY53" fmla="*/ 410901 h 3750197"/>
              <a:gd name="connsiteX54" fmla="*/ 8165940 w 12199717"/>
              <a:gd name="connsiteY54" fmla="*/ 428263 h 3750197"/>
              <a:gd name="connsiteX55" fmla="*/ 9427580 w 12199717"/>
              <a:gd name="connsiteY55" fmla="*/ 410901 h 3750197"/>
              <a:gd name="connsiteX56" fmla="*/ 9531752 w 12199717"/>
              <a:gd name="connsiteY56" fmla="*/ 399326 h 3750197"/>
              <a:gd name="connsiteX57" fmla="*/ 9647499 w 12199717"/>
              <a:gd name="connsiteY57" fmla="*/ 387751 h 3750197"/>
              <a:gd name="connsiteX58" fmla="*/ 9751671 w 12199717"/>
              <a:gd name="connsiteY58" fmla="*/ 376177 h 3750197"/>
              <a:gd name="connsiteX59" fmla="*/ 9878993 w 12199717"/>
              <a:gd name="connsiteY59" fmla="*/ 364602 h 3750197"/>
              <a:gd name="connsiteX60" fmla="*/ 9925291 w 12199717"/>
              <a:gd name="connsiteY60" fmla="*/ 353027 h 3750197"/>
              <a:gd name="connsiteX61" fmla="*/ 9948441 w 12199717"/>
              <a:gd name="connsiteY61" fmla="*/ 347240 h 3750197"/>
              <a:gd name="connsiteX62" fmla="*/ 9983165 w 12199717"/>
              <a:gd name="connsiteY62" fmla="*/ 335665 h 3750197"/>
              <a:gd name="connsiteX63" fmla="*/ 10017889 w 12199717"/>
              <a:gd name="connsiteY63" fmla="*/ 329878 h 3750197"/>
              <a:gd name="connsiteX64" fmla="*/ 10046826 w 12199717"/>
              <a:gd name="connsiteY64" fmla="*/ 318303 h 3750197"/>
              <a:gd name="connsiteX65" fmla="*/ 10081550 w 12199717"/>
              <a:gd name="connsiteY65" fmla="*/ 312516 h 3750197"/>
              <a:gd name="connsiteX66" fmla="*/ 10098912 w 12199717"/>
              <a:gd name="connsiteY66" fmla="*/ 300941 h 3750197"/>
              <a:gd name="connsiteX67" fmla="*/ 10116274 w 12199717"/>
              <a:gd name="connsiteY67" fmla="*/ 295154 h 3750197"/>
              <a:gd name="connsiteX68" fmla="*/ 10174147 w 12199717"/>
              <a:gd name="connsiteY68" fmla="*/ 289367 h 3750197"/>
              <a:gd name="connsiteX69" fmla="*/ 10781818 w 12199717"/>
              <a:gd name="connsiteY69" fmla="*/ 277792 h 3750197"/>
              <a:gd name="connsiteX70" fmla="*/ 10984375 w 12199717"/>
              <a:gd name="connsiteY70" fmla="*/ 266217 h 3750197"/>
              <a:gd name="connsiteX71" fmla="*/ 11129059 w 12199717"/>
              <a:gd name="connsiteY71" fmla="*/ 260430 h 3750197"/>
              <a:gd name="connsiteX72" fmla="*/ 11308466 w 12199717"/>
              <a:gd name="connsiteY72" fmla="*/ 248855 h 3750197"/>
              <a:gd name="connsiteX73" fmla="*/ 11412638 w 12199717"/>
              <a:gd name="connsiteY73" fmla="*/ 243068 h 3750197"/>
              <a:gd name="connsiteX74" fmla="*/ 11603621 w 12199717"/>
              <a:gd name="connsiteY74" fmla="*/ 231493 h 3750197"/>
              <a:gd name="connsiteX75" fmla="*/ 11719367 w 12199717"/>
              <a:gd name="connsiteY75" fmla="*/ 225706 h 3750197"/>
              <a:gd name="connsiteX76" fmla="*/ 11979798 w 12199717"/>
              <a:gd name="connsiteY76" fmla="*/ 219919 h 3750197"/>
              <a:gd name="connsiteX77" fmla="*/ 12026097 w 12199717"/>
              <a:gd name="connsiteY77" fmla="*/ 214131 h 3750197"/>
              <a:gd name="connsiteX78" fmla="*/ 12130269 w 12199717"/>
              <a:gd name="connsiteY78" fmla="*/ 202557 h 3750197"/>
              <a:gd name="connsiteX79" fmla="*/ 12170780 w 12199717"/>
              <a:gd name="connsiteY79" fmla="*/ 190982 h 3750197"/>
              <a:gd name="connsiteX80" fmla="*/ 12193929 w 12199717"/>
              <a:gd name="connsiteY80" fmla="*/ 185195 h 3750197"/>
              <a:gd name="connsiteX81" fmla="*/ 12199717 w 12199717"/>
              <a:gd name="connsiteY81" fmla="*/ 3750197 h 3750197"/>
              <a:gd name="connsiteX82" fmla="*/ 0 w 12199717"/>
              <a:gd name="connsiteY82" fmla="*/ 3744410 h 3750197"/>
              <a:gd name="connsiteX83" fmla="*/ 0 w 12199717"/>
              <a:gd name="connsiteY83" fmla="*/ 231493 h 3750197"/>
              <a:gd name="connsiteX0" fmla="*/ 0 w 12199717"/>
              <a:gd name="connsiteY0" fmla="*/ 231493 h 3750197"/>
              <a:gd name="connsiteX1" fmla="*/ 0 w 12199717"/>
              <a:gd name="connsiteY1" fmla="*/ 231493 h 3750197"/>
              <a:gd name="connsiteX2" fmla="*/ 219919 w 12199717"/>
              <a:gd name="connsiteY2" fmla="*/ 202557 h 3750197"/>
              <a:gd name="connsiteX3" fmla="*/ 457200 w 12199717"/>
              <a:gd name="connsiteY3" fmla="*/ 173620 h 3750197"/>
              <a:gd name="connsiteX4" fmla="*/ 515074 w 12199717"/>
              <a:gd name="connsiteY4" fmla="*/ 167833 h 3750197"/>
              <a:gd name="connsiteX5" fmla="*/ 555585 w 12199717"/>
              <a:gd name="connsiteY5" fmla="*/ 162045 h 3750197"/>
              <a:gd name="connsiteX6" fmla="*/ 601884 w 12199717"/>
              <a:gd name="connsiteY6" fmla="*/ 156258 h 3750197"/>
              <a:gd name="connsiteX7" fmla="*/ 642395 w 12199717"/>
              <a:gd name="connsiteY7" fmla="*/ 150470 h 3750197"/>
              <a:gd name="connsiteX8" fmla="*/ 700269 w 12199717"/>
              <a:gd name="connsiteY8" fmla="*/ 144683 h 3750197"/>
              <a:gd name="connsiteX9" fmla="*/ 746567 w 12199717"/>
              <a:gd name="connsiteY9" fmla="*/ 138896 h 3750197"/>
              <a:gd name="connsiteX10" fmla="*/ 769717 w 12199717"/>
              <a:gd name="connsiteY10" fmla="*/ 133108 h 3750197"/>
              <a:gd name="connsiteX11" fmla="*/ 821803 w 12199717"/>
              <a:gd name="connsiteY11" fmla="*/ 127321 h 3750197"/>
              <a:gd name="connsiteX12" fmla="*/ 856527 w 12199717"/>
              <a:gd name="connsiteY12" fmla="*/ 121534 h 3750197"/>
              <a:gd name="connsiteX13" fmla="*/ 966486 w 12199717"/>
              <a:gd name="connsiteY13" fmla="*/ 104172 h 3750197"/>
              <a:gd name="connsiteX14" fmla="*/ 1070659 w 12199717"/>
              <a:gd name="connsiteY14" fmla="*/ 92597 h 3750197"/>
              <a:gd name="connsiteX15" fmla="*/ 1099595 w 12199717"/>
              <a:gd name="connsiteY15" fmla="*/ 86810 h 3750197"/>
              <a:gd name="connsiteX16" fmla="*/ 1151681 w 12199717"/>
              <a:gd name="connsiteY16" fmla="*/ 75235 h 3750197"/>
              <a:gd name="connsiteX17" fmla="*/ 1261641 w 12199717"/>
              <a:gd name="connsiteY17" fmla="*/ 63660 h 3750197"/>
              <a:gd name="connsiteX18" fmla="*/ 1406324 w 12199717"/>
              <a:gd name="connsiteY18" fmla="*/ 57873 h 3750197"/>
              <a:gd name="connsiteX19" fmla="*/ 1504709 w 12199717"/>
              <a:gd name="connsiteY19" fmla="*/ 52086 h 3750197"/>
              <a:gd name="connsiteX20" fmla="*/ 1765140 w 12199717"/>
              <a:gd name="connsiteY20" fmla="*/ 40511 h 3750197"/>
              <a:gd name="connsiteX21" fmla="*/ 1840375 w 12199717"/>
              <a:gd name="connsiteY21" fmla="*/ 34724 h 3750197"/>
              <a:gd name="connsiteX22" fmla="*/ 1886674 w 12199717"/>
              <a:gd name="connsiteY22" fmla="*/ 28936 h 3750197"/>
              <a:gd name="connsiteX23" fmla="*/ 2013995 w 12199717"/>
              <a:gd name="connsiteY23" fmla="*/ 23149 h 3750197"/>
              <a:gd name="connsiteX24" fmla="*/ 2118167 w 12199717"/>
              <a:gd name="connsiteY24" fmla="*/ 17362 h 3750197"/>
              <a:gd name="connsiteX25" fmla="*/ 2338086 w 12199717"/>
              <a:gd name="connsiteY25" fmla="*/ 5787 h 3750197"/>
              <a:gd name="connsiteX26" fmla="*/ 2772137 w 12199717"/>
              <a:gd name="connsiteY26" fmla="*/ 0 h 3750197"/>
              <a:gd name="connsiteX27" fmla="*/ 2974694 w 12199717"/>
              <a:gd name="connsiteY27" fmla="*/ 11574 h 3750197"/>
              <a:gd name="connsiteX28" fmla="*/ 3269848 w 12199717"/>
              <a:gd name="connsiteY28" fmla="*/ 17362 h 3750197"/>
              <a:gd name="connsiteX29" fmla="*/ 3975904 w 12199717"/>
              <a:gd name="connsiteY29" fmla="*/ 23149 h 3750197"/>
              <a:gd name="connsiteX30" fmla="*/ 4109013 w 12199717"/>
              <a:gd name="connsiteY30" fmla="*/ 28936 h 3750197"/>
              <a:gd name="connsiteX31" fmla="*/ 4178461 w 12199717"/>
              <a:gd name="connsiteY31" fmla="*/ 34724 h 3750197"/>
              <a:gd name="connsiteX32" fmla="*/ 4508340 w 12199717"/>
              <a:gd name="connsiteY32" fmla="*/ 63660 h 3750197"/>
              <a:gd name="connsiteX33" fmla="*/ 4930816 w 12199717"/>
              <a:gd name="connsiteY33" fmla="*/ 127321 h 3750197"/>
              <a:gd name="connsiteX34" fmla="*/ 5029200 w 12199717"/>
              <a:gd name="connsiteY34" fmla="*/ 138896 h 3750197"/>
              <a:gd name="connsiteX35" fmla="*/ 5104436 w 12199717"/>
              <a:gd name="connsiteY35" fmla="*/ 156258 h 3750197"/>
              <a:gd name="connsiteX36" fmla="*/ 5144947 w 12199717"/>
              <a:gd name="connsiteY36" fmla="*/ 162045 h 3750197"/>
              <a:gd name="connsiteX37" fmla="*/ 5359079 w 12199717"/>
              <a:gd name="connsiteY37" fmla="*/ 190982 h 3750197"/>
              <a:gd name="connsiteX38" fmla="*/ 5451676 w 12199717"/>
              <a:gd name="connsiteY38" fmla="*/ 214131 h 3750197"/>
              <a:gd name="connsiteX39" fmla="*/ 5590572 w 12199717"/>
              <a:gd name="connsiteY39" fmla="*/ 237281 h 3750197"/>
              <a:gd name="connsiteX40" fmla="*/ 5654233 w 12199717"/>
              <a:gd name="connsiteY40" fmla="*/ 254643 h 3750197"/>
              <a:gd name="connsiteX41" fmla="*/ 5746831 w 12199717"/>
              <a:gd name="connsiteY41" fmla="*/ 277792 h 3750197"/>
              <a:gd name="connsiteX42" fmla="*/ 5810491 w 12199717"/>
              <a:gd name="connsiteY42" fmla="*/ 289367 h 3750197"/>
              <a:gd name="connsiteX43" fmla="*/ 5868365 w 12199717"/>
              <a:gd name="connsiteY43" fmla="*/ 300941 h 3750197"/>
              <a:gd name="connsiteX44" fmla="*/ 5955175 w 12199717"/>
              <a:gd name="connsiteY44" fmla="*/ 318303 h 3750197"/>
              <a:gd name="connsiteX45" fmla="*/ 6013048 w 12199717"/>
              <a:gd name="connsiteY45" fmla="*/ 335665 h 3750197"/>
              <a:gd name="connsiteX46" fmla="*/ 6117221 w 12199717"/>
              <a:gd name="connsiteY46" fmla="*/ 347240 h 3750197"/>
              <a:gd name="connsiteX47" fmla="*/ 6140370 w 12199717"/>
              <a:gd name="connsiteY47" fmla="*/ 353027 h 3750197"/>
              <a:gd name="connsiteX48" fmla="*/ 6279266 w 12199717"/>
              <a:gd name="connsiteY48" fmla="*/ 364602 h 3750197"/>
              <a:gd name="connsiteX49" fmla="*/ 6412375 w 12199717"/>
              <a:gd name="connsiteY49" fmla="*/ 370389 h 3750197"/>
              <a:gd name="connsiteX50" fmla="*/ 6585995 w 12199717"/>
              <a:gd name="connsiteY50" fmla="*/ 381964 h 3750197"/>
              <a:gd name="connsiteX51" fmla="*/ 6690167 w 12199717"/>
              <a:gd name="connsiteY51" fmla="*/ 387751 h 3750197"/>
              <a:gd name="connsiteX52" fmla="*/ 7275316 w 12199717"/>
              <a:gd name="connsiteY52" fmla="*/ 410901 h 3750197"/>
              <a:gd name="connsiteX53" fmla="*/ 8165940 w 12199717"/>
              <a:gd name="connsiteY53" fmla="*/ 428263 h 3750197"/>
              <a:gd name="connsiteX54" fmla="*/ 9427580 w 12199717"/>
              <a:gd name="connsiteY54" fmla="*/ 410901 h 3750197"/>
              <a:gd name="connsiteX55" fmla="*/ 9531752 w 12199717"/>
              <a:gd name="connsiteY55" fmla="*/ 399326 h 3750197"/>
              <a:gd name="connsiteX56" fmla="*/ 9647499 w 12199717"/>
              <a:gd name="connsiteY56" fmla="*/ 387751 h 3750197"/>
              <a:gd name="connsiteX57" fmla="*/ 9751671 w 12199717"/>
              <a:gd name="connsiteY57" fmla="*/ 376177 h 3750197"/>
              <a:gd name="connsiteX58" fmla="*/ 9878993 w 12199717"/>
              <a:gd name="connsiteY58" fmla="*/ 364602 h 3750197"/>
              <a:gd name="connsiteX59" fmla="*/ 9925291 w 12199717"/>
              <a:gd name="connsiteY59" fmla="*/ 353027 h 3750197"/>
              <a:gd name="connsiteX60" fmla="*/ 9948441 w 12199717"/>
              <a:gd name="connsiteY60" fmla="*/ 347240 h 3750197"/>
              <a:gd name="connsiteX61" fmla="*/ 9983165 w 12199717"/>
              <a:gd name="connsiteY61" fmla="*/ 335665 h 3750197"/>
              <a:gd name="connsiteX62" fmla="*/ 10017889 w 12199717"/>
              <a:gd name="connsiteY62" fmla="*/ 329878 h 3750197"/>
              <a:gd name="connsiteX63" fmla="*/ 10046826 w 12199717"/>
              <a:gd name="connsiteY63" fmla="*/ 318303 h 3750197"/>
              <a:gd name="connsiteX64" fmla="*/ 10081550 w 12199717"/>
              <a:gd name="connsiteY64" fmla="*/ 312516 h 3750197"/>
              <a:gd name="connsiteX65" fmla="*/ 10098912 w 12199717"/>
              <a:gd name="connsiteY65" fmla="*/ 300941 h 3750197"/>
              <a:gd name="connsiteX66" fmla="*/ 10116274 w 12199717"/>
              <a:gd name="connsiteY66" fmla="*/ 295154 h 3750197"/>
              <a:gd name="connsiteX67" fmla="*/ 10174147 w 12199717"/>
              <a:gd name="connsiteY67" fmla="*/ 289367 h 3750197"/>
              <a:gd name="connsiteX68" fmla="*/ 10781818 w 12199717"/>
              <a:gd name="connsiteY68" fmla="*/ 277792 h 3750197"/>
              <a:gd name="connsiteX69" fmla="*/ 10984375 w 12199717"/>
              <a:gd name="connsiteY69" fmla="*/ 266217 h 3750197"/>
              <a:gd name="connsiteX70" fmla="*/ 11129059 w 12199717"/>
              <a:gd name="connsiteY70" fmla="*/ 260430 h 3750197"/>
              <a:gd name="connsiteX71" fmla="*/ 11308466 w 12199717"/>
              <a:gd name="connsiteY71" fmla="*/ 248855 h 3750197"/>
              <a:gd name="connsiteX72" fmla="*/ 11412638 w 12199717"/>
              <a:gd name="connsiteY72" fmla="*/ 243068 h 3750197"/>
              <a:gd name="connsiteX73" fmla="*/ 11603621 w 12199717"/>
              <a:gd name="connsiteY73" fmla="*/ 231493 h 3750197"/>
              <a:gd name="connsiteX74" fmla="*/ 11719367 w 12199717"/>
              <a:gd name="connsiteY74" fmla="*/ 225706 h 3750197"/>
              <a:gd name="connsiteX75" fmla="*/ 11979798 w 12199717"/>
              <a:gd name="connsiteY75" fmla="*/ 219919 h 3750197"/>
              <a:gd name="connsiteX76" fmla="*/ 12026097 w 12199717"/>
              <a:gd name="connsiteY76" fmla="*/ 214131 h 3750197"/>
              <a:gd name="connsiteX77" fmla="*/ 12130269 w 12199717"/>
              <a:gd name="connsiteY77" fmla="*/ 202557 h 3750197"/>
              <a:gd name="connsiteX78" fmla="*/ 12170780 w 12199717"/>
              <a:gd name="connsiteY78" fmla="*/ 190982 h 3750197"/>
              <a:gd name="connsiteX79" fmla="*/ 12193929 w 12199717"/>
              <a:gd name="connsiteY79" fmla="*/ 185195 h 3750197"/>
              <a:gd name="connsiteX80" fmla="*/ 12199717 w 12199717"/>
              <a:gd name="connsiteY80" fmla="*/ 3750197 h 3750197"/>
              <a:gd name="connsiteX81" fmla="*/ 0 w 12199717"/>
              <a:gd name="connsiteY81" fmla="*/ 3744410 h 3750197"/>
              <a:gd name="connsiteX82" fmla="*/ 0 w 12199717"/>
              <a:gd name="connsiteY82"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555585 w 12199717"/>
              <a:gd name="connsiteY4" fmla="*/ 162045 h 3750197"/>
              <a:gd name="connsiteX5" fmla="*/ 601884 w 12199717"/>
              <a:gd name="connsiteY5" fmla="*/ 156258 h 3750197"/>
              <a:gd name="connsiteX6" fmla="*/ 642395 w 12199717"/>
              <a:gd name="connsiteY6" fmla="*/ 150470 h 3750197"/>
              <a:gd name="connsiteX7" fmla="*/ 700269 w 12199717"/>
              <a:gd name="connsiteY7" fmla="*/ 144683 h 3750197"/>
              <a:gd name="connsiteX8" fmla="*/ 746567 w 12199717"/>
              <a:gd name="connsiteY8" fmla="*/ 138896 h 3750197"/>
              <a:gd name="connsiteX9" fmla="*/ 769717 w 12199717"/>
              <a:gd name="connsiteY9" fmla="*/ 133108 h 3750197"/>
              <a:gd name="connsiteX10" fmla="*/ 821803 w 12199717"/>
              <a:gd name="connsiteY10" fmla="*/ 127321 h 3750197"/>
              <a:gd name="connsiteX11" fmla="*/ 856527 w 12199717"/>
              <a:gd name="connsiteY11" fmla="*/ 121534 h 3750197"/>
              <a:gd name="connsiteX12" fmla="*/ 966486 w 12199717"/>
              <a:gd name="connsiteY12" fmla="*/ 104172 h 3750197"/>
              <a:gd name="connsiteX13" fmla="*/ 1070659 w 12199717"/>
              <a:gd name="connsiteY13" fmla="*/ 92597 h 3750197"/>
              <a:gd name="connsiteX14" fmla="*/ 1099595 w 12199717"/>
              <a:gd name="connsiteY14" fmla="*/ 86810 h 3750197"/>
              <a:gd name="connsiteX15" fmla="*/ 1151681 w 12199717"/>
              <a:gd name="connsiteY15" fmla="*/ 75235 h 3750197"/>
              <a:gd name="connsiteX16" fmla="*/ 1261641 w 12199717"/>
              <a:gd name="connsiteY16" fmla="*/ 63660 h 3750197"/>
              <a:gd name="connsiteX17" fmla="*/ 1406324 w 12199717"/>
              <a:gd name="connsiteY17" fmla="*/ 57873 h 3750197"/>
              <a:gd name="connsiteX18" fmla="*/ 1504709 w 12199717"/>
              <a:gd name="connsiteY18" fmla="*/ 52086 h 3750197"/>
              <a:gd name="connsiteX19" fmla="*/ 1765140 w 12199717"/>
              <a:gd name="connsiteY19" fmla="*/ 40511 h 3750197"/>
              <a:gd name="connsiteX20" fmla="*/ 1840375 w 12199717"/>
              <a:gd name="connsiteY20" fmla="*/ 34724 h 3750197"/>
              <a:gd name="connsiteX21" fmla="*/ 1886674 w 12199717"/>
              <a:gd name="connsiteY21" fmla="*/ 28936 h 3750197"/>
              <a:gd name="connsiteX22" fmla="*/ 2013995 w 12199717"/>
              <a:gd name="connsiteY22" fmla="*/ 23149 h 3750197"/>
              <a:gd name="connsiteX23" fmla="*/ 2118167 w 12199717"/>
              <a:gd name="connsiteY23" fmla="*/ 17362 h 3750197"/>
              <a:gd name="connsiteX24" fmla="*/ 2338086 w 12199717"/>
              <a:gd name="connsiteY24" fmla="*/ 5787 h 3750197"/>
              <a:gd name="connsiteX25" fmla="*/ 2772137 w 12199717"/>
              <a:gd name="connsiteY25" fmla="*/ 0 h 3750197"/>
              <a:gd name="connsiteX26" fmla="*/ 2974694 w 12199717"/>
              <a:gd name="connsiteY26" fmla="*/ 11574 h 3750197"/>
              <a:gd name="connsiteX27" fmla="*/ 3269848 w 12199717"/>
              <a:gd name="connsiteY27" fmla="*/ 17362 h 3750197"/>
              <a:gd name="connsiteX28" fmla="*/ 3975904 w 12199717"/>
              <a:gd name="connsiteY28" fmla="*/ 23149 h 3750197"/>
              <a:gd name="connsiteX29" fmla="*/ 4109013 w 12199717"/>
              <a:gd name="connsiteY29" fmla="*/ 28936 h 3750197"/>
              <a:gd name="connsiteX30" fmla="*/ 4178461 w 12199717"/>
              <a:gd name="connsiteY30" fmla="*/ 34724 h 3750197"/>
              <a:gd name="connsiteX31" fmla="*/ 4508340 w 12199717"/>
              <a:gd name="connsiteY31" fmla="*/ 63660 h 3750197"/>
              <a:gd name="connsiteX32" fmla="*/ 4930816 w 12199717"/>
              <a:gd name="connsiteY32" fmla="*/ 127321 h 3750197"/>
              <a:gd name="connsiteX33" fmla="*/ 5029200 w 12199717"/>
              <a:gd name="connsiteY33" fmla="*/ 138896 h 3750197"/>
              <a:gd name="connsiteX34" fmla="*/ 5104436 w 12199717"/>
              <a:gd name="connsiteY34" fmla="*/ 156258 h 3750197"/>
              <a:gd name="connsiteX35" fmla="*/ 5144947 w 12199717"/>
              <a:gd name="connsiteY35" fmla="*/ 162045 h 3750197"/>
              <a:gd name="connsiteX36" fmla="*/ 5359079 w 12199717"/>
              <a:gd name="connsiteY36" fmla="*/ 190982 h 3750197"/>
              <a:gd name="connsiteX37" fmla="*/ 5451676 w 12199717"/>
              <a:gd name="connsiteY37" fmla="*/ 214131 h 3750197"/>
              <a:gd name="connsiteX38" fmla="*/ 5590572 w 12199717"/>
              <a:gd name="connsiteY38" fmla="*/ 237281 h 3750197"/>
              <a:gd name="connsiteX39" fmla="*/ 5654233 w 12199717"/>
              <a:gd name="connsiteY39" fmla="*/ 254643 h 3750197"/>
              <a:gd name="connsiteX40" fmla="*/ 5746831 w 12199717"/>
              <a:gd name="connsiteY40" fmla="*/ 277792 h 3750197"/>
              <a:gd name="connsiteX41" fmla="*/ 5810491 w 12199717"/>
              <a:gd name="connsiteY41" fmla="*/ 289367 h 3750197"/>
              <a:gd name="connsiteX42" fmla="*/ 5868365 w 12199717"/>
              <a:gd name="connsiteY42" fmla="*/ 300941 h 3750197"/>
              <a:gd name="connsiteX43" fmla="*/ 5955175 w 12199717"/>
              <a:gd name="connsiteY43" fmla="*/ 318303 h 3750197"/>
              <a:gd name="connsiteX44" fmla="*/ 6013048 w 12199717"/>
              <a:gd name="connsiteY44" fmla="*/ 335665 h 3750197"/>
              <a:gd name="connsiteX45" fmla="*/ 6117221 w 12199717"/>
              <a:gd name="connsiteY45" fmla="*/ 347240 h 3750197"/>
              <a:gd name="connsiteX46" fmla="*/ 6140370 w 12199717"/>
              <a:gd name="connsiteY46" fmla="*/ 353027 h 3750197"/>
              <a:gd name="connsiteX47" fmla="*/ 6279266 w 12199717"/>
              <a:gd name="connsiteY47" fmla="*/ 364602 h 3750197"/>
              <a:gd name="connsiteX48" fmla="*/ 6412375 w 12199717"/>
              <a:gd name="connsiteY48" fmla="*/ 370389 h 3750197"/>
              <a:gd name="connsiteX49" fmla="*/ 6585995 w 12199717"/>
              <a:gd name="connsiteY49" fmla="*/ 381964 h 3750197"/>
              <a:gd name="connsiteX50" fmla="*/ 6690167 w 12199717"/>
              <a:gd name="connsiteY50" fmla="*/ 387751 h 3750197"/>
              <a:gd name="connsiteX51" fmla="*/ 7275316 w 12199717"/>
              <a:gd name="connsiteY51" fmla="*/ 410901 h 3750197"/>
              <a:gd name="connsiteX52" fmla="*/ 8165940 w 12199717"/>
              <a:gd name="connsiteY52" fmla="*/ 428263 h 3750197"/>
              <a:gd name="connsiteX53" fmla="*/ 9427580 w 12199717"/>
              <a:gd name="connsiteY53" fmla="*/ 410901 h 3750197"/>
              <a:gd name="connsiteX54" fmla="*/ 9531752 w 12199717"/>
              <a:gd name="connsiteY54" fmla="*/ 399326 h 3750197"/>
              <a:gd name="connsiteX55" fmla="*/ 9647499 w 12199717"/>
              <a:gd name="connsiteY55" fmla="*/ 387751 h 3750197"/>
              <a:gd name="connsiteX56" fmla="*/ 9751671 w 12199717"/>
              <a:gd name="connsiteY56" fmla="*/ 376177 h 3750197"/>
              <a:gd name="connsiteX57" fmla="*/ 9878993 w 12199717"/>
              <a:gd name="connsiteY57" fmla="*/ 364602 h 3750197"/>
              <a:gd name="connsiteX58" fmla="*/ 9925291 w 12199717"/>
              <a:gd name="connsiteY58" fmla="*/ 353027 h 3750197"/>
              <a:gd name="connsiteX59" fmla="*/ 9948441 w 12199717"/>
              <a:gd name="connsiteY59" fmla="*/ 347240 h 3750197"/>
              <a:gd name="connsiteX60" fmla="*/ 9983165 w 12199717"/>
              <a:gd name="connsiteY60" fmla="*/ 335665 h 3750197"/>
              <a:gd name="connsiteX61" fmla="*/ 10017889 w 12199717"/>
              <a:gd name="connsiteY61" fmla="*/ 329878 h 3750197"/>
              <a:gd name="connsiteX62" fmla="*/ 10046826 w 12199717"/>
              <a:gd name="connsiteY62" fmla="*/ 318303 h 3750197"/>
              <a:gd name="connsiteX63" fmla="*/ 10081550 w 12199717"/>
              <a:gd name="connsiteY63" fmla="*/ 312516 h 3750197"/>
              <a:gd name="connsiteX64" fmla="*/ 10098912 w 12199717"/>
              <a:gd name="connsiteY64" fmla="*/ 300941 h 3750197"/>
              <a:gd name="connsiteX65" fmla="*/ 10116274 w 12199717"/>
              <a:gd name="connsiteY65" fmla="*/ 295154 h 3750197"/>
              <a:gd name="connsiteX66" fmla="*/ 10174147 w 12199717"/>
              <a:gd name="connsiteY66" fmla="*/ 289367 h 3750197"/>
              <a:gd name="connsiteX67" fmla="*/ 10781818 w 12199717"/>
              <a:gd name="connsiteY67" fmla="*/ 277792 h 3750197"/>
              <a:gd name="connsiteX68" fmla="*/ 10984375 w 12199717"/>
              <a:gd name="connsiteY68" fmla="*/ 266217 h 3750197"/>
              <a:gd name="connsiteX69" fmla="*/ 11129059 w 12199717"/>
              <a:gd name="connsiteY69" fmla="*/ 260430 h 3750197"/>
              <a:gd name="connsiteX70" fmla="*/ 11308466 w 12199717"/>
              <a:gd name="connsiteY70" fmla="*/ 248855 h 3750197"/>
              <a:gd name="connsiteX71" fmla="*/ 11412638 w 12199717"/>
              <a:gd name="connsiteY71" fmla="*/ 243068 h 3750197"/>
              <a:gd name="connsiteX72" fmla="*/ 11603621 w 12199717"/>
              <a:gd name="connsiteY72" fmla="*/ 231493 h 3750197"/>
              <a:gd name="connsiteX73" fmla="*/ 11719367 w 12199717"/>
              <a:gd name="connsiteY73" fmla="*/ 225706 h 3750197"/>
              <a:gd name="connsiteX74" fmla="*/ 11979798 w 12199717"/>
              <a:gd name="connsiteY74" fmla="*/ 219919 h 3750197"/>
              <a:gd name="connsiteX75" fmla="*/ 12026097 w 12199717"/>
              <a:gd name="connsiteY75" fmla="*/ 214131 h 3750197"/>
              <a:gd name="connsiteX76" fmla="*/ 12130269 w 12199717"/>
              <a:gd name="connsiteY76" fmla="*/ 202557 h 3750197"/>
              <a:gd name="connsiteX77" fmla="*/ 12170780 w 12199717"/>
              <a:gd name="connsiteY77" fmla="*/ 190982 h 3750197"/>
              <a:gd name="connsiteX78" fmla="*/ 12193929 w 12199717"/>
              <a:gd name="connsiteY78" fmla="*/ 185195 h 3750197"/>
              <a:gd name="connsiteX79" fmla="*/ 12199717 w 12199717"/>
              <a:gd name="connsiteY79" fmla="*/ 3750197 h 3750197"/>
              <a:gd name="connsiteX80" fmla="*/ 0 w 12199717"/>
              <a:gd name="connsiteY80" fmla="*/ 3744410 h 3750197"/>
              <a:gd name="connsiteX81" fmla="*/ 0 w 12199717"/>
              <a:gd name="connsiteY81"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642395 w 12199717"/>
              <a:gd name="connsiteY5" fmla="*/ 150470 h 3750197"/>
              <a:gd name="connsiteX6" fmla="*/ 700269 w 12199717"/>
              <a:gd name="connsiteY6" fmla="*/ 144683 h 3750197"/>
              <a:gd name="connsiteX7" fmla="*/ 746567 w 12199717"/>
              <a:gd name="connsiteY7" fmla="*/ 138896 h 3750197"/>
              <a:gd name="connsiteX8" fmla="*/ 769717 w 12199717"/>
              <a:gd name="connsiteY8" fmla="*/ 133108 h 3750197"/>
              <a:gd name="connsiteX9" fmla="*/ 821803 w 12199717"/>
              <a:gd name="connsiteY9" fmla="*/ 127321 h 3750197"/>
              <a:gd name="connsiteX10" fmla="*/ 856527 w 12199717"/>
              <a:gd name="connsiteY10" fmla="*/ 121534 h 3750197"/>
              <a:gd name="connsiteX11" fmla="*/ 966486 w 12199717"/>
              <a:gd name="connsiteY11" fmla="*/ 104172 h 3750197"/>
              <a:gd name="connsiteX12" fmla="*/ 1070659 w 12199717"/>
              <a:gd name="connsiteY12" fmla="*/ 92597 h 3750197"/>
              <a:gd name="connsiteX13" fmla="*/ 1099595 w 12199717"/>
              <a:gd name="connsiteY13" fmla="*/ 86810 h 3750197"/>
              <a:gd name="connsiteX14" fmla="*/ 1151681 w 12199717"/>
              <a:gd name="connsiteY14" fmla="*/ 75235 h 3750197"/>
              <a:gd name="connsiteX15" fmla="*/ 1261641 w 12199717"/>
              <a:gd name="connsiteY15" fmla="*/ 63660 h 3750197"/>
              <a:gd name="connsiteX16" fmla="*/ 1406324 w 12199717"/>
              <a:gd name="connsiteY16" fmla="*/ 57873 h 3750197"/>
              <a:gd name="connsiteX17" fmla="*/ 1504709 w 12199717"/>
              <a:gd name="connsiteY17" fmla="*/ 52086 h 3750197"/>
              <a:gd name="connsiteX18" fmla="*/ 1765140 w 12199717"/>
              <a:gd name="connsiteY18" fmla="*/ 40511 h 3750197"/>
              <a:gd name="connsiteX19" fmla="*/ 1840375 w 12199717"/>
              <a:gd name="connsiteY19" fmla="*/ 34724 h 3750197"/>
              <a:gd name="connsiteX20" fmla="*/ 1886674 w 12199717"/>
              <a:gd name="connsiteY20" fmla="*/ 28936 h 3750197"/>
              <a:gd name="connsiteX21" fmla="*/ 2013995 w 12199717"/>
              <a:gd name="connsiteY21" fmla="*/ 23149 h 3750197"/>
              <a:gd name="connsiteX22" fmla="*/ 2118167 w 12199717"/>
              <a:gd name="connsiteY22" fmla="*/ 17362 h 3750197"/>
              <a:gd name="connsiteX23" fmla="*/ 2338086 w 12199717"/>
              <a:gd name="connsiteY23" fmla="*/ 5787 h 3750197"/>
              <a:gd name="connsiteX24" fmla="*/ 2772137 w 12199717"/>
              <a:gd name="connsiteY24" fmla="*/ 0 h 3750197"/>
              <a:gd name="connsiteX25" fmla="*/ 2974694 w 12199717"/>
              <a:gd name="connsiteY25" fmla="*/ 11574 h 3750197"/>
              <a:gd name="connsiteX26" fmla="*/ 3269848 w 12199717"/>
              <a:gd name="connsiteY26" fmla="*/ 17362 h 3750197"/>
              <a:gd name="connsiteX27" fmla="*/ 3975904 w 12199717"/>
              <a:gd name="connsiteY27" fmla="*/ 23149 h 3750197"/>
              <a:gd name="connsiteX28" fmla="*/ 4109013 w 12199717"/>
              <a:gd name="connsiteY28" fmla="*/ 28936 h 3750197"/>
              <a:gd name="connsiteX29" fmla="*/ 4178461 w 12199717"/>
              <a:gd name="connsiteY29" fmla="*/ 34724 h 3750197"/>
              <a:gd name="connsiteX30" fmla="*/ 4508340 w 12199717"/>
              <a:gd name="connsiteY30" fmla="*/ 63660 h 3750197"/>
              <a:gd name="connsiteX31" fmla="*/ 4930816 w 12199717"/>
              <a:gd name="connsiteY31" fmla="*/ 127321 h 3750197"/>
              <a:gd name="connsiteX32" fmla="*/ 5029200 w 12199717"/>
              <a:gd name="connsiteY32" fmla="*/ 138896 h 3750197"/>
              <a:gd name="connsiteX33" fmla="*/ 5104436 w 12199717"/>
              <a:gd name="connsiteY33" fmla="*/ 156258 h 3750197"/>
              <a:gd name="connsiteX34" fmla="*/ 5144947 w 12199717"/>
              <a:gd name="connsiteY34" fmla="*/ 162045 h 3750197"/>
              <a:gd name="connsiteX35" fmla="*/ 5359079 w 12199717"/>
              <a:gd name="connsiteY35" fmla="*/ 190982 h 3750197"/>
              <a:gd name="connsiteX36" fmla="*/ 5451676 w 12199717"/>
              <a:gd name="connsiteY36" fmla="*/ 214131 h 3750197"/>
              <a:gd name="connsiteX37" fmla="*/ 5590572 w 12199717"/>
              <a:gd name="connsiteY37" fmla="*/ 237281 h 3750197"/>
              <a:gd name="connsiteX38" fmla="*/ 5654233 w 12199717"/>
              <a:gd name="connsiteY38" fmla="*/ 254643 h 3750197"/>
              <a:gd name="connsiteX39" fmla="*/ 5746831 w 12199717"/>
              <a:gd name="connsiteY39" fmla="*/ 277792 h 3750197"/>
              <a:gd name="connsiteX40" fmla="*/ 5810491 w 12199717"/>
              <a:gd name="connsiteY40" fmla="*/ 289367 h 3750197"/>
              <a:gd name="connsiteX41" fmla="*/ 5868365 w 12199717"/>
              <a:gd name="connsiteY41" fmla="*/ 300941 h 3750197"/>
              <a:gd name="connsiteX42" fmla="*/ 5955175 w 12199717"/>
              <a:gd name="connsiteY42" fmla="*/ 318303 h 3750197"/>
              <a:gd name="connsiteX43" fmla="*/ 6013048 w 12199717"/>
              <a:gd name="connsiteY43" fmla="*/ 335665 h 3750197"/>
              <a:gd name="connsiteX44" fmla="*/ 6117221 w 12199717"/>
              <a:gd name="connsiteY44" fmla="*/ 347240 h 3750197"/>
              <a:gd name="connsiteX45" fmla="*/ 6140370 w 12199717"/>
              <a:gd name="connsiteY45" fmla="*/ 353027 h 3750197"/>
              <a:gd name="connsiteX46" fmla="*/ 6279266 w 12199717"/>
              <a:gd name="connsiteY46" fmla="*/ 364602 h 3750197"/>
              <a:gd name="connsiteX47" fmla="*/ 6412375 w 12199717"/>
              <a:gd name="connsiteY47" fmla="*/ 370389 h 3750197"/>
              <a:gd name="connsiteX48" fmla="*/ 6585995 w 12199717"/>
              <a:gd name="connsiteY48" fmla="*/ 381964 h 3750197"/>
              <a:gd name="connsiteX49" fmla="*/ 6690167 w 12199717"/>
              <a:gd name="connsiteY49" fmla="*/ 387751 h 3750197"/>
              <a:gd name="connsiteX50" fmla="*/ 7275316 w 12199717"/>
              <a:gd name="connsiteY50" fmla="*/ 410901 h 3750197"/>
              <a:gd name="connsiteX51" fmla="*/ 8165940 w 12199717"/>
              <a:gd name="connsiteY51" fmla="*/ 428263 h 3750197"/>
              <a:gd name="connsiteX52" fmla="*/ 9427580 w 12199717"/>
              <a:gd name="connsiteY52" fmla="*/ 410901 h 3750197"/>
              <a:gd name="connsiteX53" fmla="*/ 9531752 w 12199717"/>
              <a:gd name="connsiteY53" fmla="*/ 399326 h 3750197"/>
              <a:gd name="connsiteX54" fmla="*/ 9647499 w 12199717"/>
              <a:gd name="connsiteY54" fmla="*/ 387751 h 3750197"/>
              <a:gd name="connsiteX55" fmla="*/ 9751671 w 12199717"/>
              <a:gd name="connsiteY55" fmla="*/ 376177 h 3750197"/>
              <a:gd name="connsiteX56" fmla="*/ 9878993 w 12199717"/>
              <a:gd name="connsiteY56" fmla="*/ 364602 h 3750197"/>
              <a:gd name="connsiteX57" fmla="*/ 9925291 w 12199717"/>
              <a:gd name="connsiteY57" fmla="*/ 353027 h 3750197"/>
              <a:gd name="connsiteX58" fmla="*/ 9948441 w 12199717"/>
              <a:gd name="connsiteY58" fmla="*/ 347240 h 3750197"/>
              <a:gd name="connsiteX59" fmla="*/ 9983165 w 12199717"/>
              <a:gd name="connsiteY59" fmla="*/ 335665 h 3750197"/>
              <a:gd name="connsiteX60" fmla="*/ 10017889 w 12199717"/>
              <a:gd name="connsiteY60" fmla="*/ 329878 h 3750197"/>
              <a:gd name="connsiteX61" fmla="*/ 10046826 w 12199717"/>
              <a:gd name="connsiteY61" fmla="*/ 318303 h 3750197"/>
              <a:gd name="connsiteX62" fmla="*/ 10081550 w 12199717"/>
              <a:gd name="connsiteY62" fmla="*/ 312516 h 3750197"/>
              <a:gd name="connsiteX63" fmla="*/ 10098912 w 12199717"/>
              <a:gd name="connsiteY63" fmla="*/ 300941 h 3750197"/>
              <a:gd name="connsiteX64" fmla="*/ 10116274 w 12199717"/>
              <a:gd name="connsiteY64" fmla="*/ 295154 h 3750197"/>
              <a:gd name="connsiteX65" fmla="*/ 10174147 w 12199717"/>
              <a:gd name="connsiteY65" fmla="*/ 289367 h 3750197"/>
              <a:gd name="connsiteX66" fmla="*/ 10781818 w 12199717"/>
              <a:gd name="connsiteY66" fmla="*/ 277792 h 3750197"/>
              <a:gd name="connsiteX67" fmla="*/ 10984375 w 12199717"/>
              <a:gd name="connsiteY67" fmla="*/ 266217 h 3750197"/>
              <a:gd name="connsiteX68" fmla="*/ 11129059 w 12199717"/>
              <a:gd name="connsiteY68" fmla="*/ 260430 h 3750197"/>
              <a:gd name="connsiteX69" fmla="*/ 11308466 w 12199717"/>
              <a:gd name="connsiteY69" fmla="*/ 248855 h 3750197"/>
              <a:gd name="connsiteX70" fmla="*/ 11412638 w 12199717"/>
              <a:gd name="connsiteY70" fmla="*/ 243068 h 3750197"/>
              <a:gd name="connsiteX71" fmla="*/ 11603621 w 12199717"/>
              <a:gd name="connsiteY71" fmla="*/ 231493 h 3750197"/>
              <a:gd name="connsiteX72" fmla="*/ 11719367 w 12199717"/>
              <a:gd name="connsiteY72" fmla="*/ 225706 h 3750197"/>
              <a:gd name="connsiteX73" fmla="*/ 11979798 w 12199717"/>
              <a:gd name="connsiteY73" fmla="*/ 219919 h 3750197"/>
              <a:gd name="connsiteX74" fmla="*/ 12026097 w 12199717"/>
              <a:gd name="connsiteY74" fmla="*/ 214131 h 3750197"/>
              <a:gd name="connsiteX75" fmla="*/ 12130269 w 12199717"/>
              <a:gd name="connsiteY75" fmla="*/ 202557 h 3750197"/>
              <a:gd name="connsiteX76" fmla="*/ 12170780 w 12199717"/>
              <a:gd name="connsiteY76" fmla="*/ 190982 h 3750197"/>
              <a:gd name="connsiteX77" fmla="*/ 12193929 w 12199717"/>
              <a:gd name="connsiteY77" fmla="*/ 185195 h 3750197"/>
              <a:gd name="connsiteX78" fmla="*/ 12199717 w 12199717"/>
              <a:gd name="connsiteY78" fmla="*/ 3750197 h 3750197"/>
              <a:gd name="connsiteX79" fmla="*/ 0 w 12199717"/>
              <a:gd name="connsiteY79" fmla="*/ 3744410 h 3750197"/>
              <a:gd name="connsiteX80" fmla="*/ 0 w 12199717"/>
              <a:gd name="connsiteY80"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642395 w 12199717"/>
              <a:gd name="connsiteY5" fmla="*/ 150470 h 3750197"/>
              <a:gd name="connsiteX6" fmla="*/ 700269 w 12199717"/>
              <a:gd name="connsiteY6" fmla="*/ 144683 h 3750197"/>
              <a:gd name="connsiteX7" fmla="*/ 769717 w 12199717"/>
              <a:gd name="connsiteY7" fmla="*/ 133108 h 3750197"/>
              <a:gd name="connsiteX8" fmla="*/ 821803 w 12199717"/>
              <a:gd name="connsiteY8" fmla="*/ 127321 h 3750197"/>
              <a:gd name="connsiteX9" fmla="*/ 856527 w 12199717"/>
              <a:gd name="connsiteY9" fmla="*/ 121534 h 3750197"/>
              <a:gd name="connsiteX10" fmla="*/ 966486 w 12199717"/>
              <a:gd name="connsiteY10" fmla="*/ 104172 h 3750197"/>
              <a:gd name="connsiteX11" fmla="*/ 1070659 w 12199717"/>
              <a:gd name="connsiteY11" fmla="*/ 92597 h 3750197"/>
              <a:gd name="connsiteX12" fmla="*/ 1099595 w 12199717"/>
              <a:gd name="connsiteY12" fmla="*/ 86810 h 3750197"/>
              <a:gd name="connsiteX13" fmla="*/ 1151681 w 12199717"/>
              <a:gd name="connsiteY13" fmla="*/ 75235 h 3750197"/>
              <a:gd name="connsiteX14" fmla="*/ 1261641 w 12199717"/>
              <a:gd name="connsiteY14" fmla="*/ 63660 h 3750197"/>
              <a:gd name="connsiteX15" fmla="*/ 1406324 w 12199717"/>
              <a:gd name="connsiteY15" fmla="*/ 57873 h 3750197"/>
              <a:gd name="connsiteX16" fmla="*/ 1504709 w 12199717"/>
              <a:gd name="connsiteY16" fmla="*/ 52086 h 3750197"/>
              <a:gd name="connsiteX17" fmla="*/ 1765140 w 12199717"/>
              <a:gd name="connsiteY17" fmla="*/ 40511 h 3750197"/>
              <a:gd name="connsiteX18" fmla="*/ 1840375 w 12199717"/>
              <a:gd name="connsiteY18" fmla="*/ 34724 h 3750197"/>
              <a:gd name="connsiteX19" fmla="*/ 1886674 w 12199717"/>
              <a:gd name="connsiteY19" fmla="*/ 28936 h 3750197"/>
              <a:gd name="connsiteX20" fmla="*/ 2013995 w 12199717"/>
              <a:gd name="connsiteY20" fmla="*/ 23149 h 3750197"/>
              <a:gd name="connsiteX21" fmla="*/ 2118167 w 12199717"/>
              <a:gd name="connsiteY21" fmla="*/ 17362 h 3750197"/>
              <a:gd name="connsiteX22" fmla="*/ 2338086 w 12199717"/>
              <a:gd name="connsiteY22" fmla="*/ 5787 h 3750197"/>
              <a:gd name="connsiteX23" fmla="*/ 2772137 w 12199717"/>
              <a:gd name="connsiteY23" fmla="*/ 0 h 3750197"/>
              <a:gd name="connsiteX24" fmla="*/ 2974694 w 12199717"/>
              <a:gd name="connsiteY24" fmla="*/ 11574 h 3750197"/>
              <a:gd name="connsiteX25" fmla="*/ 3269848 w 12199717"/>
              <a:gd name="connsiteY25" fmla="*/ 17362 h 3750197"/>
              <a:gd name="connsiteX26" fmla="*/ 3975904 w 12199717"/>
              <a:gd name="connsiteY26" fmla="*/ 23149 h 3750197"/>
              <a:gd name="connsiteX27" fmla="*/ 4109013 w 12199717"/>
              <a:gd name="connsiteY27" fmla="*/ 28936 h 3750197"/>
              <a:gd name="connsiteX28" fmla="*/ 4178461 w 12199717"/>
              <a:gd name="connsiteY28" fmla="*/ 34724 h 3750197"/>
              <a:gd name="connsiteX29" fmla="*/ 4508340 w 12199717"/>
              <a:gd name="connsiteY29" fmla="*/ 63660 h 3750197"/>
              <a:gd name="connsiteX30" fmla="*/ 4930816 w 12199717"/>
              <a:gd name="connsiteY30" fmla="*/ 127321 h 3750197"/>
              <a:gd name="connsiteX31" fmla="*/ 5029200 w 12199717"/>
              <a:gd name="connsiteY31" fmla="*/ 138896 h 3750197"/>
              <a:gd name="connsiteX32" fmla="*/ 5104436 w 12199717"/>
              <a:gd name="connsiteY32" fmla="*/ 156258 h 3750197"/>
              <a:gd name="connsiteX33" fmla="*/ 5144947 w 12199717"/>
              <a:gd name="connsiteY33" fmla="*/ 162045 h 3750197"/>
              <a:gd name="connsiteX34" fmla="*/ 5359079 w 12199717"/>
              <a:gd name="connsiteY34" fmla="*/ 190982 h 3750197"/>
              <a:gd name="connsiteX35" fmla="*/ 5451676 w 12199717"/>
              <a:gd name="connsiteY35" fmla="*/ 214131 h 3750197"/>
              <a:gd name="connsiteX36" fmla="*/ 5590572 w 12199717"/>
              <a:gd name="connsiteY36" fmla="*/ 237281 h 3750197"/>
              <a:gd name="connsiteX37" fmla="*/ 5654233 w 12199717"/>
              <a:gd name="connsiteY37" fmla="*/ 254643 h 3750197"/>
              <a:gd name="connsiteX38" fmla="*/ 5746831 w 12199717"/>
              <a:gd name="connsiteY38" fmla="*/ 277792 h 3750197"/>
              <a:gd name="connsiteX39" fmla="*/ 5810491 w 12199717"/>
              <a:gd name="connsiteY39" fmla="*/ 289367 h 3750197"/>
              <a:gd name="connsiteX40" fmla="*/ 5868365 w 12199717"/>
              <a:gd name="connsiteY40" fmla="*/ 300941 h 3750197"/>
              <a:gd name="connsiteX41" fmla="*/ 5955175 w 12199717"/>
              <a:gd name="connsiteY41" fmla="*/ 318303 h 3750197"/>
              <a:gd name="connsiteX42" fmla="*/ 6013048 w 12199717"/>
              <a:gd name="connsiteY42" fmla="*/ 335665 h 3750197"/>
              <a:gd name="connsiteX43" fmla="*/ 6117221 w 12199717"/>
              <a:gd name="connsiteY43" fmla="*/ 347240 h 3750197"/>
              <a:gd name="connsiteX44" fmla="*/ 6140370 w 12199717"/>
              <a:gd name="connsiteY44" fmla="*/ 353027 h 3750197"/>
              <a:gd name="connsiteX45" fmla="*/ 6279266 w 12199717"/>
              <a:gd name="connsiteY45" fmla="*/ 364602 h 3750197"/>
              <a:gd name="connsiteX46" fmla="*/ 6412375 w 12199717"/>
              <a:gd name="connsiteY46" fmla="*/ 370389 h 3750197"/>
              <a:gd name="connsiteX47" fmla="*/ 6585995 w 12199717"/>
              <a:gd name="connsiteY47" fmla="*/ 381964 h 3750197"/>
              <a:gd name="connsiteX48" fmla="*/ 6690167 w 12199717"/>
              <a:gd name="connsiteY48" fmla="*/ 387751 h 3750197"/>
              <a:gd name="connsiteX49" fmla="*/ 7275316 w 12199717"/>
              <a:gd name="connsiteY49" fmla="*/ 410901 h 3750197"/>
              <a:gd name="connsiteX50" fmla="*/ 8165940 w 12199717"/>
              <a:gd name="connsiteY50" fmla="*/ 428263 h 3750197"/>
              <a:gd name="connsiteX51" fmla="*/ 9427580 w 12199717"/>
              <a:gd name="connsiteY51" fmla="*/ 410901 h 3750197"/>
              <a:gd name="connsiteX52" fmla="*/ 9531752 w 12199717"/>
              <a:gd name="connsiteY52" fmla="*/ 399326 h 3750197"/>
              <a:gd name="connsiteX53" fmla="*/ 9647499 w 12199717"/>
              <a:gd name="connsiteY53" fmla="*/ 387751 h 3750197"/>
              <a:gd name="connsiteX54" fmla="*/ 9751671 w 12199717"/>
              <a:gd name="connsiteY54" fmla="*/ 376177 h 3750197"/>
              <a:gd name="connsiteX55" fmla="*/ 9878993 w 12199717"/>
              <a:gd name="connsiteY55" fmla="*/ 364602 h 3750197"/>
              <a:gd name="connsiteX56" fmla="*/ 9925291 w 12199717"/>
              <a:gd name="connsiteY56" fmla="*/ 353027 h 3750197"/>
              <a:gd name="connsiteX57" fmla="*/ 9948441 w 12199717"/>
              <a:gd name="connsiteY57" fmla="*/ 347240 h 3750197"/>
              <a:gd name="connsiteX58" fmla="*/ 9983165 w 12199717"/>
              <a:gd name="connsiteY58" fmla="*/ 335665 h 3750197"/>
              <a:gd name="connsiteX59" fmla="*/ 10017889 w 12199717"/>
              <a:gd name="connsiteY59" fmla="*/ 329878 h 3750197"/>
              <a:gd name="connsiteX60" fmla="*/ 10046826 w 12199717"/>
              <a:gd name="connsiteY60" fmla="*/ 318303 h 3750197"/>
              <a:gd name="connsiteX61" fmla="*/ 10081550 w 12199717"/>
              <a:gd name="connsiteY61" fmla="*/ 312516 h 3750197"/>
              <a:gd name="connsiteX62" fmla="*/ 10098912 w 12199717"/>
              <a:gd name="connsiteY62" fmla="*/ 300941 h 3750197"/>
              <a:gd name="connsiteX63" fmla="*/ 10116274 w 12199717"/>
              <a:gd name="connsiteY63" fmla="*/ 295154 h 3750197"/>
              <a:gd name="connsiteX64" fmla="*/ 10174147 w 12199717"/>
              <a:gd name="connsiteY64" fmla="*/ 289367 h 3750197"/>
              <a:gd name="connsiteX65" fmla="*/ 10781818 w 12199717"/>
              <a:gd name="connsiteY65" fmla="*/ 277792 h 3750197"/>
              <a:gd name="connsiteX66" fmla="*/ 10984375 w 12199717"/>
              <a:gd name="connsiteY66" fmla="*/ 266217 h 3750197"/>
              <a:gd name="connsiteX67" fmla="*/ 11129059 w 12199717"/>
              <a:gd name="connsiteY67" fmla="*/ 260430 h 3750197"/>
              <a:gd name="connsiteX68" fmla="*/ 11308466 w 12199717"/>
              <a:gd name="connsiteY68" fmla="*/ 248855 h 3750197"/>
              <a:gd name="connsiteX69" fmla="*/ 11412638 w 12199717"/>
              <a:gd name="connsiteY69" fmla="*/ 243068 h 3750197"/>
              <a:gd name="connsiteX70" fmla="*/ 11603621 w 12199717"/>
              <a:gd name="connsiteY70" fmla="*/ 231493 h 3750197"/>
              <a:gd name="connsiteX71" fmla="*/ 11719367 w 12199717"/>
              <a:gd name="connsiteY71" fmla="*/ 225706 h 3750197"/>
              <a:gd name="connsiteX72" fmla="*/ 11979798 w 12199717"/>
              <a:gd name="connsiteY72" fmla="*/ 219919 h 3750197"/>
              <a:gd name="connsiteX73" fmla="*/ 12026097 w 12199717"/>
              <a:gd name="connsiteY73" fmla="*/ 214131 h 3750197"/>
              <a:gd name="connsiteX74" fmla="*/ 12130269 w 12199717"/>
              <a:gd name="connsiteY74" fmla="*/ 202557 h 3750197"/>
              <a:gd name="connsiteX75" fmla="*/ 12170780 w 12199717"/>
              <a:gd name="connsiteY75" fmla="*/ 190982 h 3750197"/>
              <a:gd name="connsiteX76" fmla="*/ 12193929 w 12199717"/>
              <a:gd name="connsiteY76" fmla="*/ 185195 h 3750197"/>
              <a:gd name="connsiteX77" fmla="*/ 12199717 w 12199717"/>
              <a:gd name="connsiteY77" fmla="*/ 3750197 h 3750197"/>
              <a:gd name="connsiteX78" fmla="*/ 0 w 12199717"/>
              <a:gd name="connsiteY78" fmla="*/ 3744410 h 3750197"/>
              <a:gd name="connsiteX79" fmla="*/ 0 w 12199717"/>
              <a:gd name="connsiteY79"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700269 w 12199717"/>
              <a:gd name="connsiteY5" fmla="*/ 144683 h 3750197"/>
              <a:gd name="connsiteX6" fmla="*/ 769717 w 12199717"/>
              <a:gd name="connsiteY6" fmla="*/ 133108 h 3750197"/>
              <a:gd name="connsiteX7" fmla="*/ 821803 w 12199717"/>
              <a:gd name="connsiteY7" fmla="*/ 127321 h 3750197"/>
              <a:gd name="connsiteX8" fmla="*/ 856527 w 12199717"/>
              <a:gd name="connsiteY8" fmla="*/ 121534 h 3750197"/>
              <a:gd name="connsiteX9" fmla="*/ 966486 w 12199717"/>
              <a:gd name="connsiteY9" fmla="*/ 104172 h 3750197"/>
              <a:gd name="connsiteX10" fmla="*/ 1070659 w 12199717"/>
              <a:gd name="connsiteY10" fmla="*/ 92597 h 3750197"/>
              <a:gd name="connsiteX11" fmla="*/ 1099595 w 12199717"/>
              <a:gd name="connsiteY11" fmla="*/ 86810 h 3750197"/>
              <a:gd name="connsiteX12" fmla="*/ 1151681 w 12199717"/>
              <a:gd name="connsiteY12" fmla="*/ 75235 h 3750197"/>
              <a:gd name="connsiteX13" fmla="*/ 1261641 w 12199717"/>
              <a:gd name="connsiteY13" fmla="*/ 63660 h 3750197"/>
              <a:gd name="connsiteX14" fmla="*/ 1406324 w 12199717"/>
              <a:gd name="connsiteY14" fmla="*/ 57873 h 3750197"/>
              <a:gd name="connsiteX15" fmla="*/ 1504709 w 12199717"/>
              <a:gd name="connsiteY15" fmla="*/ 52086 h 3750197"/>
              <a:gd name="connsiteX16" fmla="*/ 1765140 w 12199717"/>
              <a:gd name="connsiteY16" fmla="*/ 40511 h 3750197"/>
              <a:gd name="connsiteX17" fmla="*/ 1840375 w 12199717"/>
              <a:gd name="connsiteY17" fmla="*/ 34724 h 3750197"/>
              <a:gd name="connsiteX18" fmla="*/ 1886674 w 12199717"/>
              <a:gd name="connsiteY18" fmla="*/ 28936 h 3750197"/>
              <a:gd name="connsiteX19" fmla="*/ 2013995 w 12199717"/>
              <a:gd name="connsiteY19" fmla="*/ 23149 h 3750197"/>
              <a:gd name="connsiteX20" fmla="*/ 2118167 w 12199717"/>
              <a:gd name="connsiteY20" fmla="*/ 17362 h 3750197"/>
              <a:gd name="connsiteX21" fmla="*/ 2338086 w 12199717"/>
              <a:gd name="connsiteY21" fmla="*/ 5787 h 3750197"/>
              <a:gd name="connsiteX22" fmla="*/ 2772137 w 12199717"/>
              <a:gd name="connsiteY22" fmla="*/ 0 h 3750197"/>
              <a:gd name="connsiteX23" fmla="*/ 2974694 w 12199717"/>
              <a:gd name="connsiteY23" fmla="*/ 11574 h 3750197"/>
              <a:gd name="connsiteX24" fmla="*/ 3269848 w 12199717"/>
              <a:gd name="connsiteY24" fmla="*/ 17362 h 3750197"/>
              <a:gd name="connsiteX25" fmla="*/ 3975904 w 12199717"/>
              <a:gd name="connsiteY25" fmla="*/ 23149 h 3750197"/>
              <a:gd name="connsiteX26" fmla="*/ 4109013 w 12199717"/>
              <a:gd name="connsiteY26" fmla="*/ 28936 h 3750197"/>
              <a:gd name="connsiteX27" fmla="*/ 4178461 w 12199717"/>
              <a:gd name="connsiteY27" fmla="*/ 34724 h 3750197"/>
              <a:gd name="connsiteX28" fmla="*/ 4508340 w 12199717"/>
              <a:gd name="connsiteY28" fmla="*/ 63660 h 3750197"/>
              <a:gd name="connsiteX29" fmla="*/ 4930816 w 12199717"/>
              <a:gd name="connsiteY29" fmla="*/ 127321 h 3750197"/>
              <a:gd name="connsiteX30" fmla="*/ 5029200 w 12199717"/>
              <a:gd name="connsiteY30" fmla="*/ 138896 h 3750197"/>
              <a:gd name="connsiteX31" fmla="*/ 5104436 w 12199717"/>
              <a:gd name="connsiteY31" fmla="*/ 156258 h 3750197"/>
              <a:gd name="connsiteX32" fmla="*/ 5144947 w 12199717"/>
              <a:gd name="connsiteY32" fmla="*/ 162045 h 3750197"/>
              <a:gd name="connsiteX33" fmla="*/ 5359079 w 12199717"/>
              <a:gd name="connsiteY33" fmla="*/ 190982 h 3750197"/>
              <a:gd name="connsiteX34" fmla="*/ 5451676 w 12199717"/>
              <a:gd name="connsiteY34" fmla="*/ 214131 h 3750197"/>
              <a:gd name="connsiteX35" fmla="*/ 5590572 w 12199717"/>
              <a:gd name="connsiteY35" fmla="*/ 237281 h 3750197"/>
              <a:gd name="connsiteX36" fmla="*/ 5654233 w 12199717"/>
              <a:gd name="connsiteY36" fmla="*/ 254643 h 3750197"/>
              <a:gd name="connsiteX37" fmla="*/ 5746831 w 12199717"/>
              <a:gd name="connsiteY37" fmla="*/ 277792 h 3750197"/>
              <a:gd name="connsiteX38" fmla="*/ 5810491 w 12199717"/>
              <a:gd name="connsiteY38" fmla="*/ 289367 h 3750197"/>
              <a:gd name="connsiteX39" fmla="*/ 5868365 w 12199717"/>
              <a:gd name="connsiteY39" fmla="*/ 300941 h 3750197"/>
              <a:gd name="connsiteX40" fmla="*/ 5955175 w 12199717"/>
              <a:gd name="connsiteY40" fmla="*/ 318303 h 3750197"/>
              <a:gd name="connsiteX41" fmla="*/ 6013048 w 12199717"/>
              <a:gd name="connsiteY41" fmla="*/ 335665 h 3750197"/>
              <a:gd name="connsiteX42" fmla="*/ 6117221 w 12199717"/>
              <a:gd name="connsiteY42" fmla="*/ 347240 h 3750197"/>
              <a:gd name="connsiteX43" fmla="*/ 6140370 w 12199717"/>
              <a:gd name="connsiteY43" fmla="*/ 353027 h 3750197"/>
              <a:gd name="connsiteX44" fmla="*/ 6279266 w 12199717"/>
              <a:gd name="connsiteY44" fmla="*/ 364602 h 3750197"/>
              <a:gd name="connsiteX45" fmla="*/ 6412375 w 12199717"/>
              <a:gd name="connsiteY45" fmla="*/ 370389 h 3750197"/>
              <a:gd name="connsiteX46" fmla="*/ 6585995 w 12199717"/>
              <a:gd name="connsiteY46" fmla="*/ 381964 h 3750197"/>
              <a:gd name="connsiteX47" fmla="*/ 6690167 w 12199717"/>
              <a:gd name="connsiteY47" fmla="*/ 387751 h 3750197"/>
              <a:gd name="connsiteX48" fmla="*/ 7275316 w 12199717"/>
              <a:gd name="connsiteY48" fmla="*/ 410901 h 3750197"/>
              <a:gd name="connsiteX49" fmla="*/ 8165940 w 12199717"/>
              <a:gd name="connsiteY49" fmla="*/ 428263 h 3750197"/>
              <a:gd name="connsiteX50" fmla="*/ 9427580 w 12199717"/>
              <a:gd name="connsiteY50" fmla="*/ 410901 h 3750197"/>
              <a:gd name="connsiteX51" fmla="*/ 9531752 w 12199717"/>
              <a:gd name="connsiteY51" fmla="*/ 399326 h 3750197"/>
              <a:gd name="connsiteX52" fmla="*/ 9647499 w 12199717"/>
              <a:gd name="connsiteY52" fmla="*/ 387751 h 3750197"/>
              <a:gd name="connsiteX53" fmla="*/ 9751671 w 12199717"/>
              <a:gd name="connsiteY53" fmla="*/ 376177 h 3750197"/>
              <a:gd name="connsiteX54" fmla="*/ 9878993 w 12199717"/>
              <a:gd name="connsiteY54" fmla="*/ 364602 h 3750197"/>
              <a:gd name="connsiteX55" fmla="*/ 9925291 w 12199717"/>
              <a:gd name="connsiteY55" fmla="*/ 353027 h 3750197"/>
              <a:gd name="connsiteX56" fmla="*/ 9948441 w 12199717"/>
              <a:gd name="connsiteY56" fmla="*/ 347240 h 3750197"/>
              <a:gd name="connsiteX57" fmla="*/ 9983165 w 12199717"/>
              <a:gd name="connsiteY57" fmla="*/ 335665 h 3750197"/>
              <a:gd name="connsiteX58" fmla="*/ 10017889 w 12199717"/>
              <a:gd name="connsiteY58" fmla="*/ 329878 h 3750197"/>
              <a:gd name="connsiteX59" fmla="*/ 10046826 w 12199717"/>
              <a:gd name="connsiteY59" fmla="*/ 318303 h 3750197"/>
              <a:gd name="connsiteX60" fmla="*/ 10081550 w 12199717"/>
              <a:gd name="connsiteY60" fmla="*/ 312516 h 3750197"/>
              <a:gd name="connsiteX61" fmla="*/ 10098912 w 12199717"/>
              <a:gd name="connsiteY61" fmla="*/ 300941 h 3750197"/>
              <a:gd name="connsiteX62" fmla="*/ 10116274 w 12199717"/>
              <a:gd name="connsiteY62" fmla="*/ 295154 h 3750197"/>
              <a:gd name="connsiteX63" fmla="*/ 10174147 w 12199717"/>
              <a:gd name="connsiteY63" fmla="*/ 289367 h 3750197"/>
              <a:gd name="connsiteX64" fmla="*/ 10781818 w 12199717"/>
              <a:gd name="connsiteY64" fmla="*/ 277792 h 3750197"/>
              <a:gd name="connsiteX65" fmla="*/ 10984375 w 12199717"/>
              <a:gd name="connsiteY65" fmla="*/ 266217 h 3750197"/>
              <a:gd name="connsiteX66" fmla="*/ 11129059 w 12199717"/>
              <a:gd name="connsiteY66" fmla="*/ 260430 h 3750197"/>
              <a:gd name="connsiteX67" fmla="*/ 11308466 w 12199717"/>
              <a:gd name="connsiteY67" fmla="*/ 248855 h 3750197"/>
              <a:gd name="connsiteX68" fmla="*/ 11412638 w 12199717"/>
              <a:gd name="connsiteY68" fmla="*/ 243068 h 3750197"/>
              <a:gd name="connsiteX69" fmla="*/ 11603621 w 12199717"/>
              <a:gd name="connsiteY69" fmla="*/ 231493 h 3750197"/>
              <a:gd name="connsiteX70" fmla="*/ 11719367 w 12199717"/>
              <a:gd name="connsiteY70" fmla="*/ 225706 h 3750197"/>
              <a:gd name="connsiteX71" fmla="*/ 11979798 w 12199717"/>
              <a:gd name="connsiteY71" fmla="*/ 219919 h 3750197"/>
              <a:gd name="connsiteX72" fmla="*/ 12026097 w 12199717"/>
              <a:gd name="connsiteY72" fmla="*/ 214131 h 3750197"/>
              <a:gd name="connsiteX73" fmla="*/ 12130269 w 12199717"/>
              <a:gd name="connsiteY73" fmla="*/ 202557 h 3750197"/>
              <a:gd name="connsiteX74" fmla="*/ 12170780 w 12199717"/>
              <a:gd name="connsiteY74" fmla="*/ 190982 h 3750197"/>
              <a:gd name="connsiteX75" fmla="*/ 12193929 w 12199717"/>
              <a:gd name="connsiteY75" fmla="*/ 185195 h 3750197"/>
              <a:gd name="connsiteX76" fmla="*/ 12199717 w 12199717"/>
              <a:gd name="connsiteY76" fmla="*/ 3750197 h 3750197"/>
              <a:gd name="connsiteX77" fmla="*/ 0 w 12199717"/>
              <a:gd name="connsiteY77" fmla="*/ 3744410 h 3750197"/>
              <a:gd name="connsiteX78" fmla="*/ 0 w 12199717"/>
              <a:gd name="connsiteY78"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1840375 w 12199717"/>
              <a:gd name="connsiteY16" fmla="*/ 34724 h 3750197"/>
              <a:gd name="connsiteX17" fmla="*/ 1886674 w 12199717"/>
              <a:gd name="connsiteY17" fmla="*/ 28936 h 3750197"/>
              <a:gd name="connsiteX18" fmla="*/ 2013995 w 12199717"/>
              <a:gd name="connsiteY18" fmla="*/ 23149 h 3750197"/>
              <a:gd name="connsiteX19" fmla="*/ 2118167 w 12199717"/>
              <a:gd name="connsiteY19" fmla="*/ 17362 h 3750197"/>
              <a:gd name="connsiteX20" fmla="*/ 2338086 w 12199717"/>
              <a:gd name="connsiteY20" fmla="*/ 5787 h 3750197"/>
              <a:gd name="connsiteX21" fmla="*/ 2772137 w 12199717"/>
              <a:gd name="connsiteY21" fmla="*/ 0 h 3750197"/>
              <a:gd name="connsiteX22" fmla="*/ 2974694 w 12199717"/>
              <a:gd name="connsiteY22" fmla="*/ 11574 h 3750197"/>
              <a:gd name="connsiteX23" fmla="*/ 3269848 w 12199717"/>
              <a:gd name="connsiteY23" fmla="*/ 17362 h 3750197"/>
              <a:gd name="connsiteX24" fmla="*/ 3975904 w 12199717"/>
              <a:gd name="connsiteY24" fmla="*/ 23149 h 3750197"/>
              <a:gd name="connsiteX25" fmla="*/ 4109013 w 12199717"/>
              <a:gd name="connsiteY25" fmla="*/ 28936 h 3750197"/>
              <a:gd name="connsiteX26" fmla="*/ 4178461 w 12199717"/>
              <a:gd name="connsiteY26" fmla="*/ 34724 h 3750197"/>
              <a:gd name="connsiteX27" fmla="*/ 4508340 w 12199717"/>
              <a:gd name="connsiteY27" fmla="*/ 63660 h 3750197"/>
              <a:gd name="connsiteX28" fmla="*/ 4930816 w 12199717"/>
              <a:gd name="connsiteY28" fmla="*/ 127321 h 3750197"/>
              <a:gd name="connsiteX29" fmla="*/ 5029200 w 12199717"/>
              <a:gd name="connsiteY29" fmla="*/ 138896 h 3750197"/>
              <a:gd name="connsiteX30" fmla="*/ 5104436 w 12199717"/>
              <a:gd name="connsiteY30" fmla="*/ 156258 h 3750197"/>
              <a:gd name="connsiteX31" fmla="*/ 5144947 w 12199717"/>
              <a:gd name="connsiteY31" fmla="*/ 162045 h 3750197"/>
              <a:gd name="connsiteX32" fmla="*/ 5359079 w 12199717"/>
              <a:gd name="connsiteY32" fmla="*/ 190982 h 3750197"/>
              <a:gd name="connsiteX33" fmla="*/ 5451676 w 12199717"/>
              <a:gd name="connsiteY33" fmla="*/ 214131 h 3750197"/>
              <a:gd name="connsiteX34" fmla="*/ 5590572 w 12199717"/>
              <a:gd name="connsiteY34" fmla="*/ 237281 h 3750197"/>
              <a:gd name="connsiteX35" fmla="*/ 5654233 w 12199717"/>
              <a:gd name="connsiteY35" fmla="*/ 254643 h 3750197"/>
              <a:gd name="connsiteX36" fmla="*/ 5746831 w 12199717"/>
              <a:gd name="connsiteY36" fmla="*/ 277792 h 3750197"/>
              <a:gd name="connsiteX37" fmla="*/ 5810491 w 12199717"/>
              <a:gd name="connsiteY37" fmla="*/ 289367 h 3750197"/>
              <a:gd name="connsiteX38" fmla="*/ 5868365 w 12199717"/>
              <a:gd name="connsiteY38" fmla="*/ 300941 h 3750197"/>
              <a:gd name="connsiteX39" fmla="*/ 5955175 w 12199717"/>
              <a:gd name="connsiteY39" fmla="*/ 318303 h 3750197"/>
              <a:gd name="connsiteX40" fmla="*/ 6013048 w 12199717"/>
              <a:gd name="connsiteY40" fmla="*/ 335665 h 3750197"/>
              <a:gd name="connsiteX41" fmla="*/ 6117221 w 12199717"/>
              <a:gd name="connsiteY41" fmla="*/ 347240 h 3750197"/>
              <a:gd name="connsiteX42" fmla="*/ 6140370 w 12199717"/>
              <a:gd name="connsiteY42" fmla="*/ 353027 h 3750197"/>
              <a:gd name="connsiteX43" fmla="*/ 6279266 w 12199717"/>
              <a:gd name="connsiteY43" fmla="*/ 364602 h 3750197"/>
              <a:gd name="connsiteX44" fmla="*/ 6412375 w 12199717"/>
              <a:gd name="connsiteY44" fmla="*/ 370389 h 3750197"/>
              <a:gd name="connsiteX45" fmla="*/ 6585995 w 12199717"/>
              <a:gd name="connsiteY45" fmla="*/ 381964 h 3750197"/>
              <a:gd name="connsiteX46" fmla="*/ 6690167 w 12199717"/>
              <a:gd name="connsiteY46" fmla="*/ 387751 h 3750197"/>
              <a:gd name="connsiteX47" fmla="*/ 7275316 w 12199717"/>
              <a:gd name="connsiteY47" fmla="*/ 410901 h 3750197"/>
              <a:gd name="connsiteX48" fmla="*/ 8165940 w 12199717"/>
              <a:gd name="connsiteY48" fmla="*/ 428263 h 3750197"/>
              <a:gd name="connsiteX49" fmla="*/ 9427580 w 12199717"/>
              <a:gd name="connsiteY49" fmla="*/ 410901 h 3750197"/>
              <a:gd name="connsiteX50" fmla="*/ 9531752 w 12199717"/>
              <a:gd name="connsiteY50" fmla="*/ 399326 h 3750197"/>
              <a:gd name="connsiteX51" fmla="*/ 9647499 w 12199717"/>
              <a:gd name="connsiteY51" fmla="*/ 387751 h 3750197"/>
              <a:gd name="connsiteX52" fmla="*/ 9751671 w 12199717"/>
              <a:gd name="connsiteY52" fmla="*/ 376177 h 3750197"/>
              <a:gd name="connsiteX53" fmla="*/ 9878993 w 12199717"/>
              <a:gd name="connsiteY53" fmla="*/ 364602 h 3750197"/>
              <a:gd name="connsiteX54" fmla="*/ 9925291 w 12199717"/>
              <a:gd name="connsiteY54" fmla="*/ 353027 h 3750197"/>
              <a:gd name="connsiteX55" fmla="*/ 9948441 w 12199717"/>
              <a:gd name="connsiteY55" fmla="*/ 347240 h 3750197"/>
              <a:gd name="connsiteX56" fmla="*/ 9983165 w 12199717"/>
              <a:gd name="connsiteY56" fmla="*/ 335665 h 3750197"/>
              <a:gd name="connsiteX57" fmla="*/ 10017889 w 12199717"/>
              <a:gd name="connsiteY57" fmla="*/ 329878 h 3750197"/>
              <a:gd name="connsiteX58" fmla="*/ 10046826 w 12199717"/>
              <a:gd name="connsiteY58" fmla="*/ 318303 h 3750197"/>
              <a:gd name="connsiteX59" fmla="*/ 10081550 w 12199717"/>
              <a:gd name="connsiteY59" fmla="*/ 312516 h 3750197"/>
              <a:gd name="connsiteX60" fmla="*/ 10098912 w 12199717"/>
              <a:gd name="connsiteY60" fmla="*/ 300941 h 3750197"/>
              <a:gd name="connsiteX61" fmla="*/ 10116274 w 12199717"/>
              <a:gd name="connsiteY61" fmla="*/ 295154 h 3750197"/>
              <a:gd name="connsiteX62" fmla="*/ 10174147 w 12199717"/>
              <a:gd name="connsiteY62" fmla="*/ 289367 h 3750197"/>
              <a:gd name="connsiteX63" fmla="*/ 10781818 w 12199717"/>
              <a:gd name="connsiteY63" fmla="*/ 277792 h 3750197"/>
              <a:gd name="connsiteX64" fmla="*/ 10984375 w 12199717"/>
              <a:gd name="connsiteY64" fmla="*/ 266217 h 3750197"/>
              <a:gd name="connsiteX65" fmla="*/ 11129059 w 12199717"/>
              <a:gd name="connsiteY65" fmla="*/ 260430 h 3750197"/>
              <a:gd name="connsiteX66" fmla="*/ 11308466 w 12199717"/>
              <a:gd name="connsiteY66" fmla="*/ 248855 h 3750197"/>
              <a:gd name="connsiteX67" fmla="*/ 11412638 w 12199717"/>
              <a:gd name="connsiteY67" fmla="*/ 243068 h 3750197"/>
              <a:gd name="connsiteX68" fmla="*/ 11603621 w 12199717"/>
              <a:gd name="connsiteY68" fmla="*/ 231493 h 3750197"/>
              <a:gd name="connsiteX69" fmla="*/ 11719367 w 12199717"/>
              <a:gd name="connsiteY69" fmla="*/ 225706 h 3750197"/>
              <a:gd name="connsiteX70" fmla="*/ 11979798 w 12199717"/>
              <a:gd name="connsiteY70" fmla="*/ 219919 h 3750197"/>
              <a:gd name="connsiteX71" fmla="*/ 12026097 w 12199717"/>
              <a:gd name="connsiteY71" fmla="*/ 214131 h 3750197"/>
              <a:gd name="connsiteX72" fmla="*/ 12130269 w 12199717"/>
              <a:gd name="connsiteY72" fmla="*/ 202557 h 3750197"/>
              <a:gd name="connsiteX73" fmla="*/ 12170780 w 12199717"/>
              <a:gd name="connsiteY73" fmla="*/ 190982 h 3750197"/>
              <a:gd name="connsiteX74" fmla="*/ 12193929 w 12199717"/>
              <a:gd name="connsiteY74" fmla="*/ 185195 h 3750197"/>
              <a:gd name="connsiteX75" fmla="*/ 12199717 w 12199717"/>
              <a:gd name="connsiteY75" fmla="*/ 3750197 h 3750197"/>
              <a:gd name="connsiteX76" fmla="*/ 0 w 12199717"/>
              <a:gd name="connsiteY76" fmla="*/ 3744410 h 3750197"/>
              <a:gd name="connsiteX77" fmla="*/ 0 w 12199717"/>
              <a:gd name="connsiteY77"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1840375 w 12199717"/>
              <a:gd name="connsiteY16" fmla="*/ 34724 h 3750197"/>
              <a:gd name="connsiteX17" fmla="*/ 2013995 w 12199717"/>
              <a:gd name="connsiteY17" fmla="*/ 23149 h 3750197"/>
              <a:gd name="connsiteX18" fmla="*/ 2118167 w 12199717"/>
              <a:gd name="connsiteY18" fmla="*/ 17362 h 3750197"/>
              <a:gd name="connsiteX19" fmla="*/ 2338086 w 12199717"/>
              <a:gd name="connsiteY19" fmla="*/ 5787 h 3750197"/>
              <a:gd name="connsiteX20" fmla="*/ 2772137 w 12199717"/>
              <a:gd name="connsiteY20" fmla="*/ 0 h 3750197"/>
              <a:gd name="connsiteX21" fmla="*/ 2974694 w 12199717"/>
              <a:gd name="connsiteY21" fmla="*/ 11574 h 3750197"/>
              <a:gd name="connsiteX22" fmla="*/ 3269848 w 12199717"/>
              <a:gd name="connsiteY22" fmla="*/ 17362 h 3750197"/>
              <a:gd name="connsiteX23" fmla="*/ 3975904 w 12199717"/>
              <a:gd name="connsiteY23" fmla="*/ 23149 h 3750197"/>
              <a:gd name="connsiteX24" fmla="*/ 4109013 w 12199717"/>
              <a:gd name="connsiteY24" fmla="*/ 28936 h 3750197"/>
              <a:gd name="connsiteX25" fmla="*/ 4178461 w 12199717"/>
              <a:gd name="connsiteY25" fmla="*/ 34724 h 3750197"/>
              <a:gd name="connsiteX26" fmla="*/ 4508340 w 12199717"/>
              <a:gd name="connsiteY26" fmla="*/ 63660 h 3750197"/>
              <a:gd name="connsiteX27" fmla="*/ 4930816 w 12199717"/>
              <a:gd name="connsiteY27" fmla="*/ 127321 h 3750197"/>
              <a:gd name="connsiteX28" fmla="*/ 5029200 w 12199717"/>
              <a:gd name="connsiteY28" fmla="*/ 138896 h 3750197"/>
              <a:gd name="connsiteX29" fmla="*/ 5104436 w 12199717"/>
              <a:gd name="connsiteY29" fmla="*/ 156258 h 3750197"/>
              <a:gd name="connsiteX30" fmla="*/ 5144947 w 12199717"/>
              <a:gd name="connsiteY30" fmla="*/ 162045 h 3750197"/>
              <a:gd name="connsiteX31" fmla="*/ 5359079 w 12199717"/>
              <a:gd name="connsiteY31" fmla="*/ 190982 h 3750197"/>
              <a:gd name="connsiteX32" fmla="*/ 5451676 w 12199717"/>
              <a:gd name="connsiteY32" fmla="*/ 214131 h 3750197"/>
              <a:gd name="connsiteX33" fmla="*/ 5590572 w 12199717"/>
              <a:gd name="connsiteY33" fmla="*/ 237281 h 3750197"/>
              <a:gd name="connsiteX34" fmla="*/ 5654233 w 12199717"/>
              <a:gd name="connsiteY34" fmla="*/ 254643 h 3750197"/>
              <a:gd name="connsiteX35" fmla="*/ 5746831 w 12199717"/>
              <a:gd name="connsiteY35" fmla="*/ 277792 h 3750197"/>
              <a:gd name="connsiteX36" fmla="*/ 5810491 w 12199717"/>
              <a:gd name="connsiteY36" fmla="*/ 289367 h 3750197"/>
              <a:gd name="connsiteX37" fmla="*/ 5868365 w 12199717"/>
              <a:gd name="connsiteY37" fmla="*/ 300941 h 3750197"/>
              <a:gd name="connsiteX38" fmla="*/ 5955175 w 12199717"/>
              <a:gd name="connsiteY38" fmla="*/ 318303 h 3750197"/>
              <a:gd name="connsiteX39" fmla="*/ 6013048 w 12199717"/>
              <a:gd name="connsiteY39" fmla="*/ 335665 h 3750197"/>
              <a:gd name="connsiteX40" fmla="*/ 6117221 w 12199717"/>
              <a:gd name="connsiteY40" fmla="*/ 347240 h 3750197"/>
              <a:gd name="connsiteX41" fmla="*/ 6140370 w 12199717"/>
              <a:gd name="connsiteY41" fmla="*/ 353027 h 3750197"/>
              <a:gd name="connsiteX42" fmla="*/ 6279266 w 12199717"/>
              <a:gd name="connsiteY42" fmla="*/ 364602 h 3750197"/>
              <a:gd name="connsiteX43" fmla="*/ 6412375 w 12199717"/>
              <a:gd name="connsiteY43" fmla="*/ 370389 h 3750197"/>
              <a:gd name="connsiteX44" fmla="*/ 6585995 w 12199717"/>
              <a:gd name="connsiteY44" fmla="*/ 381964 h 3750197"/>
              <a:gd name="connsiteX45" fmla="*/ 6690167 w 12199717"/>
              <a:gd name="connsiteY45" fmla="*/ 387751 h 3750197"/>
              <a:gd name="connsiteX46" fmla="*/ 7275316 w 12199717"/>
              <a:gd name="connsiteY46" fmla="*/ 410901 h 3750197"/>
              <a:gd name="connsiteX47" fmla="*/ 8165940 w 12199717"/>
              <a:gd name="connsiteY47" fmla="*/ 428263 h 3750197"/>
              <a:gd name="connsiteX48" fmla="*/ 9427580 w 12199717"/>
              <a:gd name="connsiteY48" fmla="*/ 410901 h 3750197"/>
              <a:gd name="connsiteX49" fmla="*/ 9531752 w 12199717"/>
              <a:gd name="connsiteY49" fmla="*/ 399326 h 3750197"/>
              <a:gd name="connsiteX50" fmla="*/ 9647499 w 12199717"/>
              <a:gd name="connsiteY50" fmla="*/ 387751 h 3750197"/>
              <a:gd name="connsiteX51" fmla="*/ 9751671 w 12199717"/>
              <a:gd name="connsiteY51" fmla="*/ 376177 h 3750197"/>
              <a:gd name="connsiteX52" fmla="*/ 9878993 w 12199717"/>
              <a:gd name="connsiteY52" fmla="*/ 364602 h 3750197"/>
              <a:gd name="connsiteX53" fmla="*/ 9925291 w 12199717"/>
              <a:gd name="connsiteY53" fmla="*/ 353027 h 3750197"/>
              <a:gd name="connsiteX54" fmla="*/ 9948441 w 12199717"/>
              <a:gd name="connsiteY54" fmla="*/ 347240 h 3750197"/>
              <a:gd name="connsiteX55" fmla="*/ 9983165 w 12199717"/>
              <a:gd name="connsiteY55" fmla="*/ 335665 h 3750197"/>
              <a:gd name="connsiteX56" fmla="*/ 10017889 w 12199717"/>
              <a:gd name="connsiteY56" fmla="*/ 329878 h 3750197"/>
              <a:gd name="connsiteX57" fmla="*/ 10046826 w 12199717"/>
              <a:gd name="connsiteY57" fmla="*/ 318303 h 3750197"/>
              <a:gd name="connsiteX58" fmla="*/ 10081550 w 12199717"/>
              <a:gd name="connsiteY58" fmla="*/ 312516 h 3750197"/>
              <a:gd name="connsiteX59" fmla="*/ 10098912 w 12199717"/>
              <a:gd name="connsiteY59" fmla="*/ 300941 h 3750197"/>
              <a:gd name="connsiteX60" fmla="*/ 10116274 w 12199717"/>
              <a:gd name="connsiteY60" fmla="*/ 295154 h 3750197"/>
              <a:gd name="connsiteX61" fmla="*/ 10174147 w 12199717"/>
              <a:gd name="connsiteY61" fmla="*/ 289367 h 3750197"/>
              <a:gd name="connsiteX62" fmla="*/ 10781818 w 12199717"/>
              <a:gd name="connsiteY62" fmla="*/ 277792 h 3750197"/>
              <a:gd name="connsiteX63" fmla="*/ 10984375 w 12199717"/>
              <a:gd name="connsiteY63" fmla="*/ 266217 h 3750197"/>
              <a:gd name="connsiteX64" fmla="*/ 11129059 w 12199717"/>
              <a:gd name="connsiteY64" fmla="*/ 260430 h 3750197"/>
              <a:gd name="connsiteX65" fmla="*/ 11308466 w 12199717"/>
              <a:gd name="connsiteY65" fmla="*/ 248855 h 3750197"/>
              <a:gd name="connsiteX66" fmla="*/ 11412638 w 12199717"/>
              <a:gd name="connsiteY66" fmla="*/ 243068 h 3750197"/>
              <a:gd name="connsiteX67" fmla="*/ 11603621 w 12199717"/>
              <a:gd name="connsiteY67" fmla="*/ 231493 h 3750197"/>
              <a:gd name="connsiteX68" fmla="*/ 11719367 w 12199717"/>
              <a:gd name="connsiteY68" fmla="*/ 225706 h 3750197"/>
              <a:gd name="connsiteX69" fmla="*/ 11979798 w 12199717"/>
              <a:gd name="connsiteY69" fmla="*/ 219919 h 3750197"/>
              <a:gd name="connsiteX70" fmla="*/ 12026097 w 12199717"/>
              <a:gd name="connsiteY70" fmla="*/ 214131 h 3750197"/>
              <a:gd name="connsiteX71" fmla="*/ 12130269 w 12199717"/>
              <a:gd name="connsiteY71" fmla="*/ 202557 h 3750197"/>
              <a:gd name="connsiteX72" fmla="*/ 12170780 w 12199717"/>
              <a:gd name="connsiteY72" fmla="*/ 190982 h 3750197"/>
              <a:gd name="connsiteX73" fmla="*/ 12193929 w 12199717"/>
              <a:gd name="connsiteY73" fmla="*/ 185195 h 3750197"/>
              <a:gd name="connsiteX74" fmla="*/ 12199717 w 12199717"/>
              <a:gd name="connsiteY74" fmla="*/ 3750197 h 3750197"/>
              <a:gd name="connsiteX75" fmla="*/ 0 w 12199717"/>
              <a:gd name="connsiteY75" fmla="*/ 3744410 h 3750197"/>
              <a:gd name="connsiteX76" fmla="*/ 0 w 12199717"/>
              <a:gd name="connsiteY76"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2013995 w 12199717"/>
              <a:gd name="connsiteY16" fmla="*/ 23149 h 3750197"/>
              <a:gd name="connsiteX17" fmla="*/ 2118167 w 12199717"/>
              <a:gd name="connsiteY17" fmla="*/ 17362 h 3750197"/>
              <a:gd name="connsiteX18" fmla="*/ 2338086 w 12199717"/>
              <a:gd name="connsiteY18" fmla="*/ 5787 h 3750197"/>
              <a:gd name="connsiteX19" fmla="*/ 2772137 w 12199717"/>
              <a:gd name="connsiteY19" fmla="*/ 0 h 3750197"/>
              <a:gd name="connsiteX20" fmla="*/ 2974694 w 12199717"/>
              <a:gd name="connsiteY20" fmla="*/ 11574 h 3750197"/>
              <a:gd name="connsiteX21" fmla="*/ 3269848 w 12199717"/>
              <a:gd name="connsiteY21" fmla="*/ 17362 h 3750197"/>
              <a:gd name="connsiteX22" fmla="*/ 3975904 w 12199717"/>
              <a:gd name="connsiteY22" fmla="*/ 23149 h 3750197"/>
              <a:gd name="connsiteX23" fmla="*/ 4109013 w 12199717"/>
              <a:gd name="connsiteY23" fmla="*/ 28936 h 3750197"/>
              <a:gd name="connsiteX24" fmla="*/ 4178461 w 12199717"/>
              <a:gd name="connsiteY24" fmla="*/ 34724 h 3750197"/>
              <a:gd name="connsiteX25" fmla="*/ 4508340 w 12199717"/>
              <a:gd name="connsiteY25" fmla="*/ 63660 h 3750197"/>
              <a:gd name="connsiteX26" fmla="*/ 4930816 w 12199717"/>
              <a:gd name="connsiteY26" fmla="*/ 127321 h 3750197"/>
              <a:gd name="connsiteX27" fmla="*/ 5029200 w 12199717"/>
              <a:gd name="connsiteY27" fmla="*/ 138896 h 3750197"/>
              <a:gd name="connsiteX28" fmla="*/ 5104436 w 12199717"/>
              <a:gd name="connsiteY28" fmla="*/ 156258 h 3750197"/>
              <a:gd name="connsiteX29" fmla="*/ 5144947 w 12199717"/>
              <a:gd name="connsiteY29" fmla="*/ 162045 h 3750197"/>
              <a:gd name="connsiteX30" fmla="*/ 5359079 w 12199717"/>
              <a:gd name="connsiteY30" fmla="*/ 190982 h 3750197"/>
              <a:gd name="connsiteX31" fmla="*/ 5451676 w 12199717"/>
              <a:gd name="connsiteY31" fmla="*/ 214131 h 3750197"/>
              <a:gd name="connsiteX32" fmla="*/ 5590572 w 12199717"/>
              <a:gd name="connsiteY32" fmla="*/ 237281 h 3750197"/>
              <a:gd name="connsiteX33" fmla="*/ 5654233 w 12199717"/>
              <a:gd name="connsiteY33" fmla="*/ 254643 h 3750197"/>
              <a:gd name="connsiteX34" fmla="*/ 5746831 w 12199717"/>
              <a:gd name="connsiteY34" fmla="*/ 277792 h 3750197"/>
              <a:gd name="connsiteX35" fmla="*/ 5810491 w 12199717"/>
              <a:gd name="connsiteY35" fmla="*/ 289367 h 3750197"/>
              <a:gd name="connsiteX36" fmla="*/ 5868365 w 12199717"/>
              <a:gd name="connsiteY36" fmla="*/ 300941 h 3750197"/>
              <a:gd name="connsiteX37" fmla="*/ 5955175 w 12199717"/>
              <a:gd name="connsiteY37" fmla="*/ 318303 h 3750197"/>
              <a:gd name="connsiteX38" fmla="*/ 6013048 w 12199717"/>
              <a:gd name="connsiteY38" fmla="*/ 335665 h 3750197"/>
              <a:gd name="connsiteX39" fmla="*/ 6117221 w 12199717"/>
              <a:gd name="connsiteY39" fmla="*/ 347240 h 3750197"/>
              <a:gd name="connsiteX40" fmla="*/ 6140370 w 12199717"/>
              <a:gd name="connsiteY40" fmla="*/ 353027 h 3750197"/>
              <a:gd name="connsiteX41" fmla="*/ 6279266 w 12199717"/>
              <a:gd name="connsiteY41" fmla="*/ 364602 h 3750197"/>
              <a:gd name="connsiteX42" fmla="*/ 6412375 w 12199717"/>
              <a:gd name="connsiteY42" fmla="*/ 370389 h 3750197"/>
              <a:gd name="connsiteX43" fmla="*/ 6585995 w 12199717"/>
              <a:gd name="connsiteY43" fmla="*/ 381964 h 3750197"/>
              <a:gd name="connsiteX44" fmla="*/ 6690167 w 12199717"/>
              <a:gd name="connsiteY44" fmla="*/ 387751 h 3750197"/>
              <a:gd name="connsiteX45" fmla="*/ 7275316 w 12199717"/>
              <a:gd name="connsiteY45" fmla="*/ 410901 h 3750197"/>
              <a:gd name="connsiteX46" fmla="*/ 8165940 w 12199717"/>
              <a:gd name="connsiteY46" fmla="*/ 428263 h 3750197"/>
              <a:gd name="connsiteX47" fmla="*/ 9427580 w 12199717"/>
              <a:gd name="connsiteY47" fmla="*/ 410901 h 3750197"/>
              <a:gd name="connsiteX48" fmla="*/ 9531752 w 12199717"/>
              <a:gd name="connsiteY48" fmla="*/ 399326 h 3750197"/>
              <a:gd name="connsiteX49" fmla="*/ 9647499 w 12199717"/>
              <a:gd name="connsiteY49" fmla="*/ 387751 h 3750197"/>
              <a:gd name="connsiteX50" fmla="*/ 9751671 w 12199717"/>
              <a:gd name="connsiteY50" fmla="*/ 376177 h 3750197"/>
              <a:gd name="connsiteX51" fmla="*/ 9878993 w 12199717"/>
              <a:gd name="connsiteY51" fmla="*/ 364602 h 3750197"/>
              <a:gd name="connsiteX52" fmla="*/ 9925291 w 12199717"/>
              <a:gd name="connsiteY52" fmla="*/ 353027 h 3750197"/>
              <a:gd name="connsiteX53" fmla="*/ 9948441 w 12199717"/>
              <a:gd name="connsiteY53" fmla="*/ 347240 h 3750197"/>
              <a:gd name="connsiteX54" fmla="*/ 9983165 w 12199717"/>
              <a:gd name="connsiteY54" fmla="*/ 335665 h 3750197"/>
              <a:gd name="connsiteX55" fmla="*/ 10017889 w 12199717"/>
              <a:gd name="connsiteY55" fmla="*/ 329878 h 3750197"/>
              <a:gd name="connsiteX56" fmla="*/ 10046826 w 12199717"/>
              <a:gd name="connsiteY56" fmla="*/ 318303 h 3750197"/>
              <a:gd name="connsiteX57" fmla="*/ 10081550 w 12199717"/>
              <a:gd name="connsiteY57" fmla="*/ 312516 h 3750197"/>
              <a:gd name="connsiteX58" fmla="*/ 10098912 w 12199717"/>
              <a:gd name="connsiteY58" fmla="*/ 300941 h 3750197"/>
              <a:gd name="connsiteX59" fmla="*/ 10116274 w 12199717"/>
              <a:gd name="connsiteY59" fmla="*/ 295154 h 3750197"/>
              <a:gd name="connsiteX60" fmla="*/ 10174147 w 12199717"/>
              <a:gd name="connsiteY60" fmla="*/ 289367 h 3750197"/>
              <a:gd name="connsiteX61" fmla="*/ 10781818 w 12199717"/>
              <a:gd name="connsiteY61" fmla="*/ 277792 h 3750197"/>
              <a:gd name="connsiteX62" fmla="*/ 10984375 w 12199717"/>
              <a:gd name="connsiteY62" fmla="*/ 266217 h 3750197"/>
              <a:gd name="connsiteX63" fmla="*/ 11129059 w 12199717"/>
              <a:gd name="connsiteY63" fmla="*/ 260430 h 3750197"/>
              <a:gd name="connsiteX64" fmla="*/ 11308466 w 12199717"/>
              <a:gd name="connsiteY64" fmla="*/ 248855 h 3750197"/>
              <a:gd name="connsiteX65" fmla="*/ 11412638 w 12199717"/>
              <a:gd name="connsiteY65" fmla="*/ 243068 h 3750197"/>
              <a:gd name="connsiteX66" fmla="*/ 11603621 w 12199717"/>
              <a:gd name="connsiteY66" fmla="*/ 231493 h 3750197"/>
              <a:gd name="connsiteX67" fmla="*/ 11719367 w 12199717"/>
              <a:gd name="connsiteY67" fmla="*/ 225706 h 3750197"/>
              <a:gd name="connsiteX68" fmla="*/ 11979798 w 12199717"/>
              <a:gd name="connsiteY68" fmla="*/ 219919 h 3750197"/>
              <a:gd name="connsiteX69" fmla="*/ 12026097 w 12199717"/>
              <a:gd name="connsiteY69" fmla="*/ 214131 h 3750197"/>
              <a:gd name="connsiteX70" fmla="*/ 12130269 w 12199717"/>
              <a:gd name="connsiteY70" fmla="*/ 202557 h 3750197"/>
              <a:gd name="connsiteX71" fmla="*/ 12170780 w 12199717"/>
              <a:gd name="connsiteY71" fmla="*/ 190982 h 3750197"/>
              <a:gd name="connsiteX72" fmla="*/ 12193929 w 12199717"/>
              <a:gd name="connsiteY72" fmla="*/ 185195 h 3750197"/>
              <a:gd name="connsiteX73" fmla="*/ 12199717 w 12199717"/>
              <a:gd name="connsiteY73" fmla="*/ 3750197 h 3750197"/>
              <a:gd name="connsiteX74" fmla="*/ 0 w 12199717"/>
              <a:gd name="connsiteY74" fmla="*/ 3744410 h 3750197"/>
              <a:gd name="connsiteX75" fmla="*/ 0 w 12199717"/>
              <a:gd name="connsiteY75"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013995 w 12199717"/>
              <a:gd name="connsiteY15" fmla="*/ 23149 h 3750197"/>
              <a:gd name="connsiteX16" fmla="*/ 2118167 w 12199717"/>
              <a:gd name="connsiteY16" fmla="*/ 17362 h 3750197"/>
              <a:gd name="connsiteX17" fmla="*/ 2338086 w 12199717"/>
              <a:gd name="connsiteY17" fmla="*/ 5787 h 3750197"/>
              <a:gd name="connsiteX18" fmla="*/ 2772137 w 12199717"/>
              <a:gd name="connsiteY18" fmla="*/ 0 h 3750197"/>
              <a:gd name="connsiteX19" fmla="*/ 2974694 w 12199717"/>
              <a:gd name="connsiteY19" fmla="*/ 11574 h 3750197"/>
              <a:gd name="connsiteX20" fmla="*/ 3269848 w 12199717"/>
              <a:gd name="connsiteY20" fmla="*/ 17362 h 3750197"/>
              <a:gd name="connsiteX21" fmla="*/ 3975904 w 12199717"/>
              <a:gd name="connsiteY21" fmla="*/ 23149 h 3750197"/>
              <a:gd name="connsiteX22" fmla="*/ 4109013 w 12199717"/>
              <a:gd name="connsiteY22" fmla="*/ 28936 h 3750197"/>
              <a:gd name="connsiteX23" fmla="*/ 4178461 w 12199717"/>
              <a:gd name="connsiteY23" fmla="*/ 34724 h 3750197"/>
              <a:gd name="connsiteX24" fmla="*/ 4508340 w 12199717"/>
              <a:gd name="connsiteY24" fmla="*/ 63660 h 3750197"/>
              <a:gd name="connsiteX25" fmla="*/ 4930816 w 12199717"/>
              <a:gd name="connsiteY25" fmla="*/ 127321 h 3750197"/>
              <a:gd name="connsiteX26" fmla="*/ 5029200 w 12199717"/>
              <a:gd name="connsiteY26" fmla="*/ 138896 h 3750197"/>
              <a:gd name="connsiteX27" fmla="*/ 5104436 w 12199717"/>
              <a:gd name="connsiteY27" fmla="*/ 156258 h 3750197"/>
              <a:gd name="connsiteX28" fmla="*/ 5144947 w 12199717"/>
              <a:gd name="connsiteY28" fmla="*/ 162045 h 3750197"/>
              <a:gd name="connsiteX29" fmla="*/ 5359079 w 12199717"/>
              <a:gd name="connsiteY29" fmla="*/ 190982 h 3750197"/>
              <a:gd name="connsiteX30" fmla="*/ 5451676 w 12199717"/>
              <a:gd name="connsiteY30" fmla="*/ 214131 h 3750197"/>
              <a:gd name="connsiteX31" fmla="*/ 5590572 w 12199717"/>
              <a:gd name="connsiteY31" fmla="*/ 237281 h 3750197"/>
              <a:gd name="connsiteX32" fmla="*/ 5654233 w 12199717"/>
              <a:gd name="connsiteY32" fmla="*/ 254643 h 3750197"/>
              <a:gd name="connsiteX33" fmla="*/ 5746831 w 12199717"/>
              <a:gd name="connsiteY33" fmla="*/ 277792 h 3750197"/>
              <a:gd name="connsiteX34" fmla="*/ 5810491 w 12199717"/>
              <a:gd name="connsiteY34" fmla="*/ 289367 h 3750197"/>
              <a:gd name="connsiteX35" fmla="*/ 5868365 w 12199717"/>
              <a:gd name="connsiteY35" fmla="*/ 300941 h 3750197"/>
              <a:gd name="connsiteX36" fmla="*/ 5955175 w 12199717"/>
              <a:gd name="connsiteY36" fmla="*/ 318303 h 3750197"/>
              <a:gd name="connsiteX37" fmla="*/ 6013048 w 12199717"/>
              <a:gd name="connsiteY37" fmla="*/ 335665 h 3750197"/>
              <a:gd name="connsiteX38" fmla="*/ 6117221 w 12199717"/>
              <a:gd name="connsiteY38" fmla="*/ 347240 h 3750197"/>
              <a:gd name="connsiteX39" fmla="*/ 6140370 w 12199717"/>
              <a:gd name="connsiteY39" fmla="*/ 353027 h 3750197"/>
              <a:gd name="connsiteX40" fmla="*/ 6279266 w 12199717"/>
              <a:gd name="connsiteY40" fmla="*/ 364602 h 3750197"/>
              <a:gd name="connsiteX41" fmla="*/ 6412375 w 12199717"/>
              <a:gd name="connsiteY41" fmla="*/ 370389 h 3750197"/>
              <a:gd name="connsiteX42" fmla="*/ 6585995 w 12199717"/>
              <a:gd name="connsiteY42" fmla="*/ 381964 h 3750197"/>
              <a:gd name="connsiteX43" fmla="*/ 6690167 w 12199717"/>
              <a:gd name="connsiteY43" fmla="*/ 387751 h 3750197"/>
              <a:gd name="connsiteX44" fmla="*/ 7275316 w 12199717"/>
              <a:gd name="connsiteY44" fmla="*/ 410901 h 3750197"/>
              <a:gd name="connsiteX45" fmla="*/ 8165940 w 12199717"/>
              <a:gd name="connsiteY45" fmla="*/ 428263 h 3750197"/>
              <a:gd name="connsiteX46" fmla="*/ 9427580 w 12199717"/>
              <a:gd name="connsiteY46" fmla="*/ 410901 h 3750197"/>
              <a:gd name="connsiteX47" fmla="*/ 9531752 w 12199717"/>
              <a:gd name="connsiteY47" fmla="*/ 399326 h 3750197"/>
              <a:gd name="connsiteX48" fmla="*/ 9647499 w 12199717"/>
              <a:gd name="connsiteY48" fmla="*/ 387751 h 3750197"/>
              <a:gd name="connsiteX49" fmla="*/ 9751671 w 12199717"/>
              <a:gd name="connsiteY49" fmla="*/ 376177 h 3750197"/>
              <a:gd name="connsiteX50" fmla="*/ 9878993 w 12199717"/>
              <a:gd name="connsiteY50" fmla="*/ 364602 h 3750197"/>
              <a:gd name="connsiteX51" fmla="*/ 9925291 w 12199717"/>
              <a:gd name="connsiteY51" fmla="*/ 353027 h 3750197"/>
              <a:gd name="connsiteX52" fmla="*/ 9948441 w 12199717"/>
              <a:gd name="connsiteY52" fmla="*/ 347240 h 3750197"/>
              <a:gd name="connsiteX53" fmla="*/ 9983165 w 12199717"/>
              <a:gd name="connsiteY53" fmla="*/ 335665 h 3750197"/>
              <a:gd name="connsiteX54" fmla="*/ 10017889 w 12199717"/>
              <a:gd name="connsiteY54" fmla="*/ 329878 h 3750197"/>
              <a:gd name="connsiteX55" fmla="*/ 10046826 w 12199717"/>
              <a:gd name="connsiteY55" fmla="*/ 318303 h 3750197"/>
              <a:gd name="connsiteX56" fmla="*/ 10081550 w 12199717"/>
              <a:gd name="connsiteY56" fmla="*/ 312516 h 3750197"/>
              <a:gd name="connsiteX57" fmla="*/ 10098912 w 12199717"/>
              <a:gd name="connsiteY57" fmla="*/ 300941 h 3750197"/>
              <a:gd name="connsiteX58" fmla="*/ 10116274 w 12199717"/>
              <a:gd name="connsiteY58" fmla="*/ 295154 h 3750197"/>
              <a:gd name="connsiteX59" fmla="*/ 10174147 w 12199717"/>
              <a:gd name="connsiteY59" fmla="*/ 289367 h 3750197"/>
              <a:gd name="connsiteX60" fmla="*/ 10781818 w 12199717"/>
              <a:gd name="connsiteY60" fmla="*/ 277792 h 3750197"/>
              <a:gd name="connsiteX61" fmla="*/ 10984375 w 12199717"/>
              <a:gd name="connsiteY61" fmla="*/ 266217 h 3750197"/>
              <a:gd name="connsiteX62" fmla="*/ 11129059 w 12199717"/>
              <a:gd name="connsiteY62" fmla="*/ 260430 h 3750197"/>
              <a:gd name="connsiteX63" fmla="*/ 11308466 w 12199717"/>
              <a:gd name="connsiteY63" fmla="*/ 248855 h 3750197"/>
              <a:gd name="connsiteX64" fmla="*/ 11412638 w 12199717"/>
              <a:gd name="connsiteY64" fmla="*/ 243068 h 3750197"/>
              <a:gd name="connsiteX65" fmla="*/ 11603621 w 12199717"/>
              <a:gd name="connsiteY65" fmla="*/ 231493 h 3750197"/>
              <a:gd name="connsiteX66" fmla="*/ 11719367 w 12199717"/>
              <a:gd name="connsiteY66" fmla="*/ 225706 h 3750197"/>
              <a:gd name="connsiteX67" fmla="*/ 11979798 w 12199717"/>
              <a:gd name="connsiteY67" fmla="*/ 219919 h 3750197"/>
              <a:gd name="connsiteX68" fmla="*/ 12026097 w 12199717"/>
              <a:gd name="connsiteY68" fmla="*/ 214131 h 3750197"/>
              <a:gd name="connsiteX69" fmla="*/ 12130269 w 12199717"/>
              <a:gd name="connsiteY69" fmla="*/ 202557 h 3750197"/>
              <a:gd name="connsiteX70" fmla="*/ 12170780 w 12199717"/>
              <a:gd name="connsiteY70" fmla="*/ 190982 h 3750197"/>
              <a:gd name="connsiteX71" fmla="*/ 12193929 w 12199717"/>
              <a:gd name="connsiteY71" fmla="*/ 185195 h 3750197"/>
              <a:gd name="connsiteX72" fmla="*/ 12199717 w 12199717"/>
              <a:gd name="connsiteY72" fmla="*/ 3750197 h 3750197"/>
              <a:gd name="connsiteX73" fmla="*/ 0 w 12199717"/>
              <a:gd name="connsiteY73" fmla="*/ 3744410 h 3750197"/>
              <a:gd name="connsiteX74" fmla="*/ 0 w 12199717"/>
              <a:gd name="connsiteY74"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118167 w 12199717"/>
              <a:gd name="connsiteY15" fmla="*/ 17362 h 3750197"/>
              <a:gd name="connsiteX16" fmla="*/ 2338086 w 12199717"/>
              <a:gd name="connsiteY16" fmla="*/ 5787 h 3750197"/>
              <a:gd name="connsiteX17" fmla="*/ 2772137 w 12199717"/>
              <a:gd name="connsiteY17" fmla="*/ 0 h 3750197"/>
              <a:gd name="connsiteX18" fmla="*/ 2974694 w 12199717"/>
              <a:gd name="connsiteY18" fmla="*/ 11574 h 3750197"/>
              <a:gd name="connsiteX19" fmla="*/ 3269848 w 12199717"/>
              <a:gd name="connsiteY19" fmla="*/ 17362 h 3750197"/>
              <a:gd name="connsiteX20" fmla="*/ 3975904 w 12199717"/>
              <a:gd name="connsiteY20" fmla="*/ 23149 h 3750197"/>
              <a:gd name="connsiteX21" fmla="*/ 4109013 w 12199717"/>
              <a:gd name="connsiteY21" fmla="*/ 28936 h 3750197"/>
              <a:gd name="connsiteX22" fmla="*/ 4178461 w 12199717"/>
              <a:gd name="connsiteY22" fmla="*/ 34724 h 3750197"/>
              <a:gd name="connsiteX23" fmla="*/ 4508340 w 12199717"/>
              <a:gd name="connsiteY23" fmla="*/ 63660 h 3750197"/>
              <a:gd name="connsiteX24" fmla="*/ 4930816 w 12199717"/>
              <a:gd name="connsiteY24" fmla="*/ 127321 h 3750197"/>
              <a:gd name="connsiteX25" fmla="*/ 5029200 w 12199717"/>
              <a:gd name="connsiteY25" fmla="*/ 138896 h 3750197"/>
              <a:gd name="connsiteX26" fmla="*/ 5104436 w 12199717"/>
              <a:gd name="connsiteY26" fmla="*/ 156258 h 3750197"/>
              <a:gd name="connsiteX27" fmla="*/ 5144947 w 12199717"/>
              <a:gd name="connsiteY27" fmla="*/ 162045 h 3750197"/>
              <a:gd name="connsiteX28" fmla="*/ 5359079 w 12199717"/>
              <a:gd name="connsiteY28" fmla="*/ 190982 h 3750197"/>
              <a:gd name="connsiteX29" fmla="*/ 5451676 w 12199717"/>
              <a:gd name="connsiteY29" fmla="*/ 214131 h 3750197"/>
              <a:gd name="connsiteX30" fmla="*/ 5590572 w 12199717"/>
              <a:gd name="connsiteY30" fmla="*/ 237281 h 3750197"/>
              <a:gd name="connsiteX31" fmla="*/ 5654233 w 12199717"/>
              <a:gd name="connsiteY31" fmla="*/ 254643 h 3750197"/>
              <a:gd name="connsiteX32" fmla="*/ 5746831 w 12199717"/>
              <a:gd name="connsiteY32" fmla="*/ 277792 h 3750197"/>
              <a:gd name="connsiteX33" fmla="*/ 5810491 w 12199717"/>
              <a:gd name="connsiteY33" fmla="*/ 289367 h 3750197"/>
              <a:gd name="connsiteX34" fmla="*/ 5868365 w 12199717"/>
              <a:gd name="connsiteY34" fmla="*/ 300941 h 3750197"/>
              <a:gd name="connsiteX35" fmla="*/ 5955175 w 12199717"/>
              <a:gd name="connsiteY35" fmla="*/ 318303 h 3750197"/>
              <a:gd name="connsiteX36" fmla="*/ 6013048 w 12199717"/>
              <a:gd name="connsiteY36" fmla="*/ 335665 h 3750197"/>
              <a:gd name="connsiteX37" fmla="*/ 6117221 w 12199717"/>
              <a:gd name="connsiteY37" fmla="*/ 347240 h 3750197"/>
              <a:gd name="connsiteX38" fmla="*/ 6140370 w 12199717"/>
              <a:gd name="connsiteY38" fmla="*/ 353027 h 3750197"/>
              <a:gd name="connsiteX39" fmla="*/ 6279266 w 12199717"/>
              <a:gd name="connsiteY39" fmla="*/ 364602 h 3750197"/>
              <a:gd name="connsiteX40" fmla="*/ 6412375 w 12199717"/>
              <a:gd name="connsiteY40" fmla="*/ 370389 h 3750197"/>
              <a:gd name="connsiteX41" fmla="*/ 6585995 w 12199717"/>
              <a:gd name="connsiteY41" fmla="*/ 381964 h 3750197"/>
              <a:gd name="connsiteX42" fmla="*/ 6690167 w 12199717"/>
              <a:gd name="connsiteY42" fmla="*/ 387751 h 3750197"/>
              <a:gd name="connsiteX43" fmla="*/ 7275316 w 12199717"/>
              <a:gd name="connsiteY43" fmla="*/ 410901 h 3750197"/>
              <a:gd name="connsiteX44" fmla="*/ 8165940 w 12199717"/>
              <a:gd name="connsiteY44" fmla="*/ 428263 h 3750197"/>
              <a:gd name="connsiteX45" fmla="*/ 9427580 w 12199717"/>
              <a:gd name="connsiteY45" fmla="*/ 410901 h 3750197"/>
              <a:gd name="connsiteX46" fmla="*/ 9531752 w 12199717"/>
              <a:gd name="connsiteY46" fmla="*/ 399326 h 3750197"/>
              <a:gd name="connsiteX47" fmla="*/ 9647499 w 12199717"/>
              <a:gd name="connsiteY47" fmla="*/ 387751 h 3750197"/>
              <a:gd name="connsiteX48" fmla="*/ 9751671 w 12199717"/>
              <a:gd name="connsiteY48" fmla="*/ 376177 h 3750197"/>
              <a:gd name="connsiteX49" fmla="*/ 9878993 w 12199717"/>
              <a:gd name="connsiteY49" fmla="*/ 364602 h 3750197"/>
              <a:gd name="connsiteX50" fmla="*/ 9925291 w 12199717"/>
              <a:gd name="connsiteY50" fmla="*/ 353027 h 3750197"/>
              <a:gd name="connsiteX51" fmla="*/ 9948441 w 12199717"/>
              <a:gd name="connsiteY51" fmla="*/ 347240 h 3750197"/>
              <a:gd name="connsiteX52" fmla="*/ 9983165 w 12199717"/>
              <a:gd name="connsiteY52" fmla="*/ 335665 h 3750197"/>
              <a:gd name="connsiteX53" fmla="*/ 10017889 w 12199717"/>
              <a:gd name="connsiteY53" fmla="*/ 329878 h 3750197"/>
              <a:gd name="connsiteX54" fmla="*/ 10046826 w 12199717"/>
              <a:gd name="connsiteY54" fmla="*/ 318303 h 3750197"/>
              <a:gd name="connsiteX55" fmla="*/ 10081550 w 12199717"/>
              <a:gd name="connsiteY55" fmla="*/ 312516 h 3750197"/>
              <a:gd name="connsiteX56" fmla="*/ 10098912 w 12199717"/>
              <a:gd name="connsiteY56" fmla="*/ 300941 h 3750197"/>
              <a:gd name="connsiteX57" fmla="*/ 10116274 w 12199717"/>
              <a:gd name="connsiteY57" fmla="*/ 295154 h 3750197"/>
              <a:gd name="connsiteX58" fmla="*/ 10174147 w 12199717"/>
              <a:gd name="connsiteY58" fmla="*/ 289367 h 3750197"/>
              <a:gd name="connsiteX59" fmla="*/ 10781818 w 12199717"/>
              <a:gd name="connsiteY59" fmla="*/ 277792 h 3750197"/>
              <a:gd name="connsiteX60" fmla="*/ 10984375 w 12199717"/>
              <a:gd name="connsiteY60" fmla="*/ 266217 h 3750197"/>
              <a:gd name="connsiteX61" fmla="*/ 11129059 w 12199717"/>
              <a:gd name="connsiteY61" fmla="*/ 260430 h 3750197"/>
              <a:gd name="connsiteX62" fmla="*/ 11308466 w 12199717"/>
              <a:gd name="connsiteY62" fmla="*/ 248855 h 3750197"/>
              <a:gd name="connsiteX63" fmla="*/ 11412638 w 12199717"/>
              <a:gd name="connsiteY63" fmla="*/ 243068 h 3750197"/>
              <a:gd name="connsiteX64" fmla="*/ 11603621 w 12199717"/>
              <a:gd name="connsiteY64" fmla="*/ 231493 h 3750197"/>
              <a:gd name="connsiteX65" fmla="*/ 11719367 w 12199717"/>
              <a:gd name="connsiteY65" fmla="*/ 225706 h 3750197"/>
              <a:gd name="connsiteX66" fmla="*/ 11979798 w 12199717"/>
              <a:gd name="connsiteY66" fmla="*/ 219919 h 3750197"/>
              <a:gd name="connsiteX67" fmla="*/ 12026097 w 12199717"/>
              <a:gd name="connsiteY67" fmla="*/ 214131 h 3750197"/>
              <a:gd name="connsiteX68" fmla="*/ 12130269 w 12199717"/>
              <a:gd name="connsiteY68" fmla="*/ 202557 h 3750197"/>
              <a:gd name="connsiteX69" fmla="*/ 12170780 w 12199717"/>
              <a:gd name="connsiteY69" fmla="*/ 190982 h 3750197"/>
              <a:gd name="connsiteX70" fmla="*/ 12193929 w 12199717"/>
              <a:gd name="connsiteY70" fmla="*/ 185195 h 3750197"/>
              <a:gd name="connsiteX71" fmla="*/ 12199717 w 12199717"/>
              <a:gd name="connsiteY71" fmla="*/ 3750197 h 3750197"/>
              <a:gd name="connsiteX72" fmla="*/ 0 w 12199717"/>
              <a:gd name="connsiteY72" fmla="*/ 3744410 h 3750197"/>
              <a:gd name="connsiteX73" fmla="*/ 0 w 12199717"/>
              <a:gd name="connsiteY73"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338086 w 12199717"/>
              <a:gd name="connsiteY15" fmla="*/ 5787 h 3750197"/>
              <a:gd name="connsiteX16" fmla="*/ 2772137 w 12199717"/>
              <a:gd name="connsiteY16" fmla="*/ 0 h 3750197"/>
              <a:gd name="connsiteX17" fmla="*/ 2974694 w 12199717"/>
              <a:gd name="connsiteY17" fmla="*/ 11574 h 3750197"/>
              <a:gd name="connsiteX18" fmla="*/ 3269848 w 12199717"/>
              <a:gd name="connsiteY18" fmla="*/ 17362 h 3750197"/>
              <a:gd name="connsiteX19" fmla="*/ 3975904 w 12199717"/>
              <a:gd name="connsiteY19" fmla="*/ 23149 h 3750197"/>
              <a:gd name="connsiteX20" fmla="*/ 4109013 w 12199717"/>
              <a:gd name="connsiteY20" fmla="*/ 28936 h 3750197"/>
              <a:gd name="connsiteX21" fmla="*/ 4178461 w 12199717"/>
              <a:gd name="connsiteY21" fmla="*/ 34724 h 3750197"/>
              <a:gd name="connsiteX22" fmla="*/ 4508340 w 12199717"/>
              <a:gd name="connsiteY22" fmla="*/ 63660 h 3750197"/>
              <a:gd name="connsiteX23" fmla="*/ 4930816 w 12199717"/>
              <a:gd name="connsiteY23" fmla="*/ 127321 h 3750197"/>
              <a:gd name="connsiteX24" fmla="*/ 5029200 w 12199717"/>
              <a:gd name="connsiteY24" fmla="*/ 138896 h 3750197"/>
              <a:gd name="connsiteX25" fmla="*/ 5104436 w 12199717"/>
              <a:gd name="connsiteY25" fmla="*/ 156258 h 3750197"/>
              <a:gd name="connsiteX26" fmla="*/ 5144947 w 12199717"/>
              <a:gd name="connsiteY26" fmla="*/ 162045 h 3750197"/>
              <a:gd name="connsiteX27" fmla="*/ 5359079 w 12199717"/>
              <a:gd name="connsiteY27" fmla="*/ 190982 h 3750197"/>
              <a:gd name="connsiteX28" fmla="*/ 5451676 w 12199717"/>
              <a:gd name="connsiteY28" fmla="*/ 214131 h 3750197"/>
              <a:gd name="connsiteX29" fmla="*/ 5590572 w 12199717"/>
              <a:gd name="connsiteY29" fmla="*/ 237281 h 3750197"/>
              <a:gd name="connsiteX30" fmla="*/ 5654233 w 12199717"/>
              <a:gd name="connsiteY30" fmla="*/ 254643 h 3750197"/>
              <a:gd name="connsiteX31" fmla="*/ 5746831 w 12199717"/>
              <a:gd name="connsiteY31" fmla="*/ 277792 h 3750197"/>
              <a:gd name="connsiteX32" fmla="*/ 5810491 w 12199717"/>
              <a:gd name="connsiteY32" fmla="*/ 289367 h 3750197"/>
              <a:gd name="connsiteX33" fmla="*/ 5868365 w 12199717"/>
              <a:gd name="connsiteY33" fmla="*/ 300941 h 3750197"/>
              <a:gd name="connsiteX34" fmla="*/ 5955175 w 12199717"/>
              <a:gd name="connsiteY34" fmla="*/ 318303 h 3750197"/>
              <a:gd name="connsiteX35" fmla="*/ 6013048 w 12199717"/>
              <a:gd name="connsiteY35" fmla="*/ 335665 h 3750197"/>
              <a:gd name="connsiteX36" fmla="*/ 6117221 w 12199717"/>
              <a:gd name="connsiteY36" fmla="*/ 347240 h 3750197"/>
              <a:gd name="connsiteX37" fmla="*/ 6140370 w 12199717"/>
              <a:gd name="connsiteY37" fmla="*/ 353027 h 3750197"/>
              <a:gd name="connsiteX38" fmla="*/ 6279266 w 12199717"/>
              <a:gd name="connsiteY38" fmla="*/ 364602 h 3750197"/>
              <a:gd name="connsiteX39" fmla="*/ 6412375 w 12199717"/>
              <a:gd name="connsiteY39" fmla="*/ 370389 h 3750197"/>
              <a:gd name="connsiteX40" fmla="*/ 6585995 w 12199717"/>
              <a:gd name="connsiteY40" fmla="*/ 381964 h 3750197"/>
              <a:gd name="connsiteX41" fmla="*/ 6690167 w 12199717"/>
              <a:gd name="connsiteY41" fmla="*/ 387751 h 3750197"/>
              <a:gd name="connsiteX42" fmla="*/ 7275316 w 12199717"/>
              <a:gd name="connsiteY42" fmla="*/ 410901 h 3750197"/>
              <a:gd name="connsiteX43" fmla="*/ 8165940 w 12199717"/>
              <a:gd name="connsiteY43" fmla="*/ 428263 h 3750197"/>
              <a:gd name="connsiteX44" fmla="*/ 9427580 w 12199717"/>
              <a:gd name="connsiteY44" fmla="*/ 410901 h 3750197"/>
              <a:gd name="connsiteX45" fmla="*/ 9531752 w 12199717"/>
              <a:gd name="connsiteY45" fmla="*/ 399326 h 3750197"/>
              <a:gd name="connsiteX46" fmla="*/ 9647499 w 12199717"/>
              <a:gd name="connsiteY46" fmla="*/ 387751 h 3750197"/>
              <a:gd name="connsiteX47" fmla="*/ 9751671 w 12199717"/>
              <a:gd name="connsiteY47" fmla="*/ 376177 h 3750197"/>
              <a:gd name="connsiteX48" fmla="*/ 9878993 w 12199717"/>
              <a:gd name="connsiteY48" fmla="*/ 364602 h 3750197"/>
              <a:gd name="connsiteX49" fmla="*/ 9925291 w 12199717"/>
              <a:gd name="connsiteY49" fmla="*/ 353027 h 3750197"/>
              <a:gd name="connsiteX50" fmla="*/ 9948441 w 12199717"/>
              <a:gd name="connsiteY50" fmla="*/ 347240 h 3750197"/>
              <a:gd name="connsiteX51" fmla="*/ 9983165 w 12199717"/>
              <a:gd name="connsiteY51" fmla="*/ 335665 h 3750197"/>
              <a:gd name="connsiteX52" fmla="*/ 10017889 w 12199717"/>
              <a:gd name="connsiteY52" fmla="*/ 329878 h 3750197"/>
              <a:gd name="connsiteX53" fmla="*/ 10046826 w 12199717"/>
              <a:gd name="connsiteY53" fmla="*/ 318303 h 3750197"/>
              <a:gd name="connsiteX54" fmla="*/ 10081550 w 12199717"/>
              <a:gd name="connsiteY54" fmla="*/ 312516 h 3750197"/>
              <a:gd name="connsiteX55" fmla="*/ 10098912 w 12199717"/>
              <a:gd name="connsiteY55" fmla="*/ 300941 h 3750197"/>
              <a:gd name="connsiteX56" fmla="*/ 10116274 w 12199717"/>
              <a:gd name="connsiteY56" fmla="*/ 295154 h 3750197"/>
              <a:gd name="connsiteX57" fmla="*/ 10174147 w 12199717"/>
              <a:gd name="connsiteY57" fmla="*/ 289367 h 3750197"/>
              <a:gd name="connsiteX58" fmla="*/ 10781818 w 12199717"/>
              <a:gd name="connsiteY58" fmla="*/ 277792 h 3750197"/>
              <a:gd name="connsiteX59" fmla="*/ 10984375 w 12199717"/>
              <a:gd name="connsiteY59" fmla="*/ 266217 h 3750197"/>
              <a:gd name="connsiteX60" fmla="*/ 11129059 w 12199717"/>
              <a:gd name="connsiteY60" fmla="*/ 260430 h 3750197"/>
              <a:gd name="connsiteX61" fmla="*/ 11308466 w 12199717"/>
              <a:gd name="connsiteY61" fmla="*/ 248855 h 3750197"/>
              <a:gd name="connsiteX62" fmla="*/ 11412638 w 12199717"/>
              <a:gd name="connsiteY62" fmla="*/ 243068 h 3750197"/>
              <a:gd name="connsiteX63" fmla="*/ 11603621 w 12199717"/>
              <a:gd name="connsiteY63" fmla="*/ 231493 h 3750197"/>
              <a:gd name="connsiteX64" fmla="*/ 11719367 w 12199717"/>
              <a:gd name="connsiteY64" fmla="*/ 225706 h 3750197"/>
              <a:gd name="connsiteX65" fmla="*/ 11979798 w 12199717"/>
              <a:gd name="connsiteY65" fmla="*/ 219919 h 3750197"/>
              <a:gd name="connsiteX66" fmla="*/ 12026097 w 12199717"/>
              <a:gd name="connsiteY66" fmla="*/ 214131 h 3750197"/>
              <a:gd name="connsiteX67" fmla="*/ 12130269 w 12199717"/>
              <a:gd name="connsiteY67" fmla="*/ 202557 h 3750197"/>
              <a:gd name="connsiteX68" fmla="*/ 12170780 w 12199717"/>
              <a:gd name="connsiteY68" fmla="*/ 190982 h 3750197"/>
              <a:gd name="connsiteX69" fmla="*/ 12193929 w 12199717"/>
              <a:gd name="connsiteY69" fmla="*/ 185195 h 3750197"/>
              <a:gd name="connsiteX70" fmla="*/ 12199717 w 12199717"/>
              <a:gd name="connsiteY70" fmla="*/ 3750197 h 3750197"/>
              <a:gd name="connsiteX71" fmla="*/ 0 w 12199717"/>
              <a:gd name="connsiteY71" fmla="*/ 3744410 h 3750197"/>
              <a:gd name="connsiteX72" fmla="*/ 0 w 12199717"/>
              <a:gd name="connsiteY72"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772137 w 12199717"/>
              <a:gd name="connsiteY15" fmla="*/ 0 h 3750197"/>
              <a:gd name="connsiteX16" fmla="*/ 2974694 w 12199717"/>
              <a:gd name="connsiteY16" fmla="*/ 11574 h 3750197"/>
              <a:gd name="connsiteX17" fmla="*/ 3269848 w 12199717"/>
              <a:gd name="connsiteY17" fmla="*/ 17362 h 3750197"/>
              <a:gd name="connsiteX18" fmla="*/ 3975904 w 12199717"/>
              <a:gd name="connsiteY18" fmla="*/ 23149 h 3750197"/>
              <a:gd name="connsiteX19" fmla="*/ 4109013 w 12199717"/>
              <a:gd name="connsiteY19" fmla="*/ 28936 h 3750197"/>
              <a:gd name="connsiteX20" fmla="*/ 4178461 w 12199717"/>
              <a:gd name="connsiteY20" fmla="*/ 34724 h 3750197"/>
              <a:gd name="connsiteX21" fmla="*/ 4508340 w 12199717"/>
              <a:gd name="connsiteY21" fmla="*/ 63660 h 3750197"/>
              <a:gd name="connsiteX22" fmla="*/ 4930816 w 12199717"/>
              <a:gd name="connsiteY22" fmla="*/ 127321 h 3750197"/>
              <a:gd name="connsiteX23" fmla="*/ 5029200 w 12199717"/>
              <a:gd name="connsiteY23" fmla="*/ 138896 h 3750197"/>
              <a:gd name="connsiteX24" fmla="*/ 5104436 w 12199717"/>
              <a:gd name="connsiteY24" fmla="*/ 156258 h 3750197"/>
              <a:gd name="connsiteX25" fmla="*/ 5144947 w 12199717"/>
              <a:gd name="connsiteY25" fmla="*/ 162045 h 3750197"/>
              <a:gd name="connsiteX26" fmla="*/ 5359079 w 12199717"/>
              <a:gd name="connsiteY26" fmla="*/ 190982 h 3750197"/>
              <a:gd name="connsiteX27" fmla="*/ 5451676 w 12199717"/>
              <a:gd name="connsiteY27" fmla="*/ 214131 h 3750197"/>
              <a:gd name="connsiteX28" fmla="*/ 5590572 w 12199717"/>
              <a:gd name="connsiteY28" fmla="*/ 237281 h 3750197"/>
              <a:gd name="connsiteX29" fmla="*/ 5654233 w 12199717"/>
              <a:gd name="connsiteY29" fmla="*/ 254643 h 3750197"/>
              <a:gd name="connsiteX30" fmla="*/ 5746831 w 12199717"/>
              <a:gd name="connsiteY30" fmla="*/ 277792 h 3750197"/>
              <a:gd name="connsiteX31" fmla="*/ 5810491 w 12199717"/>
              <a:gd name="connsiteY31" fmla="*/ 289367 h 3750197"/>
              <a:gd name="connsiteX32" fmla="*/ 5868365 w 12199717"/>
              <a:gd name="connsiteY32" fmla="*/ 300941 h 3750197"/>
              <a:gd name="connsiteX33" fmla="*/ 5955175 w 12199717"/>
              <a:gd name="connsiteY33" fmla="*/ 318303 h 3750197"/>
              <a:gd name="connsiteX34" fmla="*/ 6013048 w 12199717"/>
              <a:gd name="connsiteY34" fmla="*/ 335665 h 3750197"/>
              <a:gd name="connsiteX35" fmla="*/ 6117221 w 12199717"/>
              <a:gd name="connsiteY35" fmla="*/ 347240 h 3750197"/>
              <a:gd name="connsiteX36" fmla="*/ 6140370 w 12199717"/>
              <a:gd name="connsiteY36" fmla="*/ 353027 h 3750197"/>
              <a:gd name="connsiteX37" fmla="*/ 6279266 w 12199717"/>
              <a:gd name="connsiteY37" fmla="*/ 364602 h 3750197"/>
              <a:gd name="connsiteX38" fmla="*/ 6412375 w 12199717"/>
              <a:gd name="connsiteY38" fmla="*/ 370389 h 3750197"/>
              <a:gd name="connsiteX39" fmla="*/ 6585995 w 12199717"/>
              <a:gd name="connsiteY39" fmla="*/ 381964 h 3750197"/>
              <a:gd name="connsiteX40" fmla="*/ 6690167 w 12199717"/>
              <a:gd name="connsiteY40" fmla="*/ 387751 h 3750197"/>
              <a:gd name="connsiteX41" fmla="*/ 7275316 w 12199717"/>
              <a:gd name="connsiteY41" fmla="*/ 410901 h 3750197"/>
              <a:gd name="connsiteX42" fmla="*/ 8165940 w 12199717"/>
              <a:gd name="connsiteY42" fmla="*/ 428263 h 3750197"/>
              <a:gd name="connsiteX43" fmla="*/ 9427580 w 12199717"/>
              <a:gd name="connsiteY43" fmla="*/ 410901 h 3750197"/>
              <a:gd name="connsiteX44" fmla="*/ 9531752 w 12199717"/>
              <a:gd name="connsiteY44" fmla="*/ 399326 h 3750197"/>
              <a:gd name="connsiteX45" fmla="*/ 9647499 w 12199717"/>
              <a:gd name="connsiteY45" fmla="*/ 387751 h 3750197"/>
              <a:gd name="connsiteX46" fmla="*/ 9751671 w 12199717"/>
              <a:gd name="connsiteY46" fmla="*/ 376177 h 3750197"/>
              <a:gd name="connsiteX47" fmla="*/ 9878993 w 12199717"/>
              <a:gd name="connsiteY47" fmla="*/ 364602 h 3750197"/>
              <a:gd name="connsiteX48" fmla="*/ 9925291 w 12199717"/>
              <a:gd name="connsiteY48" fmla="*/ 353027 h 3750197"/>
              <a:gd name="connsiteX49" fmla="*/ 9948441 w 12199717"/>
              <a:gd name="connsiteY49" fmla="*/ 347240 h 3750197"/>
              <a:gd name="connsiteX50" fmla="*/ 9983165 w 12199717"/>
              <a:gd name="connsiteY50" fmla="*/ 335665 h 3750197"/>
              <a:gd name="connsiteX51" fmla="*/ 10017889 w 12199717"/>
              <a:gd name="connsiteY51" fmla="*/ 329878 h 3750197"/>
              <a:gd name="connsiteX52" fmla="*/ 10046826 w 12199717"/>
              <a:gd name="connsiteY52" fmla="*/ 318303 h 3750197"/>
              <a:gd name="connsiteX53" fmla="*/ 10081550 w 12199717"/>
              <a:gd name="connsiteY53" fmla="*/ 312516 h 3750197"/>
              <a:gd name="connsiteX54" fmla="*/ 10098912 w 12199717"/>
              <a:gd name="connsiteY54" fmla="*/ 300941 h 3750197"/>
              <a:gd name="connsiteX55" fmla="*/ 10116274 w 12199717"/>
              <a:gd name="connsiteY55" fmla="*/ 295154 h 3750197"/>
              <a:gd name="connsiteX56" fmla="*/ 10174147 w 12199717"/>
              <a:gd name="connsiteY56" fmla="*/ 289367 h 3750197"/>
              <a:gd name="connsiteX57" fmla="*/ 10781818 w 12199717"/>
              <a:gd name="connsiteY57" fmla="*/ 277792 h 3750197"/>
              <a:gd name="connsiteX58" fmla="*/ 10984375 w 12199717"/>
              <a:gd name="connsiteY58" fmla="*/ 266217 h 3750197"/>
              <a:gd name="connsiteX59" fmla="*/ 11129059 w 12199717"/>
              <a:gd name="connsiteY59" fmla="*/ 260430 h 3750197"/>
              <a:gd name="connsiteX60" fmla="*/ 11308466 w 12199717"/>
              <a:gd name="connsiteY60" fmla="*/ 248855 h 3750197"/>
              <a:gd name="connsiteX61" fmla="*/ 11412638 w 12199717"/>
              <a:gd name="connsiteY61" fmla="*/ 243068 h 3750197"/>
              <a:gd name="connsiteX62" fmla="*/ 11603621 w 12199717"/>
              <a:gd name="connsiteY62" fmla="*/ 231493 h 3750197"/>
              <a:gd name="connsiteX63" fmla="*/ 11719367 w 12199717"/>
              <a:gd name="connsiteY63" fmla="*/ 225706 h 3750197"/>
              <a:gd name="connsiteX64" fmla="*/ 11979798 w 12199717"/>
              <a:gd name="connsiteY64" fmla="*/ 219919 h 3750197"/>
              <a:gd name="connsiteX65" fmla="*/ 12026097 w 12199717"/>
              <a:gd name="connsiteY65" fmla="*/ 214131 h 3750197"/>
              <a:gd name="connsiteX66" fmla="*/ 12130269 w 12199717"/>
              <a:gd name="connsiteY66" fmla="*/ 202557 h 3750197"/>
              <a:gd name="connsiteX67" fmla="*/ 12170780 w 12199717"/>
              <a:gd name="connsiteY67" fmla="*/ 190982 h 3750197"/>
              <a:gd name="connsiteX68" fmla="*/ 12193929 w 12199717"/>
              <a:gd name="connsiteY68" fmla="*/ 185195 h 3750197"/>
              <a:gd name="connsiteX69" fmla="*/ 12199717 w 12199717"/>
              <a:gd name="connsiteY69" fmla="*/ 3750197 h 3750197"/>
              <a:gd name="connsiteX70" fmla="*/ 0 w 12199717"/>
              <a:gd name="connsiteY70" fmla="*/ 3744410 h 3750197"/>
              <a:gd name="connsiteX71" fmla="*/ 0 w 12199717"/>
              <a:gd name="connsiteY71"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2772137 w 12199717"/>
              <a:gd name="connsiteY14" fmla="*/ 0 h 3750197"/>
              <a:gd name="connsiteX15" fmla="*/ 2974694 w 12199717"/>
              <a:gd name="connsiteY15" fmla="*/ 11574 h 3750197"/>
              <a:gd name="connsiteX16" fmla="*/ 3269848 w 12199717"/>
              <a:gd name="connsiteY16" fmla="*/ 17362 h 3750197"/>
              <a:gd name="connsiteX17" fmla="*/ 3975904 w 12199717"/>
              <a:gd name="connsiteY17" fmla="*/ 23149 h 3750197"/>
              <a:gd name="connsiteX18" fmla="*/ 4109013 w 12199717"/>
              <a:gd name="connsiteY18" fmla="*/ 28936 h 3750197"/>
              <a:gd name="connsiteX19" fmla="*/ 4178461 w 12199717"/>
              <a:gd name="connsiteY19" fmla="*/ 34724 h 3750197"/>
              <a:gd name="connsiteX20" fmla="*/ 4508340 w 12199717"/>
              <a:gd name="connsiteY20" fmla="*/ 63660 h 3750197"/>
              <a:gd name="connsiteX21" fmla="*/ 4930816 w 12199717"/>
              <a:gd name="connsiteY21" fmla="*/ 127321 h 3750197"/>
              <a:gd name="connsiteX22" fmla="*/ 5029200 w 12199717"/>
              <a:gd name="connsiteY22" fmla="*/ 138896 h 3750197"/>
              <a:gd name="connsiteX23" fmla="*/ 5104436 w 12199717"/>
              <a:gd name="connsiteY23" fmla="*/ 156258 h 3750197"/>
              <a:gd name="connsiteX24" fmla="*/ 5144947 w 12199717"/>
              <a:gd name="connsiteY24" fmla="*/ 162045 h 3750197"/>
              <a:gd name="connsiteX25" fmla="*/ 5359079 w 12199717"/>
              <a:gd name="connsiteY25" fmla="*/ 190982 h 3750197"/>
              <a:gd name="connsiteX26" fmla="*/ 5451676 w 12199717"/>
              <a:gd name="connsiteY26" fmla="*/ 214131 h 3750197"/>
              <a:gd name="connsiteX27" fmla="*/ 5590572 w 12199717"/>
              <a:gd name="connsiteY27" fmla="*/ 237281 h 3750197"/>
              <a:gd name="connsiteX28" fmla="*/ 5654233 w 12199717"/>
              <a:gd name="connsiteY28" fmla="*/ 254643 h 3750197"/>
              <a:gd name="connsiteX29" fmla="*/ 5746831 w 12199717"/>
              <a:gd name="connsiteY29" fmla="*/ 277792 h 3750197"/>
              <a:gd name="connsiteX30" fmla="*/ 5810491 w 12199717"/>
              <a:gd name="connsiteY30" fmla="*/ 289367 h 3750197"/>
              <a:gd name="connsiteX31" fmla="*/ 5868365 w 12199717"/>
              <a:gd name="connsiteY31" fmla="*/ 300941 h 3750197"/>
              <a:gd name="connsiteX32" fmla="*/ 5955175 w 12199717"/>
              <a:gd name="connsiteY32" fmla="*/ 318303 h 3750197"/>
              <a:gd name="connsiteX33" fmla="*/ 6013048 w 12199717"/>
              <a:gd name="connsiteY33" fmla="*/ 335665 h 3750197"/>
              <a:gd name="connsiteX34" fmla="*/ 6117221 w 12199717"/>
              <a:gd name="connsiteY34" fmla="*/ 347240 h 3750197"/>
              <a:gd name="connsiteX35" fmla="*/ 6140370 w 12199717"/>
              <a:gd name="connsiteY35" fmla="*/ 353027 h 3750197"/>
              <a:gd name="connsiteX36" fmla="*/ 6279266 w 12199717"/>
              <a:gd name="connsiteY36" fmla="*/ 364602 h 3750197"/>
              <a:gd name="connsiteX37" fmla="*/ 6412375 w 12199717"/>
              <a:gd name="connsiteY37" fmla="*/ 370389 h 3750197"/>
              <a:gd name="connsiteX38" fmla="*/ 6585995 w 12199717"/>
              <a:gd name="connsiteY38" fmla="*/ 381964 h 3750197"/>
              <a:gd name="connsiteX39" fmla="*/ 6690167 w 12199717"/>
              <a:gd name="connsiteY39" fmla="*/ 387751 h 3750197"/>
              <a:gd name="connsiteX40" fmla="*/ 7275316 w 12199717"/>
              <a:gd name="connsiteY40" fmla="*/ 410901 h 3750197"/>
              <a:gd name="connsiteX41" fmla="*/ 8165940 w 12199717"/>
              <a:gd name="connsiteY41" fmla="*/ 428263 h 3750197"/>
              <a:gd name="connsiteX42" fmla="*/ 9427580 w 12199717"/>
              <a:gd name="connsiteY42" fmla="*/ 410901 h 3750197"/>
              <a:gd name="connsiteX43" fmla="*/ 9531752 w 12199717"/>
              <a:gd name="connsiteY43" fmla="*/ 399326 h 3750197"/>
              <a:gd name="connsiteX44" fmla="*/ 9647499 w 12199717"/>
              <a:gd name="connsiteY44" fmla="*/ 387751 h 3750197"/>
              <a:gd name="connsiteX45" fmla="*/ 9751671 w 12199717"/>
              <a:gd name="connsiteY45" fmla="*/ 376177 h 3750197"/>
              <a:gd name="connsiteX46" fmla="*/ 9878993 w 12199717"/>
              <a:gd name="connsiteY46" fmla="*/ 364602 h 3750197"/>
              <a:gd name="connsiteX47" fmla="*/ 9925291 w 12199717"/>
              <a:gd name="connsiteY47" fmla="*/ 353027 h 3750197"/>
              <a:gd name="connsiteX48" fmla="*/ 9948441 w 12199717"/>
              <a:gd name="connsiteY48" fmla="*/ 347240 h 3750197"/>
              <a:gd name="connsiteX49" fmla="*/ 9983165 w 12199717"/>
              <a:gd name="connsiteY49" fmla="*/ 335665 h 3750197"/>
              <a:gd name="connsiteX50" fmla="*/ 10017889 w 12199717"/>
              <a:gd name="connsiteY50" fmla="*/ 329878 h 3750197"/>
              <a:gd name="connsiteX51" fmla="*/ 10046826 w 12199717"/>
              <a:gd name="connsiteY51" fmla="*/ 318303 h 3750197"/>
              <a:gd name="connsiteX52" fmla="*/ 10081550 w 12199717"/>
              <a:gd name="connsiteY52" fmla="*/ 312516 h 3750197"/>
              <a:gd name="connsiteX53" fmla="*/ 10098912 w 12199717"/>
              <a:gd name="connsiteY53" fmla="*/ 300941 h 3750197"/>
              <a:gd name="connsiteX54" fmla="*/ 10116274 w 12199717"/>
              <a:gd name="connsiteY54" fmla="*/ 295154 h 3750197"/>
              <a:gd name="connsiteX55" fmla="*/ 10174147 w 12199717"/>
              <a:gd name="connsiteY55" fmla="*/ 289367 h 3750197"/>
              <a:gd name="connsiteX56" fmla="*/ 10781818 w 12199717"/>
              <a:gd name="connsiteY56" fmla="*/ 277792 h 3750197"/>
              <a:gd name="connsiteX57" fmla="*/ 10984375 w 12199717"/>
              <a:gd name="connsiteY57" fmla="*/ 266217 h 3750197"/>
              <a:gd name="connsiteX58" fmla="*/ 11129059 w 12199717"/>
              <a:gd name="connsiteY58" fmla="*/ 260430 h 3750197"/>
              <a:gd name="connsiteX59" fmla="*/ 11308466 w 12199717"/>
              <a:gd name="connsiteY59" fmla="*/ 248855 h 3750197"/>
              <a:gd name="connsiteX60" fmla="*/ 11412638 w 12199717"/>
              <a:gd name="connsiteY60" fmla="*/ 243068 h 3750197"/>
              <a:gd name="connsiteX61" fmla="*/ 11603621 w 12199717"/>
              <a:gd name="connsiteY61" fmla="*/ 231493 h 3750197"/>
              <a:gd name="connsiteX62" fmla="*/ 11719367 w 12199717"/>
              <a:gd name="connsiteY62" fmla="*/ 225706 h 3750197"/>
              <a:gd name="connsiteX63" fmla="*/ 11979798 w 12199717"/>
              <a:gd name="connsiteY63" fmla="*/ 219919 h 3750197"/>
              <a:gd name="connsiteX64" fmla="*/ 12026097 w 12199717"/>
              <a:gd name="connsiteY64" fmla="*/ 214131 h 3750197"/>
              <a:gd name="connsiteX65" fmla="*/ 12130269 w 12199717"/>
              <a:gd name="connsiteY65" fmla="*/ 202557 h 3750197"/>
              <a:gd name="connsiteX66" fmla="*/ 12170780 w 12199717"/>
              <a:gd name="connsiteY66" fmla="*/ 190982 h 3750197"/>
              <a:gd name="connsiteX67" fmla="*/ 12193929 w 12199717"/>
              <a:gd name="connsiteY67" fmla="*/ 185195 h 3750197"/>
              <a:gd name="connsiteX68" fmla="*/ 12199717 w 12199717"/>
              <a:gd name="connsiteY68" fmla="*/ 3750197 h 3750197"/>
              <a:gd name="connsiteX69" fmla="*/ 0 w 12199717"/>
              <a:gd name="connsiteY69" fmla="*/ 3744410 h 3750197"/>
              <a:gd name="connsiteX70" fmla="*/ 0 w 12199717"/>
              <a:gd name="connsiteY70"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700269 w 12199717"/>
              <a:gd name="connsiteY3" fmla="*/ 144683 h 3750197"/>
              <a:gd name="connsiteX4" fmla="*/ 769717 w 12199717"/>
              <a:gd name="connsiteY4" fmla="*/ 133108 h 3750197"/>
              <a:gd name="connsiteX5" fmla="*/ 821803 w 12199717"/>
              <a:gd name="connsiteY5" fmla="*/ 127321 h 3750197"/>
              <a:gd name="connsiteX6" fmla="*/ 856527 w 12199717"/>
              <a:gd name="connsiteY6" fmla="*/ 121534 h 3750197"/>
              <a:gd name="connsiteX7" fmla="*/ 966486 w 12199717"/>
              <a:gd name="connsiteY7" fmla="*/ 104172 h 3750197"/>
              <a:gd name="connsiteX8" fmla="*/ 1070659 w 12199717"/>
              <a:gd name="connsiteY8" fmla="*/ 92597 h 3750197"/>
              <a:gd name="connsiteX9" fmla="*/ 1099595 w 12199717"/>
              <a:gd name="connsiteY9" fmla="*/ 86810 h 3750197"/>
              <a:gd name="connsiteX10" fmla="*/ 1151681 w 12199717"/>
              <a:gd name="connsiteY10" fmla="*/ 75235 h 3750197"/>
              <a:gd name="connsiteX11" fmla="*/ 1261641 w 12199717"/>
              <a:gd name="connsiteY11" fmla="*/ 63660 h 3750197"/>
              <a:gd name="connsiteX12" fmla="*/ 1406324 w 12199717"/>
              <a:gd name="connsiteY12" fmla="*/ 57873 h 3750197"/>
              <a:gd name="connsiteX13" fmla="*/ 2772137 w 12199717"/>
              <a:gd name="connsiteY13" fmla="*/ 0 h 3750197"/>
              <a:gd name="connsiteX14" fmla="*/ 2974694 w 12199717"/>
              <a:gd name="connsiteY14" fmla="*/ 11574 h 3750197"/>
              <a:gd name="connsiteX15" fmla="*/ 3269848 w 12199717"/>
              <a:gd name="connsiteY15" fmla="*/ 17362 h 3750197"/>
              <a:gd name="connsiteX16" fmla="*/ 3975904 w 12199717"/>
              <a:gd name="connsiteY16" fmla="*/ 23149 h 3750197"/>
              <a:gd name="connsiteX17" fmla="*/ 4109013 w 12199717"/>
              <a:gd name="connsiteY17" fmla="*/ 28936 h 3750197"/>
              <a:gd name="connsiteX18" fmla="*/ 4178461 w 12199717"/>
              <a:gd name="connsiteY18" fmla="*/ 34724 h 3750197"/>
              <a:gd name="connsiteX19" fmla="*/ 4508340 w 12199717"/>
              <a:gd name="connsiteY19" fmla="*/ 63660 h 3750197"/>
              <a:gd name="connsiteX20" fmla="*/ 4930816 w 12199717"/>
              <a:gd name="connsiteY20" fmla="*/ 127321 h 3750197"/>
              <a:gd name="connsiteX21" fmla="*/ 5029200 w 12199717"/>
              <a:gd name="connsiteY21" fmla="*/ 138896 h 3750197"/>
              <a:gd name="connsiteX22" fmla="*/ 5104436 w 12199717"/>
              <a:gd name="connsiteY22" fmla="*/ 156258 h 3750197"/>
              <a:gd name="connsiteX23" fmla="*/ 5144947 w 12199717"/>
              <a:gd name="connsiteY23" fmla="*/ 162045 h 3750197"/>
              <a:gd name="connsiteX24" fmla="*/ 5359079 w 12199717"/>
              <a:gd name="connsiteY24" fmla="*/ 190982 h 3750197"/>
              <a:gd name="connsiteX25" fmla="*/ 5451676 w 12199717"/>
              <a:gd name="connsiteY25" fmla="*/ 214131 h 3750197"/>
              <a:gd name="connsiteX26" fmla="*/ 5590572 w 12199717"/>
              <a:gd name="connsiteY26" fmla="*/ 237281 h 3750197"/>
              <a:gd name="connsiteX27" fmla="*/ 5654233 w 12199717"/>
              <a:gd name="connsiteY27" fmla="*/ 254643 h 3750197"/>
              <a:gd name="connsiteX28" fmla="*/ 5746831 w 12199717"/>
              <a:gd name="connsiteY28" fmla="*/ 277792 h 3750197"/>
              <a:gd name="connsiteX29" fmla="*/ 5810491 w 12199717"/>
              <a:gd name="connsiteY29" fmla="*/ 289367 h 3750197"/>
              <a:gd name="connsiteX30" fmla="*/ 5868365 w 12199717"/>
              <a:gd name="connsiteY30" fmla="*/ 300941 h 3750197"/>
              <a:gd name="connsiteX31" fmla="*/ 5955175 w 12199717"/>
              <a:gd name="connsiteY31" fmla="*/ 318303 h 3750197"/>
              <a:gd name="connsiteX32" fmla="*/ 6013048 w 12199717"/>
              <a:gd name="connsiteY32" fmla="*/ 335665 h 3750197"/>
              <a:gd name="connsiteX33" fmla="*/ 6117221 w 12199717"/>
              <a:gd name="connsiteY33" fmla="*/ 347240 h 3750197"/>
              <a:gd name="connsiteX34" fmla="*/ 6140370 w 12199717"/>
              <a:gd name="connsiteY34" fmla="*/ 353027 h 3750197"/>
              <a:gd name="connsiteX35" fmla="*/ 6279266 w 12199717"/>
              <a:gd name="connsiteY35" fmla="*/ 364602 h 3750197"/>
              <a:gd name="connsiteX36" fmla="*/ 6412375 w 12199717"/>
              <a:gd name="connsiteY36" fmla="*/ 370389 h 3750197"/>
              <a:gd name="connsiteX37" fmla="*/ 6585995 w 12199717"/>
              <a:gd name="connsiteY37" fmla="*/ 381964 h 3750197"/>
              <a:gd name="connsiteX38" fmla="*/ 6690167 w 12199717"/>
              <a:gd name="connsiteY38" fmla="*/ 387751 h 3750197"/>
              <a:gd name="connsiteX39" fmla="*/ 7275316 w 12199717"/>
              <a:gd name="connsiteY39" fmla="*/ 410901 h 3750197"/>
              <a:gd name="connsiteX40" fmla="*/ 8165940 w 12199717"/>
              <a:gd name="connsiteY40" fmla="*/ 428263 h 3750197"/>
              <a:gd name="connsiteX41" fmla="*/ 9427580 w 12199717"/>
              <a:gd name="connsiteY41" fmla="*/ 410901 h 3750197"/>
              <a:gd name="connsiteX42" fmla="*/ 9531752 w 12199717"/>
              <a:gd name="connsiteY42" fmla="*/ 399326 h 3750197"/>
              <a:gd name="connsiteX43" fmla="*/ 9647499 w 12199717"/>
              <a:gd name="connsiteY43" fmla="*/ 387751 h 3750197"/>
              <a:gd name="connsiteX44" fmla="*/ 9751671 w 12199717"/>
              <a:gd name="connsiteY44" fmla="*/ 376177 h 3750197"/>
              <a:gd name="connsiteX45" fmla="*/ 9878993 w 12199717"/>
              <a:gd name="connsiteY45" fmla="*/ 364602 h 3750197"/>
              <a:gd name="connsiteX46" fmla="*/ 9925291 w 12199717"/>
              <a:gd name="connsiteY46" fmla="*/ 353027 h 3750197"/>
              <a:gd name="connsiteX47" fmla="*/ 9948441 w 12199717"/>
              <a:gd name="connsiteY47" fmla="*/ 347240 h 3750197"/>
              <a:gd name="connsiteX48" fmla="*/ 9983165 w 12199717"/>
              <a:gd name="connsiteY48" fmla="*/ 335665 h 3750197"/>
              <a:gd name="connsiteX49" fmla="*/ 10017889 w 12199717"/>
              <a:gd name="connsiteY49" fmla="*/ 329878 h 3750197"/>
              <a:gd name="connsiteX50" fmla="*/ 10046826 w 12199717"/>
              <a:gd name="connsiteY50" fmla="*/ 318303 h 3750197"/>
              <a:gd name="connsiteX51" fmla="*/ 10081550 w 12199717"/>
              <a:gd name="connsiteY51" fmla="*/ 312516 h 3750197"/>
              <a:gd name="connsiteX52" fmla="*/ 10098912 w 12199717"/>
              <a:gd name="connsiteY52" fmla="*/ 300941 h 3750197"/>
              <a:gd name="connsiteX53" fmla="*/ 10116274 w 12199717"/>
              <a:gd name="connsiteY53" fmla="*/ 295154 h 3750197"/>
              <a:gd name="connsiteX54" fmla="*/ 10174147 w 12199717"/>
              <a:gd name="connsiteY54" fmla="*/ 289367 h 3750197"/>
              <a:gd name="connsiteX55" fmla="*/ 10781818 w 12199717"/>
              <a:gd name="connsiteY55" fmla="*/ 277792 h 3750197"/>
              <a:gd name="connsiteX56" fmla="*/ 10984375 w 12199717"/>
              <a:gd name="connsiteY56" fmla="*/ 266217 h 3750197"/>
              <a:gd name="connsiteX57" fmla="*/ 11129059 w 12199717"/>
              <a:gd name="connsiteY57" fmla="*/ 260430 h 3750197"/>
              <a:gd name="connsiteX58" fmla="*/ 11308466 w 12199717"/>
              <a:gd name="connsiteY58" fmla="*/ 248855 h 3750197"/>
              <a:gd name="connsiteX59" fmla="*/ 11412638 w 12199717"/>
              <a:gd name="connsiteY59" fmla="*/ 243068 h 3750197"/>
              <a:gd name="connsiteX60" fmla="*/ 11603621 w 12199717"/>
              <a:gd name="connsiteY60" fmla="*/ 231493 h 3750197"/>
              <a:gd name="connsiteX61" fmla="*/ 11719367 w 12199717"/>
              <a:gd name="connsiteY61" fmla="*/ 225706 h 3750197"/>
              <a:gd name="connsiteX62" fmla="*/ 11979798 w 12199717"/>
              <a:gd name="connsiteY62" fmla="*/ 219919 h 3750197"/>
              <a:gd name="connsiteX63" fmla="*/ 12026097 w 12199717"/>
              <a:gd name="connsiteY63" fmla="*/ 214131 h 3750197"/>
              <a:gd name="connsiteX64" fmla="*/ 12130269 w 12199717"/>
              <a:gd name="connsiteY64" fmla="*/ 202557 h 3750197"/>
              <a:gd name="connsiteX65" fmla="*/ 12170780 w 12199717"/>
              <a:gd name="connsiteY65" fmla="*/ 190982 h 3750197"/>
              <a:gd name="connsiteX66" fmla="*/ 12193929 w 12199717"/>
              <a:gd name="connsiteY66" fmla="*/ 185195 h 3750197"/>
              <a:gd name="connsiteX67" fmla="*/ 12199717 w 12199717"/>
              <a:gd name="connsiteY67" fmla="*/ 3750197 h 3750197"/>
              <a:gd name="connsiteX68" fmla="*/ 0 w 12199717"/>
              <a:gd name="connsiteY68" fmla="*/ 3744410 h 3750197"/>
              <a:gd name="connsiteX69" fmla="*/ 0 w 12199717"/>
              <a:gd name="connsiteY69" fmla="*/ 231493 h 3750197"/>
              <a:gd name="connsiteX0" fmla="*/ 0 w 12199717"/>
              <a:gd name="connsiteY0" fmla="*/ 231493 h 3750197"/>
              <a:gd name="connsiteX1" fmla="*/ 0 w 12199717"/>
              <a:gd name="connsiteY1" fmla="*/ 231493 h 3750197"/>
              <a:gd name="connsiteX2" fmla="*/ 700269 w 12199717"/>
              <a:gd name="connsiteY2" fmla="*/ 144683 h 3750197"/>
              <a:gd name="connsiteX3" fmla="*/ 769717 w 12199717"/>
              <a:gd name="connsiteY3" fmla="*/ 133108 h 3750197"/>
              <a:gd name="connsiteX4" fmla="*/ 821803 w 12199717"/>
              <a:gd name="connsiteY4" fmla="*/ 127321 h 3750197"/>
              <a:gd name="connsiteX5" fmla="*/ 856527 w 12199717"/>
              <a:gd name="connsiteY5" fmla="*/ 121534 h 3750197"/>
              <a:gd name="connsiteX6" fmla="*/ 966486 w 12199717"/>
              <a:gd name="connsiteY6" fmla="*/ 104172 h 3750197"/>
              <a:gd name="connsiteX7" fmla="*/ 1070659 w 12199717"/>
              <a:gd name="connsiteY7" fmla="*/ 92597 h 3750197"/>
              <a:gd name="connsiteX8" fmla="*/ 1099595 w 12199717"/>
              <a:gd name="connsiteY8" fmla="*/ 86810 h 3750197"/>
              <a:gd name="connsiteX9" fmla="*/ 1151681 w 12199717"/>
              <a:gd name="connsiteY9" fmla="*/ 75235 h 3750197"/>
              <a:gd name="connsiteX10" fmla="*/ 1261641 w 12199717"/>
              <a:gd name="connsiteY10" fmla="*/ 63660 h 3750197"/>
              <a:gd name="connsiteX11" fmla="*/ 1406324 w 12199717"/>
              <a:gd name="connsiteY11" fmla="*/ 57873 h 3750197"/>
              <a:gd name="connsiteX12" fmla="*/ 2772137 w 12199717"/>
              <a:gd name="connsiteY12" fmla="*/ 0 h 3750197"/>
              <a:gd name="connsiteX13" fmla="*/ 2974694 w 12199717"/>
              <a:gd name="connsiteY13" fmla="*/ 11574 h 3750197"/>
              <a:gd name="connsiteX14" fmla="*/ 3269848 w 12199717"/>
              <a:gd name="connsiteY14" fmla="*/ 17362 h 3750197"/>
              <a:gd name="connsiteX15" fmla="*/ 3975904 w 12199717"/>
              <a:gd name="connsiteY15" fmla="*/ 23149 h 3750197"/>
              <a:gd name="connsiteX16" fmla="*/ 4109013 w 12199717"/>
              <a:gd name="connsiteY16" fmla="*/ 28936 h 3750197"/>
              <a:gd name="connsiteX17" fmla="*/ 4178461 w 12199717"/>
              <a:gd name="connsiteY17" fmla="*/ 34724 h 3750197"/>
              <a:gd name="connsiteX18" fmla="*/ 4508340 w 12199717"/>
              <a:gd name="connsiteY18" fmla="*/ 63660 h 3750197"/>
              <a:gd name="connsiteX19" fmla="*/ 4930816 w 12199717"/>
              <a:gd name="connsiteY19" fmla="*/ 127321 h 3750197"/>
              <a:gd name="connsiteX20" fmla="*/ 5029200 w 12199717"/>
              <a:gd name="connsiteY20" fmla="*/ 138896 h 3750197"/>
              <a:gd name="connsiteX21" fmla="*/ 5104436 w 12199717"/>
              <a:gd name="connsiteY21" fmla="*/ 156258 h 3750197"/>
              <a:gd name="connsiteX22" fmla="*/ 5144947 w 12199717"/>
              <a:gd name="connsiteY22" fmla="*/ 162045 h 3750197"/>
              <a:gd name="connsiteX23" fmla="*/ 5359079 w 12199717"/>
              <a:gd name="connsiteY23" fmla="*/ 190982 h 3750197"/>
              <a:gd name="connsiteX24" fmla="*/ 5451676 w 12199717"/>
              <a:gd name="connsiteY24" fmla="*/ 214131 h 3750197"/>
              <a:gd name="connsiteX25" fmla="*/ 5590572 w 12199717"/>
              <a:gd name="connsiteY25" fmla="*/ 237281 h 3750197"/>
              <a:gd name="connsiteX26" fmla="*/ 5654233 w 12199717"/>
              <a:gd name="connsiteY26" fmla="*/ 254643 h 3750197"/>
              <a:gd name="connsiteX27" fmla="*/ 5746831 w 12199717"/>
              <a:gd name="connsiteY27" fmla="*/ 277792 h 3750197"/>
              <a:gd name="connsiteX28" fmla="*/ 5810491 w 12199717"/>
              <a:gd name="connsiteY28" fmla="*/ 289367 h 3750197"/>
              <a:gd name="connsiteX29" fmla="*/ 5868365 w 12199717"/>
              <a:gd name="connsiteY29" fmla="*/ 300941 h 3750197"/>
              <a:gd name="connsiteX30" fmla="*/ 5955175 w 12199717"/>
              <a:gd name="connsiteY30" fmla="*/ 318303 h 3750197"/>
              <a:gd name="connsiteX31" fmla="*/ 6013048 w 12199717"/>
              <a:gd name="connsiteY31" fmla="*/ 335665 h 3750197"/>
              <a:gd name="connsiteX32" fmla="*/ 6117221 w 12199717"/>
              <a:gd name="connsiteY32" fmla="*/ 347240 h 3750197"/>
              <a:gd name="connsiteX33" fmla="*/ 6140370 w 12199717"/>
              <a:gd name="connsiteY33" fmla="*/ 353027 h 3750197"/>
              <a:gd name="connsiteX34" fmla="*/ 6279266 w 12199717"/>
              <a:gd name="connsiteY34" fmla="*/ 364602 h 3750197"/>
              <a:gd name="connsiteX35" fmla="*/ 6412375 w 12199717"/>
              <a:gd name="connsiteY35" fmla="*/ 370389 h 3750197"/>
              <a:gd name="connsiteX36" fmla="*/ 6585995 w 12199717"/>
              <a:gd name="connsiteY36" fmla="*/ 381964 h 3750197"/>
              <a:gd name="connsiteX37" fmla="*/ 6690167 w 12199717"/>
              <a:gd name="connsiteY37" fmla="*/ 387751 h 3750197"/>
              <a:gd name="connsiteX38" fmla="*/ 7275316 w 12199717"/>
              <a:gd name="connsiteY38" fmla="*/ 410901 h 3750197"/>
              <a:gd name="connsiteX39" fmla="*/ 8165940 w 12199717"/>
              <a:gd name="connsiteY39" fmla="*/ 428263 h 3750197"/>
              <a:gd name="connsiteX40" fmla="*/ 9427580 w 12199717"/>
              <a:gd name="connsiteY40" fmla="*/ 410901 h 3750197"/>
              <a:gd name="connsiteX41" fmla="*/ 9531752 w 12199717"/>
              <a:gd name="connsiteY41" fmla="*/ 399326 h 3750197"/>
              <a:gd name="connsiteX42" fmla="*/ 9647499 w 12199717"/>
              <a:gd name="connsiteY42" fmla="*/ 387751 h 3750197"/>
              <a:gd name="connsiteX43" fmla="*/ 9751671 w 12199717"/>
              <a:gd name="connsiteY43" fmla="*/ 376177 h 3750197"/>
              <a:gd name="connsiteX44" fmla="*/ 9878993 w 12199717"/>
              <a:gd name="connsiteY44" fmla="*/ 364602 h 3750197"/>
              <a:gd name="connsiteX45" fmla="*/ 9925291 w 12199717"/>
              <a:gd name="connsiteY45" fmla="*/ 353027 h 3750197"/>
              <a:gd name="connsiteX46" fmla="*/ 9948441 w 12199717"/>
              <a:gd name="connsiteY46" fmla="*/ 347240 h 3750197"/>
              <a:gd name="connsiteX47" fmla="*/ 9983165 w 12199717"/>
              <a:gd name="connsiteY47" fmla="*/ 335665 h 3750197"/>
              <a:gd name="connsiteX48" fmla="*/ 10017889 w 12199717"/>
              <a:gd name="connsiteY48" fmla="*/ 329878 h 3750197"/>
              <a:gd name="connsiteX49" fmla="*/ 10046826 w 12199717"/>
              <a:gd name="connsiteY49" fmla="*/ 318303 h 3750197"/>
              <a:gd name="connsiteX50" fmla="*/ 10081550 w 12199717"/>
              <a:gd name="connsiteY50" fmla="*/ 312516 h 3750197"/>
              <a:gd name="connsiteX51" fmla="*/ 10098912 w 12199717"/>
              <a:gd name="connsiteY51" fmla="*/ 300941 h 3750197"/>
              <a:gd name="connsiteX52" fmla="*/ 10116274 w 12199717"/>
              <a:gd name="connsiteY52" fmla="*/ 295154 h 3750197"/>
              <a:gd name="connsiteX53" fmla="*/ 10174147 w 12199717"/>
              <a:gd name="connsiteY53" fmla="*/ 289367 h 3750197"/>
              <a:gd name="connsiteX54" fmla="*/ 10781818 w 12199717"/>
              <a:gd name="connsiteY54" fmla="*/ 277792 h 3750197"/>
              <a:gd name="connsiteX55" fmla="*/ 10984375 w 12199717"/>
              <a:gd name="connsiteY55" fmla="*/ 266217 h 3750197"/>
              <a:gd name="connsiteX56" fmla="*/ 11129059 w 12199717"/>
              <a:gd name="connsiteY56" fmla="*/ 260430 h 3750197"/>
              <a:gd name="connsiteX57" fmla="*/ 11308466 w 12199717"/>
              <a:gd name="connsiteY57" fmla="*/ 248855 h 3750197"/>
              <a:gd name="connsiteX58" fmla="*/ 11412638 w 12199717"/>
              <a:gd name="connsiteY58" fmla="*/ 243068 h 3750197"/>
              <a:gd name="connsiteX59" fmla="*/ 11603621 w 12199717"/>
              <a:gd name="connsiteY59" fmla="*/ 231493 h 3750197"/>
              <a:gd name="connsiteX60" fmla="*/ 11719367 w 12199717"/>
              <a:gd name="connsiteY60" fmla="*/ 225706 h 3750197"/>
              <a:gd name="connsiteX61" fmla="*/ 11979798 w 12199717"/>
              <a:gd name="connsiteY61" fmla="*/ 219919 h 3750197"/>
              <a:gd name="connsiteX62" fmla="*/ 12026097 w 12199717"/>
              <a:gd name="connsiteY62" fmla="*/ 214131 h 3750197"/>
              <a:gd name="connsiteX63" fmla="*/ 12130269 w 12199717"/>
              <a:gd name="connsiteY63" fmla="*/ 202557 h 3750197"/>
              <a:gd name="connsiteX64" fmla="*/ 12170780 w 12199717"/>
              <a:gd name="connsiteY64" fmla="*/ 190982 h 3750197"/>
              <a:gd name="connsiteX65" fmla="*/ 12193929 w 12199717"/>
              <a:gd name="connsiteY65" fmla="*/ 185195 h 3750197"/>
              <a:gd name="connsiteX66" fmla="*/ 12199717 w 12199717"/>
              <a:gd name="connsiteY66" fmla="*/ 3750197 h 3750197"/>
              <a:gd name="connsiteX67" fmla="*/ 0 w 12199717"/>
              <a:gd name="connsiteY67" fmla="*/ 3744410 h 3750197"/>
              <a:gd name="connsiteX68" fmla="*/ 0 w 12199717"/>
              <a:gd name="connsiteY68"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856527 w 12199717"/>
              <a:gd name="connsiteY4" fmla="*/ 121534 h 3750197"/>
              <a:gd name="connsiteX5" fmla="*/ 966486 w 12199717"/>
              <a:gd name="connsiteY5" fmla="*/ 104172 h 3750197"/>
              <a:gd name="connsiteX6" fmla="*/ 1070659 w 12199717"/>
              <a:gd name="connsiteY6" fmla="*/ 92597 h 3750197"/>
              <a:gd name="connsiteX7" fmla="*/ 1099595 w 12199717"/>
              <a:gd name="connsiteY7" fmla="*/ 86810 h 3750197"/>
              <a:gd name="connsiteX8" fmla="*/ 1151681 w 12199717"/>
              <a:gd name="connsiteY8" fmla="*/ 75235 h 3750197"/>
              <a:gd name="connsiteX9" fmla="*/ 1261641 w 12199717"/>
              <a:gd name="connsiteY9" fmla="*/ 63660 h 3750197"/>
              <a:gd name="connsiteX10" fmla="*/ 1406324 w 12199717"/>
              <a:gd name="connsiteY10" fmla="*/ 57873 h 3750197"/>
              <a:gd name="connsiteX11" fmla="*/ 2772137 w 12199717"/>
              <a:gd name="connsiteY11" fmla="*/ 0 h 3750197"/>
              <a:gd name="connsiteX12" fmla="*/ 2974694 w 12199717"/>
              <a:gd name="connsiteY12" fmla="*/ 11574 h 3750197"/>
              <a:gd name="connsiteX13" fmla="*/ 3269848 w 12199717"/>
              <a:gd name="connsiteY13" fmla="*/ 17362 h 3750197"/>
              <a:gd name="connsiteX14" fmla="*/ 3975904 w 12199717"/>
              <a:gd name="connsiteY14" fmla="*/ 23149 h 3750197"/>
              <a:gd name="connsiteX15" fmla="*/ 4109013 w 12199717"/>
              <a:gd name="connsiteY15" fmla="*/ 28936 h 3750197"/>
              <a:gd name="connsiteX16" fmla="*/ 4178461 w 12199717"/>
              <a:gd name="connsiteY16" fmla="*/ 34724 h 3750197"/>
              <a:gd name="connsiteX17" fmla="*/ 4508340 w 12199717"/>
              <a:gd name="connsiteY17" fmla="*/ 63660 h 3750197"/>
              <a:gd name="connsiteX18" fmla="*/ 4930816 w 12199717"/>
              <a:gd name="connsiteY18" fmla="*/ 127321 h 3750197"/>
              <a:gd name="connsiteX19" fmla="*/ 5029200 w 12199717"/>
              <a:gd name="connsiteY19" fmla="*/ 138896 h 3750197"/>
              <a:gd name="connsiteX20" fmla="*/ 5104436 w 12199717"/>
              <a:gd name="connsiteY20" fmla="*/ 156258 h 3750197"/>
              <a:gd name="connsiteX21" fmla="*/ 5144947 w 12199717"/>
              <a:gd name="connsiteY21" fmla="*/ 162045 h 3750197"/>
              <a:gd name="connsiteX22" fmla="*/ 5359079 w 12199717"/>
              <a:gd name="connsiteY22" fmla="*/ 190982 h 3750197"/>
              <a:gd name="connsiteX23" fmla="*/ 5451676 w 12199717"/>
              <a:gd name="connsiteY23" fmla="*/ 214131 h 3750197"/>
              <a:gd name="connsiteX24" fmla="*/ 5590572 w 12199717"/>
              <a:gd name="connsiteY24" fmla="*/ 237281 h 3750197"/>
              <a:gd name="connsiteX25" fmla="*/ 5654233 w 12199717"/>
              <a:gd name="connsiteY25" fmla="*/ 254643 h 3750197"/>
              <a:gd name="connsiteX26" fmla="*/ 5746831 w 12199717"/>
              <a:gd name="connsiteY26" fmla="*/ 277792 h 3750197"/>
              <a:gd name="connsiteX27" fmla="*/ 5810491 w 12199717"/>
              <a:gd name="connsiteY27" fmla="*/ 289367 h 3750197"/>
              <a:gd name="connsiteX28" fmla="*/ 5868365 w 12199717"/>
              <a:gd name="connsiteY28" fmla="*/ 300941 h 3750197"/>
              <a:gd name="connsiteX29" fmla="*/ 5955175 w 12199717"/>
              <a:gd name="connsiteY29" fmla="*/ 318303 h 3750197"/>
              <a:gd name="connsiteX30" fmla="*/ 6013048 w 12199717"/>
              <a:gd name="connsiteY30" fmla="*/ 335665 h 3750197"/>
              <a:gd name="connsiteX31" fmla="*/ 6117221 w 12199717"/>
              <a:gd name="connsiteY31" fmla="*/ 347240 h 3750197"/>
              <a:gd name="connsiteX32" fmla="*/ 6140370 w 12199717"/>
              <a:gd name="connsiteY32" fmla="*/ 353027 h 3750197"/>
              <a:gd name="connsiteX33" fmla="*/ 6279266 w 12199717"/>
              <a:gd name="connsiteY33" fmla="*/ 364602 h 3750197"/>
              <a:gd name="connsiteX34" fmla="*/ 6412375 w 12199717"/>
              <a:gd name="connsiteY34" fmla="*/ 370389 h 3750197"/>
              <a:gd name="connsiteX35" fmla="*/ 6585995 w 12199717"/>
              <a:gd name="connsiteY35" fmla="*/ 381964 h 3750197"/>
              <a:gd name="connsiteX36" fmla="*/ 6690167 w 12199717"/>
              <a:gd name="connsiteY36" fmla="*/ 387751 h 3750197"/>
              <a:gd name="connsiteX37" fmla="*/ 7275316 w 12199717"/>
              <a:gd name="connsiteY37" fmla="*/ 410901 h 3750197"/>
              <a:gd name="connsiteX38" fmla="*/ 8165940 w 12199717"/>
              <a:gd name="connsiteY38" fmla="*/ 428263 h 3750197"/>
              <a:gd name="connsiteX39" fmla="*/ 9427580 w 12199717"/>
              <a:gd name="connsiteY39" fmla="*/ 410901 h 3750197"/>
              <a:gd name="connsiteX40" fmla="*/ 9531752 w 12199717"/>
              <a:gd name="connsiteY40" fmla="*/ 399326 h 3750197"/>
              <a:gd name="connsiteX41" fmla="*/ 9647499 w 12199717"/>
              <a:gd name="connsiteY41" fmla="*/ 387751 h 3750197"/>
              <a:gd name="connsiteX42" fmla="*/ 9751671 w 12199717"/>
              <a:gd name="connsiteY42" fmla="*/ 376177 h 3750197"/>
              <a:gd name="connsiteX43" fmla="*/ 9878993 w 12199717"/>
              <a:gd name="connsiteY43" fmla="*/ 364602 h 3750197"/>
              <a:gd name="connsiteX44" fmla="*/ 9925291 w 12199717"/>
              <a:gd name="connsiteY44" fmla="*/ 353027 h 3750197"/>
              <a:gd name="connsiteX45" fmla="*/ 9948441 w 12199717"/>
              <a:gd name="connsiteY45" fmla="*/ 347240 h 3750197"/>
              <a:gd name="connsiteX46" fmla="*/ 9983165 w 12199717"/>
              <a:gd name="connsiteY46" fmla="*/ 335665 h 3750197"/>
              <a:gd name="connsiteX47" fmla="*/ 10017889 w 12199717"/>
              <a:gd name="connsiteY47" fmla="*/ 329878 h 3750197"/>
              <a:gd name="connsiteX48" fmla="*/ 10046826 w 12199717"/>
              <a:gd name="connsiteY48" fmla="*/ 318303 h 3750197"/>
              <a:gd name="connsiteX49" fmla="*/ 10081550 w 12199717"/>
              <a:gd name="connsiteY49" fmla="*/ 312516 h 3750197"/>
              <a:gd name="connsiteX50" fmla="*/ 10098912 w 12199717"/>
              <a:gd name="connsiteY50" fmla="*/ 300941 h 3750197"/>
              <a:gd name="connsiteX51" fmla="*/ 10116274 w 12199717"/>
              <a:gd name="connsiteY51" fmla="*/ 295154 h 3750197"/>
              <a:gd name="connsiteX52" fmla="*/ 10174147 w 12199717"/>
              <a:gd name="connsiteY52" fmla="*/ 289367 h 3750197"/>
              <a:gd name="connsiteX53" fmla="*/ 10781818 w 12199717"/>
              <a:gd name="connsiteY53" fmla="*/ 277792 h 3750197"/>
              <a:gd name="connsiteX54" fmla="*/ 10984375 w 12199717"/>
              <a:gd name="connsiteY54" fmla="*/ 266217 h 3750197"/>
              <a:gd name="connsiteX55" fmla="*/ 11129059 w 12199717"/>
              <a:gd name="connsiteY55" fmla="*/ 260430 h 3750197"/>
              <a:gd name="connsiteX56" fmla="*/ 11308466 w 12199717"/>
              <a:gd name="connsiteY56" fmla="*/ 248855 h 3750197"/>
              <a:gd name="connsiteX57" fmla="*/ 11412638 w 12199717"/>
              <a:gd name="connsiteY57" fmla="*/ 243068 h 3750197"/>
              <a:gd name="connsiteX58" fmla="*/ 11603621 w 12199717"/>
              <a:gd name="connsiteY58" fmla="*/ 231493 h 3750197"/>
              <a:gd name="connsiteX59" fmla="*/ 11719367 w 12199717"/>
              <a:gd name="connsiteY59" fmla="*/ 225706 h 3750197"/>
              <a:gd name="connsiteX60" fmla="*/ 11979798 w 12199717"/>
              <a:gd name="connsiteY60" fmla="*/ 219919 h 3750197"/>
              <a:gd name="connsiteX61" fmla="*/ 12026097 w 12199717"/>
              <a:gd name="connsiteY61" fmla="*/ 214131 h 3750197"/>
              <a:gd name="connsiteX62" fmla="*/ 12130269 w 12199717"/>
              <a:gd name="connsiteY62" fmla="*/ 202557 h 3750197"/>
              <a:gd name="connsiteX63" fmla="*/ 12170780 w 12199717"/>
              <a:gd name="connsiteY63" fmla="*/ 190982 h 3750197"/>
              <a:gd name="connsiteX64" fmla="*/ 12193929 w 12199717"/>
              <a:gd name="connsiteY64" fmla="*/ 185195 h 3750197"/>
              <a:gd name="connsiteX65" fmla="*/ 12199717 w 12199717"/>
              <a:gd name="connsiteY65" fmla="*/ 3750197 h 3750197"/>
              <a:gd name="connsiteX66" fmla="*/ 0 w 12199717"/>
              <a:gd name="connsiteY66" fmla="*/ 3744410 h 3750197"/>
              <a:gd name="connsiteX67" fmla="*/ 0 w 12199717"/>
              <a:gd name="connsiteY67"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70659 w 12199717"/>
              <a:gd name="connsiteY5" fmla="*/ 92597 h 3750197"/>
              <a:gd name="connsiteX6" fmla="*/ 1099595 w 12199717"/>
              <a:gd name="connsiteY6" fmla="*/ 86810 h 3750197"/>
              <a:gd name="connsiteX7" fmla="*/ 1151681 w 12199717"/>
              <a:gd name="connsiteY7" fmla="*/ 75235 h 3750197"/>
              <a:gd name="connsiteX8" fmla="*/ 1261641 w 12199717"/>
              <a:gd name="connsiteY8" fmla="*/ 63660 h 3750197"/>
              <a:gd name="connsiteX9" fmla="*/ 1406324 w 12199717"/>
              <a:gd name="connsiteY9" fmla="*/ 57873 h 3750197"/>
              <a:gd name="connsiteX10" fmla="*/ 2772137 w 12199717"/>
              <a:gd name="connsiteY10" fmla="*/ 0 h 3750197"/>
              <a:gd name="connsiteX11" fmla="*/ 2974694 w 12199717"/>
              <a:gd name="connsiteY11" fmla="*/ 11574 h 3750197"/>
              <a:gd name="connsiteX12" fmla="*/ 3269848 w 12199717"/>
              <a:gd name="connsiteY12" fmla="*/ 17362 h 3750197"/>
              <a:gd name="connsiteX13" fmla="*/ 3975904 w 12199717"/>
              <a:gd name="connsiteY13" fmla="*/ 23149 h 3750197"/>
              <a:gd name="connsiteX14" fmla="*/ 4109013 w 12199717"/>
              <a:gd name="connsiteY14" fmla="*/ 28936 h 3750197"/>
              <a:gd name="connsiteX15" fmla="*/ 4178461 w 12199717"/>
              <a:gd name="connsiteY15" fmla="*/ 34724 h 3750197"/>
              <a:gd name="connsiteX16" fmla="*/ 4508340 w 12199717"/>
              <a:gd name="connsiteY16" fmla="*/ 63660 h 3750197"/>
              <a:gd name="connsiteX17" fmla="*/ 4930816 w 12199717"/>
              <a:gd name="connsiteY17" fmla="*/ 127321 h 3750197"/>
              <a:gd name="connsiteX18" fmla="*/ 5029200 w 12199717"/>
              <a:gd name="connsiteY18" fmla="*/ 138896 h 3750197"/>
              <a:gd name="connsiteX19" fmla="*/ 5104436 w 12199717"/>
              <a:gd name="connsiteY19" fmla="*/ 156258 h 3750197"/>
              <a:gd name="connsiteX20" fmla="*/ 5144947 w 12199717"/>
              <a:gd name="connsiteY20" fmla="*/ 162045 h 3750197"/>
              <a:gd name="connsiteX21" fmla="*/ 5359079 w 12199717"/>
              <a:gd name="connsiteY21" fmla="*/ 190982 h 3750197"/>
              <a:gd name="connsiteX22" fmla="*/ 5451676 w 12199717"/>
              <a:gd name="connsiteY22" fmla="*/ 214131 h 3750197"/>
              <a:gd name="connsiteX23" fmla="*/ 5590572 w 12199717"/>
              <a:gd name="connsiteY23" fmla="*/ 237281 h 3750197"/>
              <a:gd name="connsiteX24" fmla="*/ 5654233 w 12199717"/>
              <a:gd name="connsiteY24" fmla="*/ 254643 h 3750197"/>
              <a:gd name="connsiteX25" fmla="*/ 5746831 w 12199717"/>
              <a:gd name="connsiteY25" fmla="*/ 277792 h 3750197"/>
              <a:gd name="connsiteX26" fmla="*/ 5810491 w 12199717"/>
              <a:gd name="connsiteY26" fmla="*/ 289367 h 3750197"/>
              <a:gd name="connsiteX27" fmla="*/ 5868365 w 12199717"/>
              <a:gd name="connsiteY27" fmla="*/ 300941 h 3750197"/>
              <a:gd name="connsiteX28" fmla="*/ 5955175 w 12199717"/>
              <a:gd name="connsiteY28" fmla="*/ 318303 h 3750197"/>
              <a:gd name="connsiteX29" fmla="*/ 6013048 w 12199717"/>
              <a:gd name="connsiteY29" fmla="*/ 335665 h 3750197"/>
              <a:gd name="connsiteX30" fmla="*/ 6117221 w 12199717"/>
              <a:gd name="connsiteY30" fmla="*/ 347240 h 3750197"/>
              <a:gd name="connsiteX31" fmla="*/ 6140370 w 12199717"/>
              <a:gd name="connsiteY31" fmla="*/ 353027 h 3750197"/>
              <a:gd name="connsiteX32" fmla="*/ 6279266 w 12199717"/>
              <a:gd name="connsiteY32" fmla="*/ 364602 h 3750197"/>
              <a:gd name="connsiteX33" fmla="*/ 6412375 w 12199717"/>
              <a:gd name="connsiteY33" fmla="*/ 370389 h 3750197"/>
              <a:gd name="connsiteX34" fmla="*/ 6585995 w 12199717"/>
              <a:gd name="connsiteY34" fmla="*/ 381964 h 3750197"/>
              <a:gd name="connsiteX35" fmla="*/ 6690167 w 12199717"/>
              <a:gd name="connsiteY35" fmla="*/ 387751 h 3750197"/>
              <a:gd name="connsiteX36" fmla="*/ 7275316 w 12199717"/>
              <a:gd name="connsiteY36" fmla="*/ 410901 h 3750197"/>
              <a:gd name="connsiteX37" fmla="*/ 8165940 w 12199717"/>
              <a:gd name="connsiteY37" fmla="*/ 428263 h 3750197"/>
              <a:gd name="connsiteX38" fmla="*/ 9427580 w 12199717"/>
              <a:gd name="connsiteY38" fmla="*/ 410901 h 3750197"/>
              <a:gd name="connsiteX39" fmla="*/ 9531752 w 12199717"/>
              <a:gd name="connsiteY39" fmla="*/ 399326 h 3750197"/>
              <a:gd name="connsiteX40" fmla="*/ 9647499 w 12199717"/>
              <a:gd name="connsiteY40" fmla="*/ 387751 h 3750197"/>
              <a:gd name="connsiteX41" fmla="*/ 9751671 w 12199717"/>
              <a:gd name="connsiteY41" fmla="*/ 376177 h 3750197"/>
              <a:gd name="connsiteX42" fmla="*/ 9878993 w 12199717"/>
              <a:gd name="connsiteY42" fmla="*/ 364602 h 3750197"/>
              <a:gd name="connsiteX43" fmla="*/ 9925291 w 12199717"/>
              <a:gd name="connsiteY43" fmla="*/ 353027 h 3750197"/>
              <a:gd name="connsiteX44" fmla="*/ 9948441 w 12199717"/>
              <a:gd name="connsiteY44" fmla="*/ 347240 h 3750197"/>
              <a:gd name="connsiteX45" fmla="*/ 9983165 w 12199717"/>
              <a:gd name="connsiteY45" fmla="*/ 335665 h 3750197"/>
              <a:gd name="connsiteX46" fmla="*/ 10017889 w 12199717"/>
              <a:gd name="connsiteY46" fmla="*/ 329878 h 3750197"/>
              <a:gd name="connsiteX47" fmla="*/ 10046826 w 12199717"/>
              <a:gd name="connsiteY47" fmla="*/ 318303 h 3750197"/>
              <a:gd name="connsiteX48" fmla="*/ 10081550 w 12199717"/>
              <a:gd name="connsiteY48" fmla="*/ 312516 h 3750197"/>
              <a:gd name="connsiteX49" fmla="*/ 10098912 w 12199717"/>
              <a:gd name="connsiteY49" fmla="*/ 300941 h 3750197"/>
              <a:gd name="connsiteX50" fmla="*/ 10116274 w 12199717"/>
              <a:gd name="connsiteY50" fmla="*/ 295154 h 3750197"/>
              <a:gd name="connsiteX51" fmla="*/ 10174147 w 12199717"/>
              <a:gd name="connsiteY51" fmla="*/ 289367 h 3750197"/>
              <a:gd name="connsiteX52" fmla="*/ 10781818 w 12199717"/>
              <a:gd name="connsiteY52" fmla="*/ 277792 h 3750197"/>
              <a:gd name="connsiteX53" fmla="*/ 10984375 w 12199717"/>
              <a:gd name="connsiteY53" fmla="*/ 266217 h 3750197"/>
              <a:gd name="connsiteX54" fmla="*/ 11129059 w 12199717"/>
              <a:gd name="connsiteY54" fmla="*/ 260430 h 3750197"/>
              <a:gd name="connsiteX55" fmla="*/ 11308466 w 12199717"/>
              <a:gd name="connsiteY55" fmla="*/ 248855 h 3750197"/>
              <a:gd name="connsiteX56" fmla="*/ 11412638 w 12199717"/>
              <a:gd name="connsiteY56" fmla="*/ 243068 h 3750197"/>
              <a:gd name="connsiteX57" fmla="*/ 11603621 w 12199717"/>
              <a:gd name="connsiteY57" fmla="*/ 231493 h 3750197"/>
              <a:gd name="connsiteX58" fmla="*/ 11719367 w 12199717"/>
              <a:gd name="connsiteY58" fmla="*/ 225706 h 3750197"/>
              <a:gd name="connsiteX59" fmla="*/ 11979798 w 12199717"/>
              <a:gd name="connsiteY59" fmla="*/ 219919 h 3750197"/>
              <a:gd name="connsiteX60" fmla="*/ 12026097 w 12199717"/>
              <a:gd name="connsiteY60" fmla="*/ 214131 h 3750197"/>
              <a:gd name="connsiteX61" fmla="*/ 12130269 w 12199717"/>
              <a:gd name="connsiteY61" fmla="*/ 202557 h 3750197"/>
              <a:gd name="connsiteX62" fmla="*/ 12170780 w 12199717"/>
              <a:gd name="connsiteY62" fmla="*/ 190982 h 3750197"/>
              <a:gd name="connsiteX63" fmla="*/ 12193929 w 12199717"/>
              <a:gd name="connsiteY63" fmla="*/ 185195 h 3750197"/>
              <a:gd name="connsiteX64" fmla="*/ 12199717 w 12199717"/>
              <a:gd name="connsiteY64" fmla="*/ 3750197 h 3750197"/>
              <a:gd name="connsiteX65" fmla="*/ 0 w 12199717"/>
              <a:gd name="connsiteY65" fmla="*/ 3744410 h 3750197"/>
              <a:gd name="connsiteX66" fmla="*/ 0 w 12199717"/>
              <a:gd name="connsiteY66"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151681 w 12199717"/>
              <a:gd name="connsiteY6" fmla="*/ 75235 h 3750197"/>
              <a:gd name="connsiteX7" fmla="*/ 1261641 w 12199717"/>
              <a:gd name="connsiteY7" fmla="*/ 63660 h 3750197"/>
              <a:gd name="connsiteX8" fmla="*/ 1406324 w 12199717"/>
              <a:gd name="connsiteY8" fmla="*/ 57873 h 3750197"/>
              <a:gd name="connsiteX9" fmla="*/ 2772137 w 12199717"/>
              <a:gd name="connsiteY9" fmla="*/ 0 h 3750197"/>
              <a:gd name="connsiteX10" fmla="*/ 2974694 w 12199717"/>
              <a:gd name="connsiteY10" fmla="*/ 11574 h 3750197"/>
              <a:gd name="connsiteX11" fmla="*/ 3269848 w 12199717"/>
              <a:gd name="connsiteY11" fmla="*/ 17362 h 3750197"/>
              <a:gd name="connsiteX12" fmla="*/ 3975904 w 12199717"/>
              <a:gd name="connsiteY12" fmla="*/ 23149 h 3750197"/>
              <a:gd name="connsiteX13" fmla="*/ 4109013 w 12199717"/>
              <a:gd name="connsiteY13" fmla="*/ 28936 h 3750197"/>
              <a:gd name="connsiteX14" fmla="*/ 4178461 w 12199717"/>
              <a:gd name="connsiteY14" fmla="*/ 34724 h 3750197"/>
              <a:gd name="connsiteX15" fmla="*/ 4508340 w 12199717"/>
              <a:gd name="connsiteY15" fmla="*/ 63660 h 3750197"/>
              <a:gd name="connsiteX16" fmla="*/ 4930816 w 12199717"/>
              <a:gd name="connsiteY16" fmla="*/ 127321 h 3750197"/>
              <a:gd name="connsiteX17" fmla="*/ 5029200 w 12199717"/>
              <a:gd name="connsiteY17" fmla="*/ 138896 h 3750197"/>
              <a:gd name="connsiteX18" fmla="*/ 5104436 w 12199717"/>
              <a:gd name="connsiteY18" fmla="*/ 156258 h 3750197"/>
              <a:gd name="connsiteX19" fmla="*/ 5144947 w 12199717"/>
              <a:gd name="connsiteY19" fmla="*/ 162045 h 3750197"/>
              <a:gd name="connsiteX20" fmla="*/ 5359079 w 12199717"/>
              <a:gd name="connsiteY20" fmla="*/ 190982 h 3750197"/>
              <a:gd name="connsiteX21" fmla="*/ 5451676 w 12199717"/>
              <a:gd name="connsiteY21" fmla="*/ 214131 h 3750197"/>
              <a:gd name="connsiteX22" fmla="*/ 5590572 w 12199717"/>
              <a:gd name="connsiteY22" fmla="*/ 237281 h 3750197"/>
              <a:gd name="connsiteX23" fmla="*/ 5654233 w 12199717"/>
              <a:gd name="connsiteY23" fmla="*/ 254643 h 3750197"/>
              <a:gd name="connsiteX24" fmla="*/ 5746831 w 12199717"/>
              <a:gd name="connsiteY24" fmla="*/ 277792 h 3750197"/>
              <a:gd name="connsiteX25" fmla="*/ 5810491 w 12199717"/>
              <a:gd name="connsiteY25" fmla="*/ 289367 h 3750197"/>
              <a:gd name="connsiteX26" fmla="*/ 5868365 w 12199717"/>
              <a:gd name="connsiteY26" fmla="*/ 300941 h 3750197"/>
              <a:gd name="connsiteX27" fmla="*/ 5955175 w 12199717"/>
              <a:gd name="connsiteY27" fmla="*/ 318303 h 3750197"/>
              <a:gd name="connsiteX28" fmla="*/ 6013048 w 12199717"/>
              <a:gd name="connsiteY28" fmla="*/ 335665 h 3750197"/>
              <a:gd name="connsiteX29" fmla="*/ 6117221 w 12199717"/>
              <a:gd name="connsiteY29" fmla="*/ 347240 h 3750197"/>
              <a:gd name="connsiteX30" fmla="*/ 6140370 w 12199717"/>
              <a:gd name="connsiteY30" fmla="*/ 353027 h 3750197"/>
              <a:gd name="connsiteX31" fmla="*/ 6279266 w 12199717"/>
              <a:gd name="connsiteY31" fmla="*/ 364602 h 3750197"/>
              <a:gd name="connsiteX32" fmla="*/ 6412375 w 12199717"/>
              <a:gd name="connsiteY32" fmla="*/ 370389 h 3750197"/>
              <a:gd name="connsiteX33" fmla="*/ 6585995 w 12199717"/>
              <a:gd name="connsiteY33" fmla="*/ 381964 h 3750197"/>
              <a:gd name="connsiteX34" fmla="*/ 6690167 w 12199717"/>
              <a:gd name="connsiteY34" fmla="*/ 387751 h 3750197"/>
              <a:gd name="connsiteX35" fmla="*/ 7275316 w 12199717"/>
              <a:gd name="connsiteY35" fmla="*/ 410901 h 3750197"/>
              <a:gd name="connsiteX36" fmla="*/ 8165940 w 12199717"/>
              <a:gd name="connsiteY36" fmla="*/ 428263 h 3750197"/>
              <a:gd name="connsiteX37" fmla="*/ 9427580 w 12199717"/>
              <a:gd name="connsiteY37" fmla="*/ 410901 h 3750197"/>
              <a:gd name="connsiteX38" fmla="*/ 9531752 w 12199717"/>
              <a:gd name="connsiteY38" fmla="*/ 399326 h 3750197"/>
              <a:gd name="connsiteX39" fmla="*/ 9647499 w 12199717"/>
              <a:gd name="connsiteY39" fmla="*/ 387751 h 3750197"/>
              <a:gd name="connsiteX40" fmla="*/ 9751671 w 12199717"/>
              <a:gd name="connsiteY40" fmla="*/ 376177 h 3750197"/>
              <a:gd name="connsiteX41" fmla="*/ 9878993 w 12199717"/>
              <a:gd name="connsiteY41" fmla="*/ 364602 h 3750197"/>
              <a:gd name="connsiteX42" fmla="*/ 9925291 w 12199717"/>
              <a:gd name="connsiteY42" fmla="*/ 353027 h 3750197"/>
              <a:gd name="connsiteX43" fmla="*/ 9948441 w 12199717"/>
              <a:gd name="connsiteY43" fmla="*/ 347240 h 3750197"/>
              <a:gd name="connsiteX44" fmla="*/ 9983165 w 12199717"/>
              <a:gd name="connsiteY44" fmla="*/ 335665 h 3750197"/>
              <a:gd name="connsiteX45" fmla="*/ 10017889 w 12199717"/>
              <a:gd name="connsiteY45" fmla="*/ 329878 h 3750197"/>
              <a:gd name="connsiteX46" fmla="*/ 10046826 w 12199717"/>
              <a:gd name="connsiteY46" fmla="*/ 318303 h 3750197"/>
              <a:gd name="connsiteX47" fmla="*/ 10081550 w 12199717"/>
              <a:gd name="connsiteY47" fmla="*/ 312516 h 3750197"/>
              <a:gd name="connsiteX48" fmla="*/ 10098912 w 12199717"/>
              <a:gd name="connsiteY48" fmla="*/ 300941 h 3750197"/>
              <a:gd name="connsiteX49" fmla="*/ 10116274 w 12199717"/>
              <a:gd name="connsiteY49" fmla="*/ 295154 h 3750197"/>
              <a:gd name="connsiteX50" fmla="*/ 10174147 w 12199717"/>
              <a:gd name="connsiteY50" fmla="*/ 289367 h 3750197"/>
              <a:gd name="connsiteX51" fmla="*/ 10781818 w 12199717"/>
              <a:gd name="connsiteY51" fmla="*/ 277792 h 3750197"/>
              <a:gd name="connsiteX52" fmla="*/ 10984375 w 12199717"/>
              <a:gd name="connsiteY52" fmla="*/ 266217 h 3750197"/>
              <a:gd name="connsiteX53" fmla="*/ 11129059 w 12199717"/>
              <a:gd name="connsiteY53" fmla="*/ 260430 h 3750197"/>
              <a:gd name="connsiteX54" fmla="*/ 11308466 w 12199717"/>
              <a:gd name="connsiteY54" fmla="*/ 248855 h 3750197"/>
              <a:gd name="connsiteX55" fmla="*/ 11412638 w 12199717"/>
              <a:gd name="connsiteY55" fmla="*/ 243068 h 3750197"/>
              <a:gd name="connsiteX56" fmla="*/ 11603621 w 12199717"/>
              <a:gd name="connsiteY56" fmla="*/ 231493 h 3750197"/>
              <a:gd name="connsiteX57" fmla="*/ 11719367 w 12199717"/>
              <a:gd name="connsiteY57" fmla="*/ 225706 h 3750197"/>
              <a:gd name="connsiteX58" fmla="*/ 11979798 w 12199717"/>
              <a:gd name="connsiteY58" fmla="*/ 219919 h 3750197"/>
              <a:gd name="connsiteX59" fmla="*/ 12026097 w 12199717"/>
              <a:gd name="connsiteY59" fmla="*/ 214131 h 3750197"/>
              <a:gd name="connsiteX60" fmla="*/ 12130269 w 12199717"/>
              <a:gd name="connsiteY60" fmla="*/ 202557 h 3750197"/>
              <a:gd name="connsiteX61" fmla="*/ 12170780 w 12199717"/>
              <a:gd name="connsiteY61" fmla="*/ 190982 h 3750197"/>
              <a:gd name="connsiteX62" fmla="*/ 12193929 w 12199717"/>
              <a:gd name="connsiteY62" fmla="*/ 185195 h 3750197"/>
              <a:gd name="connsiteX63" fmla="*/ 12199717 w 12199717"/>
              <a:gd name="connsiteY63" fmla="*/ 3750197 h 3750197"/>
              <a:gd name="connsiteX64" fmla="*/ 0 w 12199717"/>
              <a:gd name="connsiteY64" fmla="*/ 3744410 h 3750197"/>
              <a:gd name="connsiteX65" fmla="*/ 0 w 12199717"/>
              <a:gd name="connsiteY65"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261641 w 12199717"/>
              <a:gd name="connsiteY6" fmla="*/ 63660 h 3750197"/>
              <a:gd name="connsiteX7" fmla="*/ 1406324 w 12199717"/>
              <a:gd name="connsiteY7" fmla="*/ 57873 h 3750197"/>
              <a:gd name="connsiteX8" fmla="*/ 2772137 w 12199717"/>
              <a:gd name="connsiteY8" fmla="*/ 0 h 3750197"/>
              <a:gd name="connsiteX9" fmla="*/ 2974694 w 12199717"/>
              <a:gd name="connsiteY9" fmla="*/ 11574 h 3750197"/>
              <a:gd name="connsiteX10" fmla="*/ 3269848 w 12199717"/>
              <a:gd name="connsiteY10" fmla="*/ 17362 h 3750197"/>
              <a:gd name="connsiteX11" fmla="*/ 3975904 w 12199717"/>
              <a:gd name="connsiteY11" fmla="*/ 23149 h 3750197"/>
              <a:gd name="connsiteX12" fmla="*/ 4109013 w 12199717"/>
              <a:gd name="connsiteY12" fmla="*/ 28936 h 3750197"/>
              <a:gd name="connsiteX13" fmla="*/ 4178461 w 12199717"/>
              <a:gd name="connsiteY13" fmla="*/ 34724 h 3750197"/>
              <a:gd name="connsiteX14" fmla="*/ 4508340 w 12199717"/>
              <a:gd name="connsiteY14" fmla="*/ 63660 h 3750197"/>
              <a:gd name="connsiteX15" fmla="*/ 4930816 w 12199717"/>
              <a:gd name="connsiteY15" fmla="*/ 127321 h 3750197"/>
              <a:gd name="connsiteX16" fmla="*/ 5029200 w 12199717"/>
              <a:gd name="connsiteY16" fmla="*/ 138896 h 3750197"/>
              <a:gd name="connsiteX17" fmla="*/ 5104436 w 12199717"/>
              <a:gd name="connsiteY17" fmla="*/ 156258 h 3750197"/>
              <a:gd name="connsiteX18" fmla="*/ 5144947 w 12199717"/>
              <a:gd name="connsiteY18" fmla="*/ 162045 h 3750197"/>
              <a:gd name="connsiteX19" fmla="*/ 5359079 w 12199717"/>
              <a:gd name="connsiteY19" fmla="*/ 190982 h 3750197"/>
              <a:gd name="connsiteX20" fmla="*/ 5451676 w 12199717"/>
              <a:gd name="connsiteY20" fmla="*/ 214131 h 3750197"/>
              <a:gd name="connsiteX21" fmla="*/ 5590572 w 12199717"/>
              <a:gd name="connsiteY21" fmla="*/ 237281 h 3750197"/>
              <a:gd name="connsiteX22" fmla="*/ 5654233 w 12199717"/>
              <a:gd name="connsiteY22" fmla="*/ 254643 h 3750197"/>
              <a:gd name="connsiteX23" fmla="*/ 5746831 w 12199717"/>
              <a:gd name="connsiteY23" fmla="*/ 277792 h 3750197"/>
              <a:gd name="connsiteX24" fmla="*/ 5810491 w 12199717"/>
              <a:gd name="connsiteY24" fmla="*/ 289367 h 3750197"/>
              <a:gd name="connsiteX25" fmla="*/ 5868365 w 12199717"/>
              <a:gd name="connsiteY25" fmla="*/ 300941 h 3750197"/>
              <a:gd name="connsiteX26" fmla="*/ 5955175 w 12199717"/>
              <a:gd name="connsiteY26" fmla="*/ 318303 h 3750197"/>
              <a:gd name="connsiteX27" fmla="*/ 6013048 w 12199717"/>
              <a:gd name="connsiteY27" fmla="*/ 335665 h 3750197"/>
              <a:gd name="connsiteX28" fmla="*/ 6117221 w 12199717"/>
              <a:gd name="connsiteY28" fmla="*/ 347240 h 3750197"/>
              <a:gd name="connsiteX29" fmla="*/ 6140370 w 12199717"/>
              <a:gd name="connsiteY29" fmla="*/ 353027 h 3750197"/>
              <a:gd name="connsiteX30" fmla="*/ 6279266 w 12199717"/>
              <a:gd name="connsiteY30" fmla="*/ 364602 h 3750197"/>
              <a:gd name="connsiteX31" fmla="*/ 6412375 w 12199717"/>
              <a:gd name="connsiteY31" fmla="*/ 370389 h 3750197"/>
              <a:gd name="connsiteX32" fmla="*/ 6585995 w 12199717"/>
              <a:gd name="connsiteY32" fmla="*/ 381964 h 3750197"/>
              <a:gd name="connsiteX33" fmla="*/ 6690167 w 12199717"/>
              <a:gd name="connsiteY33" fmla="*/ 387751 h 3750197"/>
              <a:gd name="connsiteX34" fmla="*/ 7275316 w 12199717"/>
              <a:gd name="connsiteY34" fmla="*/ 410901 h 3750197"/>
              <a:gd name="connsiteX35" fmla="*/ 8165940 w 12199717"/>
              <a:gd name="connsiteY35" fmla="*/ 428263 h 3750197"/>
              <a:gd name="connsiteX36" fmla="*/ 9427580 w 12199717"/>
              <a:gd name="connsiteY36" fmla="*/ 410901 h 3750197"/>
              <a:gd name="connsiteX37" fmla="*/ 9531752 w 12199717"/>
              <a:gd name="connsiteY37" fmla="*/ 399326 h 3750197"/>
              <a:gd name="connsiteX38" fmla="*/ 9647499 w 12199717"/>
              <a:gd name="connsiteY38" fmla="*/ 387751 h 3750197"/>
              <a:gd name="connsiteX39" fmla="*/ 9751671 w 12199717"/>
              <a:gd name="connsiteY39" fmla="*/ 376177 h 3750197"/>
              <a:gd name="connsiteX40" fmla="*/ 9878993 w 12199717"/>
              <a:gd name="connsiteY40" fmla="*/ 364602 h 3750197"/>
              <a:gd name="connsiteX41" fmla="*/ 9925291 w 12199717"/>
              <a:gd name="connsiteY41" fmla="*/ 353027 h 3750197"/>
              <a:gd name="connsiteX42" fmla="*/ 9948441 w 12199717"/>
              <a:gd name="connsiteY42" fmla="*/ 347240 h 3750197"/>
              <a:gd name="connsiteX43" fmla="*/ 9983165 w 12199717"/>
              <a:gd name="connsiteY43" fmla="*/ 335665 h 3750197"/>
              <a:gd name="connsiteX44" fmla="*/ 10017889 w 12199717"/>
              <a:gd name="connsiteY44" fmla="*/ 329878 h 3750197"/>
              <a:gd name="connsiteX45" fmla="*/ 10046826 w 12199717"/>
              <a:gd name="connsiteY45" fmla="*/ 318303 h 3750197"/>
              <a:gd name="connsiteX46" fmla="*/ 10081550 w 12199717"/>
              <a:gd name="connsiteY46" fmla="*/ 312516 h 3750197"/>
              <a:gd name="connsiteX47" fmla="*/ 10098912 w 12199717"/>
              <a:gd name="connsiteY47" fmla="*/ 300941 h 3750197"/>
              <a:gd name="connsiteX48" fmla="*/ 10116274 w 12199717"/>
              <a:gd name="connsiteY48" fmla="*/ 295154 h 3750197"/>
              <a:gd name="connsiteX49" fmla="*/ 10174147 w 12199717"/>
              <a:gd name="connsiteY49" fmla="*/ 289367 h 3750197"/>
              <a:gd name="connsiteX50" fmla="*/ 10781818 w 12199717"/>
              <a:gd name="connsiteY50" fmla="*/ 277792 h 3750197"/>
              <a:gd name="connsiteX51" fmla="*/ 10984375 w 12199717"/>
              <a:gd name="connsiteY51" fmla="*/ 266217 h 3750197"/>
              <a:gd name="connsiteX52" fmla="*/ 11129059 w 12199717"/>
              <a:gd name="connsiteY52" fmla="*/ 260430 h 3750197"/>
              <a:gd name="connsiteX53" fmla="*/ 11308466 w 12199717"/>
              <a:gd name="connsiteY53" fmla="*/ 248855 h 3750197"/>
              <a:gd name="connsiteX54" fmla="*/ 11412638 w 12199717"/>
              <a:gd name="connsiteY54" fmla="*/ 243068 h 3750197"/>
              <a:gd name="connsiteX55" fmla="*/ 11603621 w 12199717"/>
              <a:gd name="connsiteY55" fmla="*/ 231493 h 3750197"/>
              <a:gd name="connsiteX56" fmla="*/ 11719367 w 12199717"/>
              <a:gd name="connsiteY56" fmla="*/ 225706 h 3750197"/>
              <a:gd name="connsiteX57" fmla="*/ 11979798 w 12199717"/>
              <a:gd name="connsiteY57" fmla="*/ 219919 h 3750197"/>
              <a:gd name="connsiteX58" fmla="*/ 12026097 w 12199717"/>
              <a:gd name="connsiteY58" fmla="*/ 214131 h 3750197"/>
              <a:gd name="connsiteX59" fmla="*/ 12130269 w 12199717"/>
              <a:gd name="connsiteY59" fmla="*/ 202557 h 3750197"/>
              <a:gd name="connsiteX60" fmla="*/ 12170780 w 12199717"/>
              <a:gd name="connsiteY60" fmla="*/ 190982 h 3750197"/>
              <a:gd name="connsiteX61" fmla="*/ 12193929 w 12199717"/>
              <a:gd name="connsiteY61" fmla="*/ 185195 h 3750197"/>
              <a:gd name="connsiteX62" fmla="*/ 12199717 w 12199717"/>
              <a:gd name="connsiteY62" fmla="*/ 3750197 h 3750197"/>
              <a:gd name="connsiteX63" fmla="*/ 0 w 12199717"/>
              <a:gd name="connsiteY63" fmla="*/ 3744410 h 3750197"/>
              <a:gd name="connsiteX64" fmla="*/ 0 w 12199717"/>
              <a:gd name="connsiteY64"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406324 w 12199717"/>
              <a:gd name="connsiteY6" fmla="*/ 57873 h 3750197"/>
              <a:gd name="connsiteX7" fmla="*/ 2772137 w 12199717"/>
              <a:gd name="connsiteY7" fmla="*/ 0 h 3750197"/>
              <a:gd name="connsiteX8" fmla="*/ 2974694 w 12199717"/>
              <a:gd name="connsiteY8" fmla="*/ 11574 h 3750197"/>
              <a:gd name="connsiteX9" fmla="*/ 3269848 w 12199717"/>
              <a:gd name="connsiteY9" fmla="*/ 17362 h 3750197"/>
              <a:gd name="connsiteX10" fmla="*/ 3975904 w 12199717"/>
              <a:gd name="connsiteY10" fmla="*/ 23149 h 3750197"/>
              <a:gd name="connsiteX11" fmla="*/ 4109013 w 12199717"/>
              <a:gd name="connsiteY11" fmla="*/ 28936 h 3750197"/>
              <a:gd name="connsiteX12" fmla="*/ 4178461 w 12199717"/>
              <a:gd name="connsiteY12" fmla="*/ 34724 h 3750197"/>
              <a:gd name="connsiteX13" fmla="*/ 4508340 w 12199717"/>
              <a:gd name="connsiteY13" fmla="*/ 63660 h 3750197"/>
              <a:gd name="connsiteX14" fmla="*/ 4930816 w 12199717"/>
              <a:gd name="connsiteY14" fmla="*/ 127321 h 3750197"/>
              <a:gd name="connsiteX15" fmla="*/ 5029200 w 12199717"/>
              <a:gd name="connsiteY15" fmla="*/ 138896 h 3750197"/>
              <a:gd name="connsiteX16" fmla="*/ 5104436 w 12199717"/>
              <a:gd name="connsiteY16" fmla="*/ 156258 h 3750197"/>
              <a:gd name="connsiteX17" fmla="*/ 5144947 w 12199717"/>
              <a:gd name="connsiteY17" fmla="*/ 162045 h 3750197"/>
              <a:gd name="connsiteX18" fmla="*/ 5359079 w 12199717"/>
              <a:gd name="connsiteY18" fmla="*/ 190982 h 3750197"/>
              <a:gd name="connsiteX19" fmla="*/ 5451676 w 12199717"/>
              <a:gd name="connsiteY19" fmla="*/ 214131 h 3750197"/>
              <a:gd name="connsiteX20" fmla="*/ 5590572 w 12199717"/>
              <a:gd name="connsiteY20" fmla="*/ 237281 h 3750197"/>
              <a:gd name="connsiteX21" fmla="*/ 5654233 w 12199717"/>
              <a:gd name="connsiteY21" fmla="*/ 254643 h 3750197"/>
              <a:gd name="connsiteX22" fmla="*/ 5746831 w 12199717"/>
              <a:gd name="connsiteY22" fmla="*/ 277792 h 3750197"/>
              <a:gd name="connsiteX23" fmla="*/ 5810491 w 12199717"/>
              <a:gd name="connsiteY23" fmla="*/ 289367 h 3750197"/>
              <a:gd name="connsiteX24" fmla="*/ 5868365 w 12199717"/>
              <a:gd name="connsiteY24" fmla="*/ 300941 h 3750197"/>
              <a:gd name="connsiteX25" fmla="*/ 5955175 w 12199717"/>
              <a:gd name="connsiteY25" fmla="*/ 318303 h 3750197"/>
              <a:gd name="connsiteX26" fmla="*/ 6013048 w 12199717"/>
              <a:gd name="connsiteY26" fmla="*/ 335665 h 3750197"/>
              <a:gd name="connsiteX27" fmla="*/ 6117221 w 12199717"/>
              <a:gd name="connsiteY27" fmla="*/ 347240 h 3750197"/>
              <a:gd name="connsiteX28" fmla="*/ 6140370 w 12199717"/>
              <a:gd name="connsiteY28" fmla="*/ 353027 h 3750197"/>
              <a:gd name="connsiteX29" fmla="*/ 6279266 w 12199717"/>
              <a:gd name="connsiteY29" fmla="*/ 364602 h 3750197"/>
              <a:gd name="connsiteX30" fmla="*/ 6412375 w 12199717"/>
              <a:gd name="connsiteY30" fmla="*/ 370389 h 3750197"/>
              <a:gd name="connsiteX31" fmla="*/ 6585995 w 12199717"/>
              <a:gd name="connsiteY31" fmla="*/ 381964 h 3750197"/>
              <a:gd name="connsiteX32" fmla="*/ 6690167 w 12199717"/>
              <a:gd name="connsiteY32" fmla="*/ 387751 h 3750197"/>
              <a:gd name="connsiteX33" fmla="*/ 7275316 w 12199717"/>
              <a:gd name="connsiteY33" fmla="*/ 410901 h 3750197"/>
              <a:gd name="connsiteX34" fmla="*/ 8165940 w 12199717"/>
              <a:gd name="connsiteY34" fmla="*/ 428263 h 3750197"/>
              <a:gd name="connsiteX35" fmla="*/ 9427580 w 12199717"/>
              <a:gd name="connsiteY35" fmla="*/ 410901 h 3750197"/>
              <a:gd name="connsiteX36" fmla="*/ 9531752 w 12199717"/>
              <a:gd name="connsiteY36" fmla="*/ 399326 h 3750197"/>
              <a:gd name="connsiteX37" fmla="*/ 9647499 w 12199717"/>
              <a:gd name="connsiteY37" fmla="*/ 387751 h 3750197"/>
              <a:gd name="connsiteX38" fmla="*/ 9751671 w 12199717"/>
              <a:gd name="connsiteY38" fmla="*/ 376177 h 3750197"/>
              <a:gd name="connsiteX39" fmla="*/ 9878993 w 12199717"/>
              <a:gd name="connsiteY39" fmla="*/ 364602 h 3750197"/>
              <a:gd name="connsiteX40" fmla="*/ 9925291 w 12199717"/>
              <a:gd name="connsiteY40" fmla="*/ 353027 h 3750197"/>
              <a:gd name="connsiteX41" fmla="*/ 9948441 w 12199717"/>
              <a:gd name="connsiteY41" fmla="*/ 347240 h 3750197"/>
              <a:gd name="connsiteX42" fmla="*/ 9983165 w 12199717"/>
              <a:gd name="connsiteY42" fmla="*/ 335665 h 3750197"/>
              <a:gd name="connsiteX43" fmla="*/ 10017889 w 12199717"/>
              <a:gd name="connsiteY43" fmla="*/ 329878 h 3750197"/>
              <a:gd name="connsiteX44" fmla="*/ 10046826 w 12199717"/>
              <a:gd name="connsiteY44" fmla="*/ 318303 h 3750197"/>
              <a:gd name="connsiteX45" fmla="*/ 10081550 w 12199717"/>
              <a:gd name="connsiteY45" fmla="*/ 312516 h 3750197"/>
              <a:gd name="connsiteX46" fmla="*/ 10098912 w 12199717"/>
              <a:gd name="connsiteY46" fmla="*/ 300941 h 3750197"/>
              <a:gd name="connsiteX47" fmla="*/ 10116274 w 12199717"/>
              <a:gd name="connsiteY47" fmla="*/ 295154 h 3750197"/>
              <a:gd name="connsiteX48" fmla="*/ 10174147 w 12199717"/>
              <a:gd name="connsiteY48" fmla="*/ 289367 h 3750197"/>
              <a:gd name="connsiteX49" fmla="*/ 10781818 w 12199717"/>
              <a:gd name="connsiteY49" fmla="*/ 277792 h 3750197"/>
              <a:gd name="connsiteX50" fmla="*/ 10984375 w 12199717"/>
              <a:gd name="connsiteY50" fmla="*/ 266217 h 3750197"/>
              <a:gd name="connsiteX51" fmla="*/ 11129059 w 12199717"/>
              <a:gd name="connsiteY51" fmla="*/ 260430 h 3750197"/>
              <a:gd name="connsiteX52" fmla="*/ 11308466 w 12199717"/>
              <a:gd name="connsiteY52" fmla="*/ 248855 h 3750197"/>
              <a:gd name="connsiteX53" fmla="*/ 11412638 w 12199717"/>
              <a:gd name="connsiteY53" fmla="*/ 243068 h 3750197"/>
              <a:gd name="connsiteX54" fmla="*/ 11603621 w 12199717"/>
              <a:gd name="connsiteY54" fmla="*/ 231493 h 3750197"/>
              <a:gd name="connsiteX55" fmla="*/ 11719367 w 12199717"/>
              <a:gd name="connsiteY55" fmla="*/ 225706 h 3750197"/>
              <a:gd name="connsiteX56" fmla="*/ 11979798 w 12199717"/>
              <a:gd name="connsiteY56" fmla="*/ 219919 h 3750197"/>
              <a:gd name="connsiteX57" fmla="*/ 12026097 w 12199717"/>
              <a:gd name="connsiteY57" fmla="*/ 214131 h 3750197"/>
              <a:gd name="connsiteX58" fmla="*/ 12130269 w 12199717"/>
              <a:gd name="connsiteY58" fmla="*/ 202557 h 3750197"/>
              <a:gd name="connsiteX59" fmla="*/ 12170780 w 12199717"/>
              <a:gd name="connsiteY59" fmla="*/ 190982 h 3750197"/>
              <a:gd name="connsiteX60" fmla="*/ 12193929 w 12199717"/>
              <a:gd name="connsiteY60" fmla="*/ 185195 h 3750197"/>
              <a:gd name="connsiteX61" fmla="*/ 12199717 w 12199717"/>
              <a:gd name="connsiteY61" fmla="*/ 3750197 h 3750197"/>
              <a:gd name="connsiteX62" fmla="*/ 0 w 12199717"/>
              <a:gd name="connsiteY62" fmla="*/ 3744410 h 3750197"/>
              <a:gd name="connsiteX63" fmla="*/ 0 w 12199717"/>
              <a:gd name="connsiteY63"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2772137 w 12199717"/>
              <a:gd name="connsiteY6" fmla="*/ 0 h 3750197"/>
              <a:gd name="connsiteX7" fmla="*/ 2974694 w 12199717"/>
              <a:gd name="connsiteY7" fmla="*/ 11574 h 3750197"/>
              <a:gd name="connsiteX8" fmla="*/ 3269848 w 12199717"/>
              <a:gd name="connsiteY8" fmla="*/ 17362 h 3750197"/>
              <a:gd name="connsiteX9" fmla="*/ 3975904 w 12199717"/>
              <a:gd name="connsiteY9" fmla="*/ 23149 h 3750197"/>
              <a:gd name="connsiteX10" fmla="*/ 4109013 w 12199717"/>
              <a:gd name="connsiteY10" fmla="*/ 28936 h 3750197"/>
              <a:gd name="connsiteX11" fmla="*/ 4178461 w 12199717"/>
              <a:gd name="connsiteY11" fmla="*/ 34724 h 3750197"/>
              <a:gd name="connsiteX12" fmla="*/ 4508340 w 12199717"/>
              <a:gd name="connsiteY12" fmla="*/ 63660 h 3750197"/>
              <a:gd name="connsiteX13" fmla="*/ 4930816 w 12199717"/>
              <a:gd name="connsiteY13" fmla="*/ 127321 h 3750197"/>
              <a:gd name="connsiteX14" fmla="*/ 5029200 w 12199717"/>
              <a:gd name="connsiteY14" fmla="*/ 138896 h 3750197"/>
              <a:gd name="connsiteX15" fmla="*/ 5104436 w 12199717"/>
              <a:gd name="connsiteY15" fmla="*/ 156258 h 3750197"/>
              <a:gd name="connsiteX16" fmla="*/ 5144947 w 12199717"/>
              <a:gd name="connsiteY16" fmla="*/ 162045 h 3750197"/>
              <a:gd name="connsiteX17" fmla="*/ 5359079 w 12199717"/>
              <a:gd name="connsiteY17" fmla="*/ 190982 h 3750197"/>
              <a:gd name="connsiteX18" fmla="*/ 5451676 w 12199717"/>
              <a:gd name="connsiteY18" fmla="*/ 214131 h 3750197"/>
              <a:gd name="connsiteX19" fmla="*/ 5590572 w 12199717"/>
              <a:gd name="connsiteY19" fmla="*/ 237281 h 3750197"/>
              <a:gd name="connsiteX20" fmla="*/ 5654233 w 12199717"/>
              <a:gd name="connsiteY20" fmla="*/ 254643 h 3750197"/>
              <a:gd name="connsiteX21" fmla="*/ 5746831 w 12199717"/>
              <a:gd name="connsiteY21" fmla="*/ 277792 h 3750197"/>
              <a:gd name="connsiteX22" fmla="*/ 5810491 w 12199717"/>
              <a:gd name="connsiteY22" fmla="*/ 289367 h 3750197"/>
              <a:gd name="connsiteX23" fmla="*/ 5868365 w 12199717"/>
              <a:gd name="connsiteY23" fmla="*/ 300941 h 3750197"/>
              <a:gd name="connsiteX24" fmla="*/ 5955175 w 12199717"/>
              <a:gd name="connsiteY24" fmla="*/ 318303 h 3750197"/>
              <a:gd name="connsiteX25" fmla="*/ 6013048 w 12199717"/>
              <a:gd name="connsiteY25" fmla="*/ 335665 h 3750197"/>
              <a:gd name="connsiteX26" fmla="*/ 6117221 w 12199717"/>
              <a:gd name="connsiteY26" fmla="*/ 347240 h 3750197"/>
              <a:gd name="connsiteX27" fmla="*/ 6140370 w 12199717"/>
              <a:gd name="connsiteY27" fmla="*/ 353027 h 3750197"/>
              <a:gd name="connsiteX28" fmla="*/ 6279266 w 12199717"/>
              <a:gd name="connsiteY28" fmla="*/ 364602 h 3750197"/>
              <a:gd name="connsiteX29" fmla="*/ 6412375 w 12199717"/>
              <a:gd name="connsiteY29" fmla="*/ 370389 h 3750197"/>
              <a:gd name="connsiteX30" fmla="*/ 6585995 w 12199717"/>
              <a:gd name="connsiteY30" fmla="*/ 381964 h 3750197"/>
              <a:gd name="connsiteX31" fmla="*/ 6690167 w 12199717"/>
              <a:gd name="connsiteY31" fmla="*/ 387751 h 3750197"/>
              <a:gd name="connsiteX32" fmla="*/ 7275316 w 12199717"/>
              <a:gd name="connsiteY32" fmla="*/ 410901 h 3750197"/>
              <a:gd name="connsiteX33" fmla="*/ 8165940 w 12199717"/>
              <a:gd name="connsiteY33" fmla="*/ 428263 h 3750197"/>
              <a:gd name="connsiteX34" fmla="*/ 9427580 w 12199717"/>
              <a:gd name="connsiteY34" fmla="*/ 410901 h 3750197"/>
              <a:gd name="connsiteX35" fmla="*/ 9531752 w 12199717"/>
              <a:gd name="connsiteY35" fmla="*/ 399326 h 3750197"/>
              <a:gd name="connsiteX36" fmla="*/ 9647499 w 12199717"/>
              <a:gd name="connsiteY36" fmla="*/ 387751 h 3750197"/>
              <a:gd name="connsiteX37" fmla="*/ 9751671 w 12199717"/>
              <a:gd name="connsiteY37" fmla="*/ 376177 h 3750197"/>
              <a:gd name="connsiteX38" fmla="*/ 9878993 w 12199717"/>
              <a:gd name="connsiteY38" fmla="*/ 364602 h 3750197"/>
              <a:gd name="connsiteX39" fmla="*/ 9925291 w 12199717"/>
              <a:gd name="connsiteY39" fmla="*/ 353027 h 3750197"/>
              <a:gd name="connsiteX40" fmla="*/ 9948441 w 12199717"/>
              <a:gd name="connsiteY40" fmla="*/ 347240 h 3750197"/>
              <a:gd name="connsiteX41" fmla="*/ 9983165 w 12199717"/>
              <a:gd name="connsiteY41" fmla="*/ 335665 h 3750197"/>
              <a:gd name="connsiteX42" fmla="*/ 10017889 w 12199717"/>
              <a:gd name="connsiteY42" fmla="*/ 329878 h 3750197"/>
              <a:gd name="connsiteX43" fmla="*/ 10046826 w 12199717"/>
              <a:gd name="connsiteY43" fmla="*/ 318303 h 3750197"/>
              <a:gd name="connsiteX44" fmla="*/ 10081550 w 12199717"/>
              <a:gd name="connsiteY44" fmla="*/ 312516 h 3750197"/>
              <a:gd name="connsiteX45" fmla="*/ 10098912 w 12199717"/>
              <a:gd name="connsiteY45" fmla="*/ 300941 h 3750197"/>
              <a:gd name="connsiteX46" fmla="*/ 10116274 w 12199717"/>
              <a:gd name="connsiteY46" fmla="*/ 295154 h 3750197"/>
              <a:gd name="connsiteX47" fmla="*/ 10174147 w 12199717"/>
              <a:gd name="connsiteY47" fmla="*/ 289367 h 3750197"/>
              <a:gd name="connsiteX48" fmla="*/ 10781818 w 12199717"/>
              <a:gd name="connsiteY48" fmla="*/ 277792 h 3750197"/>
              <a:gd name="connsiteX49" fmla="*/ 10984375 w 12199717"/>
              <a:gd name="connsiteY49" fmla="*/ 266217 h 3750197"/>
              <a:gd name="connsiteX50" fmla="*/ 11129059 w 12199717"/>
              <a:gd name="connsiteY50" fmla="*/ 260430 h 3750197"/>
              <a:gd name="connsiteX51" fmla="*/ 11308466 w 12199717"/>
              <a:gd name="connsiteY51" fmla="*/ 248855 h 3750197"/>
              <a:gd name="connsiteX52" fmla="*/ 11412638 w 12199717"/>
              <a:gd name="connsiteY52" fmla="*/ 243068 h 3750197"/>
              <a:gd name="connsiteX53" fmla="*/ 11603621 w 12199717"/>
              <a:gd name="connsiteY53" fmla="*/ 231493 h 3750197"/>
              <a:gd name="connsiteX54" fmla="*/ 11719367 w 12199717"/>
              <a:gd name="connsiteY54" fmla="*/ 225706 h 3750197"/>
              <a:gd name="connsiteX55" fmla="*/ 11979798 w 12199717"/>
              <a:gd name="connsiteY55" fmla="*/ 219919 h 3750197"/>
              <a:gd name="connsiteX56" fmla="*/ 12026097 w 12199717"/>
              <a:gd name="connsiteY56" fmla="*/ 214131 h 3750197"/>
              <a:gd name="connsiteX57" fmla="*/ 12130269 w 12199717"/>
              <a:gd name="connsiteY57" fmla="*/ 202557 h 3750197"/>
              <a:gd name="connsiteX58" fmla="*/ 12170780 w 12199717"/>
              <a:gd name="connsiteY58" fmla="*/ 190982 h 3750197"/>
              <a:gd name="connsiteX59" fmla="*/ 12193929 w 12199717"/>
              <a:gd name="connsiteY59" fmla="*/ 185195 h 3750197"/>
              <a:gd name="connsiteX60" fmla="*/ 12199717 w 12199717"/>
              <a:gd name="connsiteY60" fmla="*/ 3750197 h 3750197"/>
              <a:gd name="connsiteX61" fmla="*/ 0 w 12199717"/>
              <a:gd name="connsiteY61" fmla="*/ 3744410 h 3750197"/>
              <a:gd name="connsiteX62" fmla="*/ 0 w 12199717"/>
              <a:gd name="connsiteY62"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2772137 w 12199717"/>
              <a:gd name="connsiteY5" fmla="*/ 0 h 3750197"/>
              <a:gd name="connsiteX6" fmla="*/ 2974694 w 12199717"/>
              <a:gd name="connsiteY6" fmla="*/ 11574 h 3750197"/>
              <a:gd name="connsiteX7" fmla="*/ 3269848 w 12199717"/>
              <a:gd name="connsiteY7" fmla="*/ 17362 h 3750197"/>
              <a:gd name="connsiteX8" fmla="*/ 3975904 w 12199717"/>
              <a:gd name="connsiteY8" fmla="*/ 23149 h 3750197"/>
              <a:gd name="connsiteX9" fmla="*/ 4109013 w 12199717"/>
              <a:gd name="connsiteY9" fmla="*/ 28936 h 3750197"/>
              <a:gd name="connsiteX10" fmla="*/ 4178461 w 12199717"/>
              <a:gd name="connsiteY10" fmla="*/ 34724 h 3750197"/>
              <a:gd name="connsiteX11" fmla="*/ 4508340 w 12199717"/>
              <a:gd name="connsiteY11" fmla="*/ 63660 h 3750197"/>
              <a:gd name="connsiteX12" fmla="*/ 4930816 w 12199717"/>
              <a:gd name="connsiteY12" fmla="*/ 127321 h 3750197"/>
              <a:gd name="connsiteX13" fmla="*/ 5029200 w 12199717"/>
              <a:gd name="connsiteY13" fmla="*/ 138896 h 3750197"/>
              <a:gd name="connsiteX14" fmla="*/ 5104436 w 12199717"/>
              <a:gd name="connsiteY14" fmla="*/ 156258 h 3750197"/>
              <a:gd name="connsiteX15" fmla="*/ 5144947 w 12199717"/>
              <a:gd name="connsiteY15" fmla="*/ 162045 h 3750197"/>
              <a:gd name="connsiteX16" fmla="*/ 5359079 w 12199717"/>
              <a:gd name="connsiteY16" fmla="*/ 190982 h 3750197"/>
              <a:gd name="connsiteX17" fmla="*/ 5451676 w 12199717"/>
              <a:gd name="connsiteY17" fmla="*/ 214131 h 3750197"/>
              <a:gd name="connsiteX18" fmla="*/ 5590572 w 12199717"/>
              <a:gd name="connsiteY18" fmla="*/ 237281 h 3750197"/>
              <a:gd name="connsiteX19" fmla="*/ 5654233 w 12199717"/>
              <a:gd name="connsiteY19" fmla="*/ 254643 h 3750197"/>
              <a:gd name="connsiteX20" fmla="*/ 5746831 w 12199717"/>
              <a:gd name="connsiteY20" fmla="*/ 277792 h 3750197"/>
              <a:gd name="connsiteX21" fmla="*/ 5810491 w 12199717"/>
              <a:gd name="connsiteY21" fmla="*/ 289367 h 3750197"/>
              <a:gd name="connsiteX22" fmla="*/ 5868365 w 12199717"/>
              <a:gd name="connsiteY22" fmla="*/ 300941 h 3750197"/>
              <a:gd name="connsiteX23" fmla="*/ 5955175 w 12199717"/>
              <a:gd name="connsiteY23" fmla="*/ 318303 h 3750197"/>
              <a:gd name="connsiteX24" fmla="*/ 6013048 w 12199717"/>
              <a:gd name="connsiteY24" fmla="*/ 335665 h 3750197"/>
              <a:gd name="connsiteX25" fmla="*/ 6117221 w 12199717"/>
              <a:gd name="connsiteY25" fmla="*/ 347240 h 3750197"/>
              <a:gd name="connsiteX26" fmla="*/ 6140370 w 12199717"/>
              <a:gd name="connsiteY26" fmla="*/ 353027 h 3750197"/>
              <a:gd name="connsiteX27" fmla="*/ 6279266 w 12199717"/>
              <a:gd name="connsiteY27" fmla="*/ 364602 h 3750197"/>
              <a:gd name="connsiteX28" fmla="*/ 6412375 w 12199717"/>
              <a:gd name="connsiteY28" fmla="*/ 370389 h 3750197"/>
              <a:gd name="connsiteX29" fmla="*/ 6585995 w 12199717"/>
              <a:gd name="connsiteY29" fmla="*/ 381964 h 3750197"/>
              <a:gd name="connsiteX30" fmla="*/ 6690167 w 12199717"/>
              <a:gd name="connsiteY30" fmla="*/ 387751 h 3750197"/>
              <a:gd name="connsiteX31" fmla="*/ 7275316 w 12199717"/>
              <a:gd name="connsiteY31" fmla="*/ 410901 h 3750197"/>
              <a:gd name="connsiteX32" fmla="*/ 8165940 w 12199717"/>
              <a:gd name="connsiteY32" fmla="*/ 428263 h 3750197"/>
              <a:gd name="connsiteX33" fmla="*/ 9427580 w 12199717"/>
              <a:gd name="connsiteY33" fmla="*/ 410901 h 3750197"/>
              <a:gd name="connsiteX34" fmla="*/ 9531752 w 12199717"/>
              <a:gd name="connsiteY34" fmla="*/ 399326 h 3750197"/>
              <a:gd name="connsiteX35" fmla="*/ 9647499 w 12199717"/>
              <a:gd name="connsiteY35" fmla="*/ 387751 h 3750197"/>
              <a:gd name="connsiteX36" fmla="*/ 9751671 w 12199717"/>
              <a:gd name="connsiteY36" fmla="*/ 376177 h 3750197"/>
              <a:gd name="connsiteX37" fmla="*/ 9878993 w 12199717"/>
              <a:gd name="connsiteY37" fmla="*/ 364602 h 3750197"/>
              <a:gd name="connsiteX38" fmla="*/ 9925291 w 12199717"/>
              <a:gd name="connsiteY38" fmla="*/ 353027 h 3750197"/>
              <a:gd name="connsiteX39" fmla="*/ 9948441 w 12199717"/>
              <a:gd name="connsiteY39" fmla="*/ 347240 h 3750197"/>
              <a:gd name="connsiteX40" fmla="*/ 9983165 w 12199717"/>
              <a:gd name="connsiteY40" fmla="*/ 335665 h 3750197"/>
              <a:gd name="connsiteX41" fmla="*/ 10017889 w 12199717"/>
              <a:gd name="connsiteY41" fmla="*/ 329878 h 3750197"/>
              <a:gd name="connsiteX42" fmla="*/ 10046826 w 12199717"/>
              <a:gd name="connsiteY42" fmla="*/ 318303 h 3750197"/>
              <a:gd name="connsiteX43" fmla="*/ 10081550 w 12199717"/>
              <a:gd name="connsiteY43" fmla="*/ 312516 h 3750197"/>
              <a:gd name="connsiteX44" fmla="*/ 10098912 w 12199717"/>
              <a:gd name="connsiteY44" fmla="*/ 300941 h 3750197"/>
              <a:gd name="connsiteX45" fmla="*/ 10116274 w 12199717"/>
              <a:gd name="connsiteY45" fmla="*/ 295154 h 3750197"/>
              <a:gd name="connsiteX46" fmla="*/ 10174147 w 12199717"/>
              <a:gd name="connsiteY46" fmla="*/ 289367 h 3750197"/>
              <a:gd name="connsiteX47" fmla="*/ 10781818 w 12199717"/>
              <a:gd name="connsiteY47" fmla="*/ 277792 h 3750197"/>
              <a:gd name="connsiteX48" fmla="*/ 10984375 w 12199717"/>
              <a:gd name="connsiteY48" fmla="*/ 266217 h 3750197"/>
              <a:gd name="connsiteX49" fmla="*/ 11129059 w 12199717"/>
              <a:gd name="connsiteY49" fmla="*/ 260430 h 3750197"/>
              <a:gd name="connsiteX50" fmla="*/ 11308466 w 12199717"/>
              <a:gd name="connsiteY50" fmla="*/ 248855 h 3750197"/>
              <a:gd name="connsiteX51" fmla="*/ 11412638 w 12199717"/>
              <a:gd name="connsiteY51" fmla="*/ 243068 h 3750197"/>
              <a:gd name="connsiteX52" fmla="*/ 11603621 w 12199717"/>
              <a:gd name="connsiteY52" fmla="*/ 231493 h 3750197"/>
              <a:gd name="connsiteX53" fmla="*/ 11719367 w 12199717"/>
              <a:gd name="connsiteY53" fmla="*/ 225706 h 3750197"/>
              <a:gd name="connsiteX54" fmla="*/ 11979798 w 12199717"/>
              <a:gd name="connsiteY54" fmla="*/ 219919 h 3750197"/>
              <a:gd name="connsiteX55" fmla="*/ 12026097 w 12199717"/>
              <a:gd name="connsiteY55" fmla="*/ 214131 h 3750197"/>
              <a:gd name="connsiteX56" fmla="*/ 12130269 w 12199717"/>
              <a:gd name="connsiteY56" fmla="*/ 202557 h 3750197"/>
              <a:gd name="connsiteX57" fmla="*/ 12170780 w 12199717"/>
              <a:gd name="connsiteY57" fmla="*/ 190982 h 3750197"/>
              <a:gd name="connsiteX58" fmla="*/ 12193929 w 12199717"/>
              <a:gd name="connsiteY58" fmla="*/ 185195 h 3750197"/>
              <a:gd name="connsiteX59" fmla="*/ 12199717 w 12199717"/>
              <a:gd name="connsiteY59" fmla="*/ 3750197 h 3750197"/>
              <a:gd name="connsiteX60" fmla="*/ 0 w 12199717"/>
              <a:gd name="connsiteY60" fmla="*/ 3744410 h 3750197"/>
              <a:gd name="connsiteX61" fmla="*/ 0 w 12199717"/>
              <a:gd name="connsiteY61"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966486 w 12199717"/>
              <a:gd name="connsiteY3" fmla="*/ 104172 h 3750197"/>
              <a:gd name="connsiteX4" fmla="*/ 2772137 w 12199717"/>
              <a:gd name="connsiteY4" fmla="*/ 0 h 3750197"/>
              <a:gd name="connsiteX5" fmla="*/ 2974694 w 12199717"/>
              <a:gd name="connsiteY5" fmla="*/ 11574 h 3750197"/>
              <a:gd name="connsiteX6" fmla="*/ 3269848 w 12199717"/>
              <a:gd name="connsiteY6" fmla="*/ 17362 h 3750197"/>
              <a:gd name="connsiteX7" fmla="*/ 3975904 w 12199717"/>
              <a:gd name="connsiteY7" fmla="*/ 23149 h 3750197"/>
              <a:gd name="connsiteX8" fmla="*/ 4109013 w 12199717"/>
              <a:gd name="connsiteY8" fmla="*/ 28936 h 3750197"/>
              <a:gd name="connsiteX9" fmla="*/ 4178461 w 12199717"/>
              <a:gd name="connsiteY9" fmla="*/ 34724 h 3750197"/>
              <a:gd name="connsiteX10" fmla="*/ 4508340 w 12199717"/>
              <a:gd name="connsiteY10" fmla="*/ 63660 h 3750197"/>
              <a:gd name="connsiteX11" fmla="*/ 4930816 w 12199717"/>
              <a:gd name="connsiteY11" fmla="*/ 127321 h 3750197"/>
              <a:gd name="connsiteX12" fmla="*/ 5029200 w 12199717"/>
              <a:gd name="connsiteY12" fmla="*/ 138896 h 3750197"/>
              <a:gd name="connsiteX13" fmla="*/ 5104436 w 12199717"/>
              <a:gd name="connsiteY13" fmla="*/ 156258 h 3750197"/>
              <a:gd name="connsiteX14" fmla="*/ 5144947 w 12199717"/>
              <a:gd name="connsiteY14" fmla="*/ 162045 h 3750197"/>
              <a:gd name="connsiteX15" fmla="*/ 5359079 w 12199717"/>
              <a:gd name="connsiteY15" fmla="*/ 190982 h 3750197"/>
              <a:gd name="connsiteX16" fmla="*/ 5451676 w 12199717"/>
              <a:gd name="connsiteY16" fmla="*/ 214131 h 3750197"/>
              <a:gd name="connsiteX17" fmla="*/ 5590572 w 12199717"/>
              <a:gd name="connsiteY17" fmla="*/ 237281 h 3750197"/>
              <a:gd name="connsiteX18" fmla="*/ 5654233 w 12199717"/>
              <a:gd name="connsiteY18" fmla="*/ 254643 h 3750197"/>
              <a:gd name="connsiteX19" fmla="*/ 5746831 w 12199717"/>
              <a:gd name="connsiteY19" fmla="*/ 277792 h 3750197"/>
              <a:gd name="connsiteX20" fmla="*/ 5810491 w 12199717"/>
              <a:gd name="connsiteY20" fmla="*/ 289367 h 3750197"/>
              <a:gd name="connsiteX21" fmla="*/ 5868365 w 12199717"/>
              <a:gd name="connsiteY21" fmla="*/ 300941 h 3750197"/>
              <a:gd name="connsiteX22" fmla="*/ 5955175 w 12199717"/>
              <a:gd name="connsiteY22" fmla="*/ 318303 h 3750197"/>
              <a:gd name="connsiteX23" fmla="*/ 6013048 w 12199717"/>
              <a:gd name="connsiteY23" fmla="*/ 335665 h 3750197"/>
              <a:gd name="connsiteX24" fmla="*/ 6117221 w 12199717"/>
              <a:gd name="connsiteY24" fmla="*/ 347240 h 3750197"/>
              <a:gd name="connsiteX25" fmla="*/ 6140370 w 12199717"/>
              <a:gd name="connsiteY25" fmla="*/ 353027 h 3750197"/>
              <a:gd name="connsiteX26" fmla="*/ 6279266 w 12199717"/>
              <a:gd name="connsiteY26" fmla="*/ 364602 h 3750197"/>
              <a:gd name="connsiteX27" fmla="*/ 6412375 w 12199717"/>
              <a:gd name="connsiteY27" fmla="*/ 370389 h 3750197"/>
              <a:gd name="connsiteX28" fmla="*/ 6585995 w 12199717"/>
              <a:gd name="connsiteY28" fmla="*/ 381964 h 3750197"/>
              <a:gd name="connsiteX29" fmla="*/ 6690167 w 12199717"/>
              <a:gd name="connsiteY29" fmla="*/ 387751 h 3750197"/>
              <a:gd name="connsiteX30" fmla="*/ 7275316 w 12199717"/>
              <a:gd name="connsiteY30" fmla="*/ 410901 h 3750197"/>
              <a:gd name="connsiteX31" fmla="*/ 8165940 w 12199717"/>
              <a:gd name="connsiteY31" fmla="*/ 428263 h 3750197"/>
              <a:gd name="connsiteX32" fmla="*/ 9427580 w 12199717"/>
              <a:gd name="connsiteY32" fmla="*/ 410901 h 3750197"/>
              <a:gd name="connsiteX33" fmla="*/ 9531752 w 12199717"/>
              <a:gd name="connsiteY33" fmla="*/ 399326 h 3750197"/>
              <a:gd name="connsiteX34" fmla="*/ 9647499 w 12199717"/>
              <a:gd name="connsiteY34" fmla="*/ 387751 h 3750197"/>
              <a:gd name="connsiteX35" fmla="*/ 9751671 w 12199717"/>
              <a:gd name="connsiteY35" fmla="*/ 376177 h 3750197"/>
              <a:gd name="connsiteX36" fmla="*/ 9878993 w 12199717"/>
              <a:gd name="connsiteY36" fmla="*/ 364602 h 3750197"/>
              <a:gd name="connsiteX37" fmla="*/ 9925291 w 12199717"/>
              <a:gd name="connsiteY37" fmla="*/ 353027 h 3750197"/>
              <a:gd name="connsiteX38" fmla="*/ 9948441 w 12199717"/>
              <a:gd name="connsiteY38" fmla="*/ 347240 h 3750197"/>
              <a:gd name="connsiteX39" fmla="*/ 9983165 w 12199717"/>
              <a:gd name="connsiteY39" fmla="*/ 335665 h 3750197"/>
              <a:gd name="connsiteX40" fmla="*/ 10017889 w 12199717"/>
              <a:gd name="connsiteY40" fmla="*/ 329878 h 3750197"/>
              <a:gd name="connsiteX41" fmla="*/ 10046826 w 12199717"/>
              <a:gd name="connsiteY41" fmla="*/ 318303 h 3750197"/>
              <a:gd name="connsiteX42" fmla="*/ 10081550 w 12199717"/>
              <a:gd name="connsiteY42" fmla="*/ 312516 h 3750197"/>
              <a:gd name="connsiteX43" fmla="*/ 10098912 w 12199717"/>
              <a:gd name="connsiteY43" fmla="*/ 300941 h 3750197"/>
              <a:gd name="connsiteX44" fmla="*/ 10116274 w 12199717"/>
              <a:gd name="connsiteY44" fmla="*/ 295154 h 3750197"/>
              <a:gd name="connsiteX45" fmla="*/ 10174147 w 12199717"/>
              <a:gd name="connsiteY45" fmla="*/ 289367 h 3750197"/>
              <a:gd name="connsiteX46" fmla="*/ 10781818 w 12199717"/>
              <a:gd name="connsiteY46" fmla="*/ 277792 h 3750197"/>
              <a:gd name="connsiteX47" fmla="*/ 10984375 w 12199717"/>
              <a:gd name="connsiteY47" fmla="*/ 266217 h 3750197"/>
              <a:gd name="connsiteX48" fmla="*/ 11129059 w 12199717"/>
              <a:gd name="connsiteY48" fmla="*/ 260430 h 3750197"/>
              <a:gd name="connsiteX49" fmla="*/ 11308466 w 12199717"/>
              <a:gd name="connsiteY49" fmla="*/ 248855 h 3750197"/>
              <a:gd name="connsiteX50" fmla="*/ 11412638 w 12199717"/>
              <a:gd name="connsiteY50" fmla="*/ 243068 h 3750197"/>
              <a:gd name="connsiteX51" fmla="*/ 11603621 w 12199717"/>
              <a:gd name="connsiteY51" fmla="*/ 231493 h 3750197"/>
              <a:gd name="connsiteX52" fmla="*/ 11719367 w 12199717"/>
              <a:gd name="connsiteY52" fmla="*/ 225706 h 3750197"/>
              <a:gd name="connsiteX53" fmla="*/ 11979798 w 12199717"/>
              <a:gd name="connsiteY53" fmla="*/ 219919 h 3750197"/>
              <a:gd name="connsiteX54" fmla="*/ 12026097 w 12199717"/>
              <a:gd name="connsiteY54" fmla="*/ 214131 h 3750197"/>
              <a:gd name="connsiteX55" fmla="*/ 12130269 w 12199717"/>
              <a:gd name="connsiteY55" fmla="*/ 202557 h 3750197"/>
              <a:gd name="connsiteX56" fmla="*/ 12170780 w 12199717"/>
              <a:gd name="connsiteY56" fmla="*/ 190982 h 3750197"/>
              <a:gd name="connsiteX57" fmla="*/ 12193929 w 12199717"/>
              <a:gd name="connsiteY57" fmla="*/ 185195 h 3750197"/>
              <a:gd name="connsiteX58" fmla="*/ 12199717 w 12199717"/>
              <a:gd name="connsiteY58" fmla="*/ 3750197 h 3750197"/>
              <a:gd name="connsiteX59" fmla="*/ 0 w 12199717"/>
              <a:gd name="connsiteY59" fmla="*/ 3744410 h 3750197"/>
              <a:gd name="connsiteX60" fmla="*/ 0 w 12199717"/>
              <a:gd name="connsiteY60"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2772137 w 12199717"/>
              <a:gd name="connsiteY3" fmla="*/ 0 h 3750197"/>
              <a:gd name="connsiteX4" fmla="*/ 2974694 w 12199717"/>
              <a:gd name="connsiteY4" fmla="*/ 11574 h 3750197"/>
              <a:gd name="connsiteX5" fmla="*/ 3269848 w 12199717"/>
              <a:gd name="connsiteY5" fmla="*/ 17362 h 3750197"/>
              <a:gd name="connsiteX6" fmla="*/ 3975904 w 12199717"/>
              <a:gd name="connsiteY6" fmla="*/ 23149 h 3750197"/>
              <a:gd name="connsiteX7" fmla="*/ 4109013 w 12199717"/>
              <a:gd name="connsiteY7" fmla="*/ 28936 h 3750197"/>
              <a:gd name="connsiteX8" fmla="*/ 4178461 w 12199717"/>
              <a:gd name="connsiteY8" fmla="*/ 34724 h 3750197"/>
              <a:gd name="connsiteX9" fmla="*/ 4508340 w 12199717"/>
              <a:gd name="connsiteY9" fmla="*/ 63660 h 3750197"/>
              <a:gd name="connsiteX10" fmla="*/ 4930816 w 12199717"/>
              <a:gd name="connsiteY10" fmla="*/ 127321 h 3750197"/>
              <a:gd name="connsiteX11" fmla="*/ 5029200 w 12199717"/>
              <a:gd name="connsiteY11" fmla="*/ 138896 h 3750197"/>
              <a:gd name="connsiteX12" fmla="*/ 5104436 w 12199717"/>
              <a:gd name="connsiteY12" fmla="*/ 156258 h 3750197"/>
              <a:gd name="connsiteX13" fmla="*/ 5144947 w 12199717"/>
              <a:gd name="connsiteY13" fmla="*/ 162045 h 3750197"/>
              <a:gd name="connsiteX14" fmla="*/ 5359079 w 12199717"/>
              <a:gd name="connsiteY14" fmla="*/ 190982 h 3750197"/>
              <a:gd name="connsiteX15" fmla="*/ 5451676 w 12199717"/>
              <a:gd name="connsiteY15" fmla="*/ 214131 h 3750197"/>
              <a:gd name="connsiteX16" fmla="*/ 5590572 w 12199717"/>
              <a:gd name="connsiteY16" fmla="*/ 237281 h 3750197"/>
              <a:gd name="connsiteX17" fmla="*/ 5654233 w 12199717"/>
              <a:gd name="connsiteY17" fmla="*/ 254643 h 3750197"/>
              <a:gd name="connsiteX18" fmla="*/ 5746831 w 12199717"/>
              <a:gd name="connsiteY18" fmla="*/ 277792 h 3750197"/>
              <a:gd name="connsiteX19" fmla="*/ 5810491 w 12199717"/>
              <a:gd name="connsiteY19" fmla="*/ 289367 h 3750197"/>
              <a:gd name="connsiteX20" fmla="*/ 5868365 w 12199717"/>
              <a:gd name="connsiteY20" fmla="*/ 300941 h 3750197"/>
              <a:gd name="connsiteX21" fmla="*/ 5955175 w 12199717"/>
              <a:gd name="connsiteY21" fmla="*/ 318303 h 3750197"/>
              <a:gd name="connsiteX22" fmla="*/ 6013048 w 12199717"/>
              <a:gd name="connsiteY22" fmla="*/ 335665 h 3750197"/>
              <a:gd name="connsiteX23" fmla="*/ 6117221 w 12199717"/>
              <a:gd name="connsiteY23" fmla="*/ 347240 h 3750197"/>
              <a:gd name="connsiteX24" fmla="*/ 6140370 w 12199717"/>
              <a:gd name="connsiteY24" fmla="*/ 353027 h 3750197"/>
              <a:gd name="connsiteX25" fmla="*/ 6279266 w 12199717"/>
              <a:gd name="connsiteY25" fmla="*/ 364602 h 3750197"/>
              <a:gd name="connsiteX26" fmla="*/ 6412375 w 12199717"/>
              <a:gd name="connsiteY26" fmla="*/ 370389 h 3750197"/>
              <a:gd name="connsiteX27" fmla="*/ 6585995 w 12199717"/>
              <a:gd name="connsiteY27" fmla="*/ 381964 h 3750197"/>
              <a:gd name="connsiteX28" fmla="*/ 6690167 w 12199717"/>
              <a:gd name="connsiteY28" fmla="*/ 387751 h 3750197"/>
              <a:gd name="connsiteX29" fmla="*/ 7275316 w 12199717"/>
              <a:gd name="connsiteY29" fmla="*/ 410901 h 3750197"/>
              <a:gd name="connsiteX30" fmla="*/ 8165940 w 12199717"/>
              <a:gd name="connsiteY30" fmla="*/ 428263 h 3750197"/>
              <a:gd name="connsiteX31" fmla="*/ 9427580 w 12199717"/>
              <a:gd name="connsiteY31" fmla="*/ 410901 h 3750197"/>
              <a:gd name="connsiteX32" fmla="*/ 9531752 w 12199717"/>
              <a:gd name="connsiteY32" fmla="*/ 399326 h 3750197"/>
              <a:gd name="connsiteX33" fmla="*/ 9647499 w 12199717"/>
              <a:gd name="connsiteY33" fmla="*/ 387751 h 3750197"/>
              <a:gd name="connsiteX34" fmla="*/ 9751671 w 12199717"/>
              <a:gd name="connsiteY34" fmla="*/ 376177 h 3750197"/>
              <a:gd name="connsiteX35" fmla="*/ 9878993 w 12199717"/>
              <a:gd name="connsiteY35" fmla="*/ 364602 h 3750197"/>
              <a:gd name="connsiteX36" fmla="*/ 9925291 w 12199717"/>
              <a:gd name="connsiteY36" fmla="*/ 353027 h 3750197"/>
              <a:gd name="connsiteX37" fmla="*/ 9948441 w 12199717"/>
              <a:gd name="connsiteY37" fmla="*/ 347240 h 3750197"/>
              <a:gd name="connsiteX38" fmla="*/ 9983165 w 12199717"/>
              <a:gd name="connsiteY38" fmla="*/ 335665 h 3750197"/>
              <a:gd name="connsiteX39" fmla="*/ 10017889 w 12199717"/>
              <a:gd name="connsiteY39" fmla="*/ 329878 h 3750197"/>
              <a:gd name="connsiteX40" fmla="*/ 10046826 w 12199717"/>
              <a:gd name="connsiteY40" fmla="*/ 318303 h 3750197"/>
              <a:gd name="connsiteX41" fmla="*/ 10081550 w 12199717"/>
              <a:gd name="connsiteY41" fmla="*/ 312516 h 3750197"/>
              <a:gd name="connsiteX42" fmla="*/ 10098912 w 12199717"/>
              <a:gd name="connsiteY42" fmla="*/ 300941 h 3750197"/>
              <a:gd name="connsiteX43" fmla="*/ 10116274 w 12199717"/>
              <a:gd name="connsiteY43" fmla="*/ 295154 h 3750197"/>
              <a:gd name="connsiteX44" fmla="*/ 10174147 w 12199717"/>
              <a:gd name="connsiteY44" fmla="*/ 289367 h 3750197"/>
              <a:gd name="connsiteX45" fmla="*/ 10781818 w 12199717"/>
              <a:gd name="connsiteY45" fmla="*/ 277792 h 3750197"/>
              <a:gd name="connsiteX46" fmla="*/ 10984375 w 12199717"/>
              <a:gd name="connsiteY46" fmla="*/ 266217 h 3750197"/>
              <a:gd name="connsiteX47" fmla="*/ 11129059 w 12199717"/>
              <a:gd name="connsiteY47" fmla="*/ 260430 h 3750197"/>
              <a:gd name="connsiteX48" fmla="*/ 11308466 w 12199717"/>
              <a:gd name="connsiteY48" fmla="*/ 248855 h 3750197"/>
              <a:gd name="connsiteX49" fmla="*/ 11412638 w 12199717"/>
              <a:gd name="connsiteY49" fmla="*/ 243068 h 3750197"/>
              <a:gd name="connsiteX50" fmla="*/ 11603621 w 12199717"/>
              <a:gd name="connsiteY50" fmla="*/ 231493 h 3750197"/>
              <a:gd name="connsiteX51" fmla="*/ 11719367 w 12199717"/>
              <a:gd name="connsiteY51" fmla="*/ 225706 h 3750197"/>
              <a:gd name="connsiteX52" fmla="*/ 11979798 w 12199717"/>
              <a:gd name="connsiteY52" fmla="*/ 219919 h 3750197"/>
              <a:gd name="connsiteX53" fmla="*/ 12026097 w 12199717"/>
              <a:gd name="connsiteY53" fmla="*/ 214131 h 3750197"/>
              <a:gd name="connsiteX54" fmla="*/ 12130269 w 12199717"/>
              <a:gd name="connsiteY54" fmla="*/ 202557 h 3750197"/>
              <a:gd name="connsiteX55" fmla="*/ 12170780 w 12199717"/>
              <a:gd name="connsiteY55" fmla="*/ 190982 h 3750197"/>
              <a:gd name="connsiteX56" fmla="*/ 12193929 w 12199717"/>
              <a:gd name="connsiteY56" fmla="*/ 185195 h 3750197"/>
              <a:gd name="connsiteX57" fmla="*/ 12199717 w 12199717"/>
              <a:gd name="connsiteY57" fmla="*/ 3750197 h 3750197"/>
              <a:gd name="connsiteX58" fmla="*/ 0 w 12199717"/>
              <a:gd name="connsiteY58" fmla="*/ 3744410 h 3750197"/>
              <a:gd name="connsiteX59" fmla="*/ 0 w 12199717"/>
              <a:gd name="connsiteY59" fmla="*/ 231493 h 3750197"/>
              <a:gd name="connsiteX0" fmla="*/ 0 w 12199717"/>
              <a:gd name="connsiteY0" fmla="*/ 231493 h 3750197"/>
              <a:gd name="connsiteX1" fmla="*/ 0 w 12199717"/>
              <a:gd name="connsiteY1" fmla="*/ 231493 h 3750197"/>
              <a:gd name="connsiteX2" fmla="*/ 2772137 w 12199717"/>
              <a:gd name="connsiteY2" fmla="*/ 0 h 3750197"/>
              <a:gd name="connsiteX3" fmla="*/ 2974694 w 12199717"/>
              <a:gd name="connsiteY3" fmla="*/ 11574 h 3750197"/>
              <a:gd name="connsiteX4" fmla="*/ 3269848 w 12199717"/>
              <a:gd name="connsiteY4" fmla="*/ 17362 h 3750197"/>
              <a:gd name="connsiteX5" fmla="*/ 3975904 w 12199717"/>
              <a:gd name="connsiteY5" fmla="*/ 23149 h 3750197"/>
              <a:gd name="connsiteX6" fmla="*/ 4109013 w 12199717"/>
              <a:gd name="connsiteY6" fmla="*/ 28936 h 3750197"/>
              <a:gd name="connsiteX7" fmla="*/ 4178461 w 12199717"/>
              <a:gd name="connsiteY7" fmla="*/ 34724 h 3750197"/>
              <a:gd name="connsiteX8" fmla="*/ 4508340 w 12199717"/>
              <a:gd name="connsiteY8" fmla="*/ 63660 h 3750197"/>
              <a:gd name="connsiteX9" fmla="*/ 4930816 w 12199717"/>
              <a:gd name="connsiteY9" fmla="*/ 127321 h 3750197"/>
              <a:gd name="connsiteX10" fmla="*/ 5029200 w 12199717"/>
              <a:gd name="connsiteY10" fmla="*/ 138896 h 3750197"/>
              <a:gd name="connsiteX11" fmla="*/ 5104436 w 12199717"/>
              <a:gd name="connsiteY11" fmla="*/ 156258 h 3750197"/>
              <a:gd name="connsiteX12" fmla="*/ 5144947 w 12199717"/>
              <a:gd name="connsiteY12" fmla="*/ 162045 h 3750197"/>
              <a:gd name="connsiteX13" fmla="*/ 5359079 w 12199717"/>
              <a:gd name="connsiteY13" fmla="*/ 190982 h 3750197"/>
              <a:gd name="connsiteX14" fmla="*/ 5451676 w 12199717"/>
              <a:gd name="connsiteY14" fmla="*/ 214131 h 3750197"/>
              <a:gd name="connsiteX15" fmla="*/ 5590572 w 12199717"/>
              <a:gd name="connsiteY15" fmla="*/ 237281 h 3750197"/>
              <a:gd name="connsiteX16" fmla="*/ 5654233 w 12199717"/>
              <a:gd name="connsiteY16" fmla="*/ 254643 h 3750197"/>
              <a:gd name="connsiteX17" fmla="*/ 5746831 w 12199717"/>
              <a:gd name="connsiteY17" fmla="*/ 277792 h 3750197"/>
              <a:gd name="connsiteX18" fmla="*/ 5810491 w 12199717"/>
              <a:gd name="connsiteY18" fmla="*/ 289367 h 3750197"/>
              <a:gd name="connsiteX19" fmla="*/ 5868365 w 12199717"/>
              <a:gd name="connsiteY19" fmla="*/ 300941 h 3750197"/>
              <a:gd name="connsiteX20" fmla="*/ 5955175 w 12199717"/>
              <a:gd name="connsiteY20" fmla="*/ 318303 h 3750197"/>
              <a:gd name="connsiteX21" fmla="*/ 6013048 w 12199717"/>
              <a:gd name="connsiteY21" fmla="*/ 335665 h 3750197"/>
              <a:gd name="connsiteX22" fmla="*/ 6117221 w 12199717"/>
              <a:gd name="connsiteY22" fmla="*/ 347240 h 3750197"/>
              <a:gd name="connsiteX23" fmla="*/ 6140370 w 12199717"/>
              <a:gd name="connsiteY23" fmla="*/ 353027 h 3750197"/>
              <a:gd name="connsiteX24" fmla="*/ 6279266 w 12199717"/>
              <a:gd name="connsiteY24" fmla="*/ 364602 h 3750197"/>
              <a:gd name="connsiteX25" fmla="*/ 6412375 w 12199717"/>
              <a:gd name="connsiteY25" fmla="*/ 370389 h 3750197"/>
              <a:gd name="connsiteX26" fmla="*/ 6585995 w 12199717"/>
              <a:gd name="connsiteY26" fmla="*/ 381964 h 3750197"/>
              <a:gd name="connsiteX27" fmla="*/ 6690167 w 12199717"/>
              <a:gd name="connsiteY27" fmla="*/ 387751 h 3750197"/>
              <a:gd name="connsiteX28" fmla="*/ 7275316 w 12199717"/>
              <a:gd name="connsiteY28" fmla="*/ 410901 h 3750197"/>
              <a:gd name="connsiteX29" fmla="*/ 8165940 w 12199717"/>
              <a:gd name="connsiteY29" fmla="*/ 428263 h 3750197"/>
              <a:gd name="connsiteX30" fmla="*/ 9427580 w 12199717"/>
              <a:gd name="connsiteY30" fmla="*/ 410901 h 3750197"/>
              <a:gd name="connsiteX31" fmla="*/ 9531752 w 12199717"/>
              <a:gd name="connsiteY31" fmla="*/ 399326 h 3750197"/>
              <a:gd name="connsiteX32" fmla="*/ 9647499 w 12199717"/>
              <a:gd name="connsiteY32" fmla="*/ 387751 h 3750197"/>
              <a:gd name="connsiteX33" fmla="*/ 9751671 w 12199717"/>
              <a:gd name="connsiteY33" fmla="*/ 376177 h 3750197"/>
              <a:gd name="connsiteX34" fmla="*/ 9878993 w 12199717"/>
              <a:gd name="connsiteY34" fmla="*/ 364602 h 3750197"/>
              <a:gd name="connsiteX35" fmla="*/ 9925291 w 12199717"/>
              <a:gd name="connsiteY35" fmla="*/ 353027 h 3750197"/>
              <a:gd name="connsiteX36" fmla="*/ 9948441 w 12199717"/>
              <a:gd name="connsiteY36" fmla="*/ 347240 h 3750197"/>
              <a:gd name="connsiteX37" fmla="*/ 9983165 w 12199717"/>
              <a:gd name="connsiteY37" fmla="*/ 335665 h 3750197"/>
              <a:gd name="connsiteX38" fmla="*/ 10017889 w 12199717"/>
              <a:gd name="connsiteY38" fmla="*/ 329878 h 3750197"/>
              <a:gd name="connsiteX39" fmla="*/ 10046826 w 12199717"/>
              <a:gd name="connsiteY39" fmla="*/ 318303 h 3750197"/>
              <a:gd name="connsiteX40" fmla="*/ 10081550 w 12199717"/>
              <a:gd name="connsiteY40" fmla="*/ 312516 h 3750197"/>
              <a:gd name="connsiteX41" fmla="*/ 10098912 w 12199717"/>
              <a:gd name="connsiteY41" fmla="*/ 300941 h 3750197"/>
              <a:gd name="connsiteX42" fmla="*/ 10116274 w 12199717"/>
              <a:gd name="connsiteY42" fmla="*/ 295154 h 3750197"/>
              <a:gd name="connsiteX43" fmla="*/ 10174147 w 12199717"/>
              <a:gd name="connsiteY43" fmla="*/ 289367 h 3750197"/>
              <a:gd name="connsiteX44" fmla="*/ 10781818 w 12199717"/>
              <a:gd name="connsiteY44" fmla="*/ 277792 h 3750197"/>
              <a:gd name="connsiteX45" fmla="*/ 10984375 w 12199717"/>
              <a:gd name="connsiteY45" fmla="*/ 266217 h 3750197"/>
              <a:gd name="connsiteX46" fmla="*/ 11129059 w 12199717"/>
              <a:gd name="connsiteY46" fmla="*/ 260430 h 3750197"/>
              <a:gd name="connsiteX47" fmla="*/ 11308466 w 12199717"/>
              <a:gd name="connsiteY47" fmla="*/ 248855 h 3750197"/>
              <a:gd name="connsiteX48" fmla="*/ 11412638 w 12199717"/>
              <a:gd name="connsiteY48" fmla="*/ 243068 h 3750197"/>
              <a:gd name="connsiteX49" fmla="*/ 11603621 w 12199717"/>
              <a:gd name="connsiteY49" fmla="*/ 231493 h 3750197"/>
              <a:gd name="connsiteX50" fmla="*/ 11719367 w 12199717"/>
              <a:gd name="connsiteY50" fmla="*/ 225706 h 3750197"/>
              <a:gd name="connsiteX51" fmla="*/ 11979798 w 12199717"/>
              <a:gd name="connsiteY51" fmla="*/ 219919 h 3750197"/>
              <a:gd name="connsiteX52" fmla="*/ 12026097 w 12199717"/>
              <a:gd name="connsiteY52" fmla="*/ 214131 h 3750197"/>
              <a:gd name="connsiteX53" fmla="*/ 12130269 w 12199717"/>
              <a:gd name="connsiteY53" fmla="*/ 202557 h 3750197"/>
              <a:gd name="connsiteX54" fmla="*/ 12170780 w 12199717"/>
              <a:gd name="connsiteY54" fmla="*/ 190982 h 3750197"/>
              <a:gd name="connsiteX55" fmla="*/ 12193929 w 12199717"/>
              <a:gd name="connsiteY55" fmla="*/ 185195 h 3750197"/>
              <a:gd name="connsiteX56" fmla="*/ 12199717 w 12199717"/>
              <a:gd name="connsiteY56" fmla="*/ 3750197 h 3750197"/>
              <a:gd name="connsiteX57" fmla="*/ 0 w 12199717"/>
              <a:gd name="connsiteY57" fmla="*/ 3744410 h 3750197"/>
              <a:gd name="connsiteX58" fmla="*/ 0 w 12199717"/>
              <a:gd name="connsiteY58" fmla="*/ 231493 h 3750197"/>
              <a:gd name="connsiteX0" fmla="*/ 0 w 12199717"/>
              <a:gd name="connsiteY0" fmla="*/ 244406 h 3763110"/>
              <a:gd name="connsiteX1" fmla="*/ 0 w 12199717"/>
              <a:gd name="connsiteY1" fmla="*/ 244406 h 3763110"/>
              <a:gd name="connsiteX2" fmla="*/ 2772137 w 12199717"/>
              <a:gd name="connsiteY2" fmla="*/ 12913 h 3763110"/>
              <a:gd name="connsiteX3" fmla="*/ 3269848 w 12199717"/>
              <a:gd name="connsiteY3" fmla="*/ 30275 h 3763110"/>
              <a:gd name="connsiteX4" fmla="*/ 3975904 w 12199717"/>
              <a:gd name="connsiteY4" fmla="*/ 36062 h 3763110"/>
              <a:gd name="connsiteX5" fmla="*/ 4109013 w 12199717"/>
              <a:gd name="connsiteY5" fmla="*/ 41849 h 3763110"/>
              <a:gd name="connsiteX6" fmla="*/ 4178461 w 12199717"/>
              <a:gd name="connsiteY6" fmla="*/ 47637 h 3763110"/>
              <a:gd name="connsiteX7" fmla="*/ 4508340 w 12199717"/>
              <a:gd name="connsiteY7" fmla="*/ 76573 h 3763110"/>
              <a:gd name="connsiteX8" fmla="*/ 4930816 w 12199717"/>
              <a:gd name="connsiteY8" fmla="*/ 140234 h 3763110"/>
              <a:gd name="connsiteX9" fmla="*/ 5029200 w 12199717"/>
              <a:gd name="connsiteY9" fmla="*/ 151809 h 3763110"/>
              <a:gd name="connsiteX10" fmla="*/ 5104436 w 12199717"/>
              <a:gd name="connsiteY10" fmla="*/ 169171 h 3763110"/>
              <a:gd name="connsiteX11" fmla="*/ 5144947 w 12199717"/>
              <a:gd name="connsiteY11" fmla="*/ 174958 h 3763110"/>
              <a:gd name="connsiteX12" fmla="*/ 5359079 w 12199717"/>
              <a:gd name="connsiteY12" fmla="*/ 203895 h 3763110"/>
              <a:gd name="connsiteX13" fmla="*/ 5451676 w 12199717"/>
              <a:gd name="connsiteY13" fmla="*/ 227044 h 3763110"/>
              <a:gd name="connsiteX14" fmla="*/ 5590572 w 12199717"/>
              <a:gd name="connsiteY14" fmla="*/ 250194 h 3763110"/>
              <a:gd name="connsiteX15" fmla="*/ 5654233 w 12199717"/>
              <a:gd name="connsiteY15" fmla="*/ 267556 h 3763110"/>
              <a:gd name="connsiteX16" fmla="*/ 5746831 w 12199717"/>
              <a:gd name="connsiteY16" fmla="*/ 290705 h 3763110"/>
              <a:gd name="connsiteX17" fmla="*/ 5810491 w 12199717"/>
              <a:gd name="connsiteY17" fmla="*/ 302280 h 3763110"/>
              <a:gd name="connsiteX18" fmla="*/ 5868365 w 12199717"/>
              <a:gd name="connsiteY18" fmla="*/ 313854 h 3763110"/>
              <a:gd name="connsiteX19" fmla="*/ 5955175 w 12199717"/>
              <a:gd name="connsiteY19" fmla="*/ 331216 h 3763110"/>
              <a:gd name="connsiteX20" fmla="*/ 6013048 w 12199717"/>
              <a:gd name="connsiteY20" fmla="*/ 348578 h 3763110"/>
              <a:gd name="connsiteX21" fmla="*/ 6117221 w 12199717"/>
              <a:gd name="connsiteY21" fmla="*/ 360153 h 3763110"/>
              <a:gd name="connsiteX22" fmla="*/ 6140370 w 12199717"/>
              <a:gd name="connsiteY22" fmla="*/ 365940 h 3763110"/>
              <a:gd name="connsiteX23" fmla="*/ 6279266 w 12199717"/>
              <a:gd name="connsiteY23" fmla="*/ 377515 h 3763110"/>
              <a:gd name="connsiteX24" fmla="*/ 6412375 w 12199717"/>
              <a:gd name="connsiteY24" fmla="*/ 383302 h 3763110"/>
              <a:gd name="connsiteX25" fmla="*/ 6585995 w 12199717"/>
              <a:gd name="connsiteY25" fmla="*/ 394877 h 3763110"/>
              <a:gd name="connsiteX26" fmla="*/ 6690167 w 12199717"/>
              <a:gd name="connsiteY26" fmla="*/ 400664 h 3763110"/>
              <a:gd name="connsiteX27" fmla="*/ 7275316 w 12199717"/>
              <a:gd name="connsiteY27" fmla="*/ 423814 h 3763110"/>
              <a:gd name="connsiteX28" fmla="*/ 8165940 w 12199717"/>
              <a:gd name="connsiteY28" fmla="*/ 441176 h 3763110"/>
              <a:gd name="connsiteX29" fmla="*/ 9427580 w 12199717"/>
              <a:gd name="connsiteY29" fmla="*/ 423814 h 3763110"/>
              <a:gd name="connsiteX30" fmla="*/ 9531752 w 12199717"/>
              <a:gd name="connsiteY30" fmla="*/ 412239 h 3763110"/>
              <a:gd name="connsiteX31" fmla="*/ 9647499 w 12199717"/>
              <a:gd name="connsiteY31" fmla="*/ 400664 h 3763110"/>
              <a:gd name="connsiteX32" fmla="*/ 9751671 w 12199717"/>
              <a:gd name="connsiteY32" fmla="*/ 389090 h 3763110"/>
              <a:gd name="connsiteX33" fmla="*/ 9878993 w 12199717"/>
              <a:gd name="connsiteY33" fmla="*/ 377515 h 3763110"/>
              <a:gd name="connsiteX34" fmla="*/ 9925291 w 12199717"/>
              <a:gd name="connsiteY34" fmla="*/ 365940 h 3763110"/>
              <a:gd name="connsiteX35" fmla="*/ 9948441 w 12199717"/>
              <a:gd name="connsiteY35" fmla="*/ 360153 h 3763110"/>
              <a:gd name="connsiteX36" fmla="*/ 9983165 w 12199717"/>
              <a:gd name="connsiteY36" fmla="*/ 348578 h 3763110"/>
              <a:gd name="connsiteX37" fmla="*/ 10017889 w 12199717"/>
              <a:gd name="connsiteY37" fmla="*/ 342791 h 3763110"/>
              <a:gd name="connsiteX38" fmla="*/ 10046826 w 12199717"/>
              <a:gd name="connsiteY38" fmla="*/ 331216 h 3763110"/>
              <a:gd name="connsiteX39" fmla="*/ 10081550 w 12199717"/>
              <a:gd name="connsiteY39" fmla="*/ 325429 h 3763110"/>
              <a:gd name="connsiteX40" fmla="*/ 10098912 w 12199717"/>
              <a:gd name="connsiteY40" fmla="*/ 313854 h 3763110"/>
              <a:gd name="connsiteX41" fmla="*/ 10116274 w 12199717"/>
              <a:gd name="connsiteY41" fmla="*/ 308067 h 3763110"/>
              <a:gd name="connsiteX42" fmla="*/ 10174147 w 12199717"/>
              <a:gd name="connsiteY42" fmla="*/ 302280 h 3763110"/>
              <a:gd name="connsiteX43" fmla="*/ 10781818 w 12199717"/>
              <a:gd name="connsiteY43" fmla="*/ 290705 h 3763110"/>
              <a:gd name="connsiteX44" fmla="*/ 10984375 w 12199717"/>
              <a:gd name="connsiteY44" fmla="*/ 279130 h 3763110"/>
              <a:gd name="connsiteX45" fmla="*/ 11129059 w 12199717"/>
              <a:gd name="connsiteY45" fmla="*/ 273343 h 3763110"/>
              <a:gd name="connsiteX46" fmla="*/ 11308466 w 12199717"/>
              <a:gd name="connsiteY46" fmla="*/ 261768 h 3763110"/>
              <a:gd name="connsiteX47" fmla="*/ 11412638 w 12199717"/>
              <a:gd name="connsiteY47" fmla="*/ 255981 h 3763110"/>
              <a:gd name="connsiteX48" fmla="*/ 11603621 w 12199717"/>
              <a:gd name="connsiteY48" fmla="*/ 244406 h 3763110"/>
              <a:gd name="connsiteX49" fmla="*/ 11719367 w 12199717"/>
              <a:gd name="connsiteY49" fmla="*/ 238619 h 3763110"/>
              <a:gd name="connsiteX50" fmla="*/ 11979798 w 12199717"/>
              <a:gd name="connsiteY50" fmla="*/ 232832 h 3763110"/>
              <a:gd name="connsiteX51" fmla="*/ 12026097 w 12199717"/>
              <a:gd name="connsiteY51" fmla="*/ 227044 h 3763110"/>
              <a:gd name="connsiteX52" fmla="*/ 12130269 w 12199717"/>
              <a:gd name="connsiteY52" fmla="*/ 215470 h 3763110"/>
              <a:gd name="connsiteX53" fmla="*/ 12170780 w 12199717"/>
              <a:gd name="connsiteY53" fmla="*/ 203895 h 3763110"/>
              <a:gd name="connsiteX54" fmla="*/ 12193929 w 12199717"/>
              <a:gd name="connsiteY54" fmla="*/ 198108 h 3763110"/>
              <a:gd name="connsiteX55" fmla="*/ 12199717 w 12199717"/>
              <a:gd name="connsiteY55" fmla="*/ 3763110 h 3763110"/>
              <a:gd name="connsiteX56" fmla="*/ 0 w 12199717"/>
              <a:gd name="connsiteY56" fmla="*/ 3757323 h 3763110"/>
              <a:gd name="connsiteX57" fmla="*/ 0 w 12199717"/>
              <a:gd name="connsiteY57" fmla="*/ 244406 h 3763110"/>
              <a:gd name="connsiteX0" fmla="*/ 0 w 12199717"/>
              <a:gd name="connsiteY0" fmla="*/ 243210 h 3761914"/>
              <a:gd name="connsiteX1" fmla="*/ 0 w 12199717"/>
              <a:gd name="connsiteY1" fmla="*/ 243210 h 3761914"/>
              <a:gd name="connsiteX2" fmla="*/ 2772137 w 12199717"/>
              <a:gd name="connsiteY2" fmla="*/ 11717 h 3761914"/>
              <a:gd name="connsiteX3" fmla="*/ 3975904 w 12199717"/>
              <a:gd name="connsiteY3" fmla="*/ 34866 h 3761914"/>
              <a:gd name="connsiteX4" fmla="*/ 4109013 w 12199717"/>
              <a:gd name="connsiteY4" fmla="*/ 40653 h 3761914"/>
              <a:gd name="connsiteX5" fmla="*/ 4178461 w 12199717"/>
              <a:gd name="connsiteY5" fmla="*/ 46441 h 3761914"/>
              <a:gd name="connsiteX6" fmla="*/ 4508340 w 12199717"/>
              <a:gd name="connsiteY6" fmla="*/ 75377 h 3761914"/>
              <a:gd name="connsiteX7" fmla="*/ 4930816 w 12199717"/>
              <a:gd name="connsiteY7" fmla="*/ 139038 h 3761914"/>
              <a:gd name="connsiteX8" fmla="*/ 5029200 w 12199717"/>
              <a:gd name="connsiteY8" fmla="*/ 150613 h 3761914"/>
              <a:gd name="connsiteX9" fmla="*/ 5104436 w 12199717"/>
              <a:gd name="connsiteY9" fmla="*/ 167975 h 3761914"/>
              <a:gd name="connsiteX10" fmla="*/ 5144947 w 12199717"/>
              <a:gd name="connsiteY10" fmla="*/ 173762 h 3761914"/>
              <a:gd name="connsiteX11" fmla="*/ 5359079 w 12199717"/>
              <a:gd name="connsiteY11" fmla="*/ 202699 h 3761914"/>
              <a:gd name="connsiteX12" fmla="*/ 5451676 w 12199717"/>
              <a:gd name="connsiteY12" fmla="*/ 225848 h 3761914"/>
              <a:gd name="connsiteX13" fmla="*/ 5590572 w 12199717"/>
              <a:gd name="connsiteY13" fmla="*/ 248998 h 3761914"/>
              <a:gd name="connsiteX14" fmla="*/ 5654233 w 12199717"/>
              <a:gd name="connsiteY14" fmla="*/ 266360 h 3761914"/>
              <a:gd name="connsiteX15" fmla="*/ 5746831 w 12199717"/>
              <a:gd name="connsiteY15" fmla="*/ 289509 h 3761914"/>
              <a:gd name="connsiteX16" fmla="*/ 5810491 w 12199717"/>
              <a:gd name="connsiteY16" fmla="*/ 301084 h 3761914"/>
              <a:gd name="connsiteX17" fmla="*/ 5868365 w 12199717"/>
              <a:gd name="connsiteY17" fmla="*/ 312658 h 3761914"/>
              <a:gd name="connsiteX18" fmla="*/ 5955175 w 12199717"/>
              <a:gd name="connsiteY18" fmla="*/ 330020 h 3761914"/>
              <a:gd name="connsiteX19" fmla="*/ 6013048 w 12199717"/>
              <a:gd name="connsiteY19" fmla="*/ 347382 h 3761914"/>
              <a:gd name="connsiteX20" fmla="*/ 6117221 w 12199717"/>
              <a:gd name="connsiteY20" fmla="*/ 358957 h 3761914"/>
              <a:gd name="connsiteX21" fmla="*/ 6140370 w 12199717"/>
              <a:gd name="connsiteY21" fmla="*/ 364744 h 3761914"/>
              <a:gd name="connsiteX22" fmla="*/ 6279266 w 12199717"/>
              <a:gd name="connsiteY22" fmla="*/ 376319 h 3761914"/>
              <a:gd name="connsiteX23" fmla="*/ 6412375 w 12199717"/>
              <a:gd name="connsiteY23" fmla="*/ 382106 h 3761914"/>
              <a:gd name="connsiteX24" fmla="*/ 6585995 w 12199717"/>
              <a:gd name="connsiteY24" fmla="*/ 393681 h 3761914"/>
              <a:gd name="connsiteX25" fmla="*/ 6690167 w 12199717"/>
              <a:gd name="connsiteY25" fmla="*/ 399468 h 3761914"/>
              <a:gd name="connsiteX26" fmla="*/ 7275316 w 12199717"/>
              <a:gd name="connsiteY26" fmla="*/ 422618 h 3761914"/>
              <a:gd name="connsiteX27" fmla="*/ 8165940 w 12199717"/>
              <a:gd name="connsiteY27" fmla="*/ 439980 h 3761914"/>
              <a:gd name="connsiteX28" fmla="*/ 9427580 w 12199717"/>
              <a:gd name="connsiteY28" fmla="*/ 422618 h 3761914"/>
              <a:gd name="connsiteX29" fmla="*/ 9531752 w 12199717"/>
              <a:gd name="connsiteY29" fmla="*/ 411043 h 3761914"/>
              <a:gd name="connsiteX30" fmla="*/ 9647499 w 12199717"/>
              <a:gd name="connsiteY30" fmla="*/ 399468 h 3761914"/>
              <a:gd name="connsiteX31" fmla="*/ 9751671 w 12199717"/>
              <a:gd name="connsiteY31" fmla="*/ 387894 h 3761914"/>
              <a:gd name="connsiteX32" fmla="*/ 9878993 w 12199717"/>
              <a:gd name="connsiteY32" fmla="*/ 376319 h 3761914"/>
              <a:gd name="connsiteX33" fmla="*/ 9925291 w 12199717"/>
              <a:gd name="connsiteY33" fmla="*/ 364744 h 3761914"/>
              <a:gd name="connsiteX34" fmla="*/ 9948441 w 12199717"/>
              <a:gd name="connsiteY34" fmla="*/ 358957 h 3761914"/>
              <a:gd name="connsiteX35" fmla="*/ 9983165 w 12199717"/>
              <a:gd name="connsiteY35" fmla="*/ 347382 h 3761914"/>
              <a:gd name="connsiteX36" fmla="*/ 10017889 w 12199717"/>
              <a:gd name="connsiteY36" fmla="*/ 341595 h 3761914"/>
              <a:gd name="connsiteX37" fmla="*/ 10046826 w 12199717"/>
              <a:gd name="connsiteY37" fmla="*/ 330020 h 3761914"/>
              <a:gd name="connsiteX38" fmla="*/ 10081550 w 12199717"/>
              <a:gd name="connsiteY38" fmla="*/ 324233 h 3761914"/>
              <a:gd name="connsiteX39" fmla="*/ 10098912 w 12199717"/>
              <a:gd name="connsiteY39" fmla="*/ 312658 h 3761914"/>
              <a:gd name="connsiteX40" fmla="*/ 10116274 w 12199717"/>
              <a:gd name="connsiteY40" fmla="*/ 306871 h 3761914"/>
              <a:gd name="connsiteX41" fmla="*/ 10174147 w 12199717"/>
              <a:gd name="connsiteY41" fmla="*/ 301084 h 3761914"/>
              <a:gd name="connsiteX42" fmla="*/ 10781818 w 12199717"/>
              <a:gd name="connsiteY42" fmla="*/ 289509 h 3761914"/>
              <a:gd name="connsiteX43" fmla="*/ 10984375 w 12199717"/>
              <a:gd name="connsiteY43" fmla="*/ 277934 h 3761914"/>
              <a:gd name="connsiteX44" fmla="*/ 11129059 w 12199717"/>
              <a:gd name="connsiteY44" fmla="*/ 272147 h 3761914"/>
              <a:gd name="connsiteX45" fmla="*/ 11308466 w 12199717"/>
              <a:gd name="connsiteY45" fmla="*/ 260572 h 3761914"/>
              <a:gd name="connsiteX46" fmla="*/ 11412638 w 12199717"/>
              <a:gd name="connsiteY46" fmla="*/ 254785 h 3761914"/>
              <a:gd name="connsiteX47" fmla="*/ 11603621 w 12199717"/>
              <a:gd name="connsiteY47" fmla="*/ 243210 h 3761914"/>
              <a:gd name="connsiteX48" fmla="*/ 11719367 w 12199717"/>
              <a:gd name="connsiteY48" fmla="*/ 237423 h 3761914"/>
              <a:gd name="connsiteX49" fmla="*/ 11979798 w 12199717"/>
              <a:gd name="connsiteY49" fmla="*/ 231636 h 3761914"/>
              <a:gd name="connsiteX50" fmla="*/ 12026097 w 12199717"/>
              <a:gd name="connsiteY50" fmla="*/ 225848 h 3761914"/>
              <a:gd name="connsiteX51" fmla="*/ 12130269 w 12199717"/>
              <a:gd name="connsiteY51" fmla="*/ 214274 h 3761914"/>
              <a:gd name="connsiteX52" fmla="*/ 12170780 w 12199717"/>
              <a:gd name="connsiteY52" fmla="*/ 202699 h 3761914"/>
              <a:gd name="connsiteX53" fmla="*/ 12193929 w 12199717"/>
              <a:gd name="connsiteY53" fmla="*/ 196912 h 3761914"/>
              <a:gd name="connsiteX54" fmla="*/ 12199717 w 12199717"/>
              <a:gd name="connsiteY54" fmla="*/ 3761914 h 3761914"/>
              <a:gd name="connsiteX55" fmla="*/ 0 w 12199717"/>
              <a:gd name="connsiteY55" fmla="*/ 3756127 h 3761914"/>
              <a:gd name="connsiteX56" fmla="*/ 0 w 12199717"/>
              <a:gd name="connsiteY56" fmla="*/ 243210 h 3761914"/>
              <a:gd name="connsiteX0" fmla="*/ 0 w 12199717"/>
              <a:gd name="connsiteY0" fmla="*/ 482026 h 4000730"/>
              <a:gd name="connsiteX1" fmla="*/ 0 w 12199717"/>
              <a:gd name="connsiteY1" fmla="*/ 482026 h 4000730"/>
              <a:gd name="connsiteX2" fmla="*/ 2749615 w 12199717"/>
              <a:gd name="connsiteY2" fmla="*/ 2789 h 4000730"/>
              <a:gd name="connsiteX3" fmla="*/ 3975904 w 12199717"/>
              <a:gd name="connsiteY3" fmla="*/ 273682 h 4000730"/>
              <a:gd name="connsiteX4" fmla="*/ 4109013 w 12199717"/>
              <a:gd name="connsiteY4" fmla="*/ 279469 h 4000730"/>
              <a:gd name="connsiteX5" fmla="*/ 4178461 w 12199717"/>
              <a:gd name="connsiteY5" fmla="*/ 285257 h 4000730"/>
              <a:gd name="connsiteX6" fmla="*/ 4508340 w 12199717"/>
              <a:gd name="connsiteY6" fmla="*/ 314193 h 4000730"/>
              <a:gd name="connsiteX7" fmla="*/ 4930816 w 12199717"/>
              <a:gd name="connsiteY7" fmla="*/ 377854 h 4000730"/>
              <a:gd name="connsiteX8" fmla="*/ 5029200 w 12199717"/>
              <a:gd name="connsiteY8" fmla="*/ 389429 h 4000730"/>
              <a:gd name="connsiteX9" fmla="*/ 5104436 w 12199717"/>
              <a:gd name="connsiteY9" fmla="*/ 406791 h 4000730"/>
              <a:gd name="connsiteX10" fmla="*/ 5144947 w 12199717"/>
              <a:gd name="connsiteY10" fmla="*/ 412578 h 4000730"/>
              <a:gd name="connsiteX11" fmla="*/ 5359079 w 12199717"/>
              <a:gd name="connsiteY11" fmla="*/ 441515 h 4000730"/>
              <a:gd name="connsiteX12" fmla="*/ 5451676 w 12199717"/>
              <a:gd name="connsiteY12" fmla="*/ 464664 h 4000730"/>
              <a:gd name="connsiteX13" fmla="*/ 5590572 w 12199717"/>
              <a:gd name="connsiteY13" fmla="*/ 487814 h 4000730"/>
              <a:gd name="connsiteX14" fmla="*/ 5654233 w 12199717"/>
              <a:gd name="connsiteY14" fmla="*/ 505176 h 4000730"/>
              <a:gd name="connsiteX15" fmla="*/ 5746831 w 12199717"/>
              <a:gd name="connsiteY15" fmla="*/ 528325 h 4000730"/>
              <a:gd name="connsiteX16" fmla="*/ 5810491 w 12199717"/>
              <a:gd name="connsiteY16" fmla="*/ 539900 h 4000730"/>
              <a:gd name="connsiteX17" fmla="*/ 5868365 w 12199717"/>
              <a:gd name="connsiteY17" fmla="*/ 551474 h 4000730"/>
              <a:gd name="connsiteX18" fmla="*/ 5955175 w 12199717"/>
              <a:gd name="connsiteY18" fmla="*/ 568836 h 4000730"/>
              <a:gd name="connsiteX19" fmla="*/ 6013048 w 12199717"/>
              <a:gd name="connsiteY19" fmla="*/ 586198 h 4000730"/>
              <a:gd name="connsiteX20" fmla="*/ 6117221 w 12199717"/>
              <a:gd name="connsiteY20" fmla="*/ 597773 h 4000730"/>
              <a:gd name="connsiteX21" fmla="*/ 6140370 w 12199717"/>
              <a:gd name="connsiteY21" fmla="*/ 603560 h 4000730"/>
              <a:gd name="connsiteX22" fmla="*/ 6279266 w 12199717"/>
              <a:gd name="connsiteY22" fmla="*/ 615135 h 4000730"/>
              <a:gd name="connsiteX23" fmla="*/ 6412375 w 12199717"/>
              <a:gd name="connsiteY23" fmla="*/ 620922 h 4000730"/>
              <a:gd name="connsiteX24" fmla="*/ 6585995 w 12199717"/>
              <a:gd name="connsiteY24" fmla="*/ 632497 h 4000730"/>
              <a:gd name="connsiteX25" fmla="*/ 6690167 w 12199717"/>
              <a:gd name="connsiteY25" fmla="*/ 638284 h 4000730"/>
              <a:gd name="connsiteX26" fmla="*/ 7275316 w 12199717"/>
              <a:gd name="connsiteY26" fmla="*/ 661434 h 4000730"/>
              <a:gd name="connsiteX27" fmla="*/ 8165940 w 12199717"/>
              <a:gd name="connsiteY27" fmla="*/ 678796 h 4000730"/>
              <a:gd name="connsiteX28" fmla="*/ 9427580 w 12199717"/>
              <a:gd name="connsiteY28" fmla="*/ 661434 h 4000730"/>
              <a:gd name="connsiteX29" fmla="*/ 9531752 w 12199717"/>
              <a:gd name="connsiteY29" fmla="*/ 649859 h 4000730"/>
              <a:gd name="connsiteX30" fmla="*/ 9647499 w 12199717"/>
              <a:gd name="connsiteY30" fmla="*/ 638284 h 4000730"/>
              <a:gd name="connsiteX31" fmla="*/ 9751671 w 12199717"/>
              <a:gd name="connsiteY31" fmla="*/ 626710 h 4000730"/>
              <a:gd name="connsiteX32" fmla="*/ 9878993 w 12199717"/>
              <a:gd name="connsiteY32" fmla="*/ 615135 h 4000730"/>
              <a:gd name="connsiteX33" fmla="*/ 9925291 w 12199717"/>
              <a:gd name="connsiteY33" fmla="*/ 603560 h 4000730"/>
              <a:gd name="connsiteX34" fmla="*/ 9948441 w 12199717"/>
              <a:gd name="connsiteY34" fmla="*/ 597773 h 4000730"/>
              <a:gd name="connsiteX35" fmla="*/ 9983165 w 12199717"/>
              <a:gd name="connsiteY35" fmla="*/ 586198 h 4000730"/>
              <a:gd name="connsiteX36" fmla="*/ 10017889 w 12199717"/>
              <a:gd name="connsiteY36" fmla="*/ 580411 h 4000730"/>
              <a:gd name="connsiteX37" fmla="*/ 10046826 w 12199717"/>
              <a:gd name="connsiteY37" fmla="*/ 568836 h 4000730"/>
              <a:gd name="connsiteX38" fmla="*/ 10081550 w 12199717"/>
              <a:gd name="connsiteY38" fmla="*/ 563049 h 4000730"/>
              <a:gd name="connsiteX39" fmla="*/ 10098912 w 12199717"/>
              <a:gd name="connsiteY39" fmla="*/ 551474 h 4000730"/>
              <a:gd name="connsiteX40" fmla="*/ 10116274 w 12199717"/>
              <a:gd name="connsiteY40" fmla="*/ 545687 h 4000730"/>
              <a:gd name="connsiteX41" fmla="*/ 10174147 w 12199717"/>
              <a:gd name="connsiteY41" fmla="*/ 539900 h 4000730"/>
              <a:gd name="connsiteX42" fmla="*/ 10781818 w 12199717"/>
              <a:gd name="connsiteY42" fmla="*/ 528325 h 4000730"/>
              <a:gd name="connsiteX43" fmla="*/ 10984375 w 12199717"/>
              <a:gd name="connsiteY43" fmla="*/ 516750 h 4000730"/>
              <a:gd name="connsiteX44" fmla="*/ 11129059 w 12199717"/>
              <a:gd name="connsiteY44" fmla="*/ 510963 h 4000730"/>
              <a:gd name="connsiteX45" fmla="*/ 11308466 w 12199717"/>
              <a:gd name="connsiteY45" fmla="*/ 499388 h 4000730"/>
              <a:gd name="connsiteX46" fmla="*/ 11412638 w 12199717"/>
              <a:gd name="connsiteY46" fmla="*/ 493601 h 4000730"/>
              <a:gd name="connsiteX47" fmla="*/ 11603621 w 12199717"/>
              <a:gd name="connsiteY47" fmla="*/ 482026 h 4000730"/>
              <a:gd name="connsiteX48" fmla="*/ 11719367 w 12199717"/>
              <a:gd name="connsiteY48" fmla="*/ 476239 h 4000730"/>
              <a:gd name="connsiteX49" fmla="*/ 11979798 w 12199717"/>
              <a:gd name="connsiteY49" fmla="*/ 470452 h 4000730"/>
              <a:gd name="connsiteX50" fmla="*/ 12026097 w 12199717"/>
              <a:gd name="connsiteY50" fmla="*/ 464664 h 4000730"/>
              <a:gd name="connsiteX51" fmla="*/ 12130269 w 12199717"/>
              <a:gd name="connsiteY51" fmla="*/ 453090 h 4000730"/>
              <a:gd name="connsiteX52" fmla="*/ 12170780 w 12199717"/>
              <a:gd name="connsiteY52" fmla="*/ 441515 h 4000730"/>
              <a:gd name="connsiteX53" fmla="*/ 12193929 w 12199717"/>
              <a:gd name="connsiteY53" fmla="*/ 435728 h 4000730"/>
              <a:gd name="connsiteX54" fmla="*/ 12199717 w 12199717"/>
              <a:gd name="connsiteY54" fmla="*/ 4000730 h 4000730"/>
              <a:gd name="connsiteX55" fmla="*/ 0 w 12199717"/>
              <a:gd name="connsiteY55" fmla="*/ 3994943 h 4000730"/>
              <a:gd name="connsiteX56" fmla="*/ 0 w 12199717"/>
              <a:gd name="connsiteY56" fmla="*/ 482026 h 4000730"/>
              <a:gd name="connsiteX0" fmla="*/ 0 w 12199717"/>
              <a:gd name="connsiteY0" fmla="*/ 482026 h 4000730"/>
              <a:gd name="connsiteX1" fmla="*/ 0 w 12199717"/>
              <a:gd name="connsiteY1" fmla="*/ 482026 h 4000730"/>
              <a:gd name="connsiteX2" fmla="*/ 2749615 w 12199717"/>
              <a:gd name="connsiteY2" fmla="*/ 2789 h 4000730"/>
              <a:gd name="connsiteX3" fmla="*/ 3975904 w 12199717"/>
              <a:gd name="connsiteY3" fmla="*/ 273682 h 4000730"/>
              <a:gd name="connsiteX4" fmla="*/ 4109013 w 12199717"/>
              <a:gd name="connsiteY4" fmla="*/ 279469 h 4000730"/>
              <a:gd name="connsiteX5" fmla="*/ 4178461 w 12199717"/>
              <a:gd name="connsiteY5" fmla="*/ 285257 h 4000730"/>
              <a:gd name="connsiteX6" fmla="*/ 4508340 w 12199717"/>
              <a:gd name="connsiteY6" fmla="*/ 314193 h 4000730"/>
              <a:gd name="connsiteX7" fmla="*/ 4930816 w 12199717"/>
              <a:gd name="connsiteY7" fmla="*/ 377854 h 4000730"/>
              <a:gd name="connsiteX8" fmla="*/ 5029200 w 12199717"/>
              <a:gd name="connsiteY8" fmla="*/ 389429 h 4000730"/>
              <a:gd name="connsiteX9" fmla="*/ 5104436 w 12199717"/>
              <a:gd name="connsiteY9" fmla="*/ 406791 h 4000730"/>
              <a:gd name="connsiteX10" fmla="*/ 5144947 w 12199717"/>
              <a:gd name="connsiteY10" fmla="*/ 412578 h 4000730"/>
              <a:gd name="connsiteX11" fmla="*/ 5359079 w 12199717"/>
              <a:gd name="connsiteY11" fmla="*/ 441515 h 4000730"/>
              <a:gd name="connsiteX12" fmla="*/ 5451676 w 12199717"/>
              <a:gd name="connsiteY12" fmla="*/ 464664 h 4000730"/>
              <a:gd name="connsiteX13" fmla="*/ 5590572 w 12199717"/>
              <a:gd name="connsiteY13" fmla="*/ 487814 h 4000730"/>
              <a:gd name="connsiteX14" fmla="*/ 5654233 w 12199717"/>
              <a:gd name="connsiteY14" fmla="*/ 505176 h 4000730"/>
              <a:gd name="connsiteX15" fmla="*/ 5746831 w 12199717"/>
              <a:gd name="connsiteY15" fmla="*/ 528325 h 4000730"/>
              <a:gd name="connsiteX16" fmla="*/ 5810491 w 12199717"/>
              <a:gd name="connsiteY16" fmla="*/ 539900 h 4000730"/>
              <a:gd name="connsiteX17" fmla="*/ 5868365 w 12199717"/>
              <a:gd name="connsiteY17" fmla="*/ 551474 h 4000730"/>
              <a:gd name="connsiteX18" fmla="*/ 5955175 w 12199717"/>
              <a:gd name="connsiteY18" fmla="*/ 568836 h 4000730"/>
              <a:gd name="connsiteX19" fmla="*/ 6013048 w 12199717"/>
              <a:gd name="connsiteY19" fmla="*/ 586198 h 4000730"/>
              <a:gd name="connsiteX20" fmla="*/ 6117221 w 12199717"/>
              <a:gd name="connsiteY20" fmla="*/ 597773 h 4000730"/>
              <a:gd name="connsiteX21" fmla="*/ 6140370 w 12199717"/>
              <a:gd name="connsiteY21" fmla="*/ 603560 h 4000730"/>
              <a:gd name="connsiteX22" fmla="*/ 6279266 w 12199717"/>
              <a:gd name="connsiteY22" fmla="*/ 615135 h 4000730"/>
              <a:gd name="connsiteX23" fmla="*/ 6412375 w 12199717"/>
              <a:gd name="connsiteY23" fmla="*/ 620922 h 4000730"/>
              <a:gd name="connsiteX24" fmla="*/ 6585995 w 12199717"/>
              <a:gd name="connsiteY24" fmla="*/ 632497 h 4000730"/>
              <a:gd name="connsiteX25" fmla="*/ 6690167 w 12199717"/>
              <a:gd name="connsiteY25" fmla="*/ 638284 h 4000730"/>
              <a:gd name="connsiteX26" fmla="*/ 7275316 w 12199717"/>
              <a:gd name="connsiteY26" fmla="*/ 661434 h 4000730"/>
              <a:gd name="connsiteX27" fmla="*/ 8165940 w 12199717"/>
              <a:gd name="connsiteY27" fmla="*/ 678796 h 4000730"/>
              <a:gd name="connsiteX28" fmla="*/ 9427580 w 12199717"/>
              <a:gd name="connsiteY28" fmla="*/ 661434 h 4000730"/>
              <a:gd name="connsiteX29" fmla="*/ 9531752 w 12199717"/>
              <a:gd name="connsiteY29" fmla="*/ 649859 h 4000730"/>
              <a:gd name="connsiteX30" fmla="*/ 9647499 w 12199717"/>
              <a:gd name="connsiteY30" fmla="*/ 638284 h 4000730"/>
              <a:gd name="connsiteX31" fmla="*/ 9751671 w 12199717"/>
              <a:gd name="connsiteY31" fmla="*/ 626710 h 4000730"/>
              <a:gd name="connsiteX32" fmla="*/ 9878993 w 12199717"/>
              <a:gd name="connsiteY32" fmla="*/ 615135 h 4000730"/>
              <a:gd name="connsiteX33" fmla="*/ 9925291 w 12199717"/>
              <a:gd name="connsiteY33" fmla="*/ 603560 h 4000730"/>
              <a:gd name="connsiteX34" fmla="*/ 9948441 w 12199717"/>
              <a:gd name="connsiteY34" fmla="*/ 597773 h 4000730"/>
              <a:gd name="connsiteX35" fmla="*/ 9983165 w 12199717"/>
              <a:gd name="connsiteY35" fmla="*/ 586198 h 4000730"/>
              <a:gd name="connsiteX36" fmla="*/ 10017889 w 12199717"/>
              <a:gd name="connsiteY36" fmla="*/ 580411 h 4000730"/>
              <a:gd name="connsiteX37" fmla="*/ 10046826 w 12199717"/>
              <a:gd name="connsiteY37" fmla="*/ 568836 h 4000730"/>
              <a:gd name="connsiteX38" fmla="*/ 10081550 w 12199717"/>
              <a:gd name="connsiteY38" fmla="*/ 563049 h 4000730"/>
              <a:gd name="connsiteX39" fmla="*/ 10098912 w 12199717"/>
              <a:gd name="connsiteY39" fmla="*/ 551474 h 4000730"/>
              <a:gd name="connsiteX40" fmla="*/ 10116274 w 12199717"/>
              <a:gd name="connsiteY40" fmla="*/ 545687 h 4000730"/>
              <a:gd name="connsiteX41" fmla="*/ 10174147 w 12199717"/>
              <a:gd name="connsiteY41" fmla="*/ 539900 h 4000730"/>
              <a:gd name="connsiteX42" fmla="*/ 10781818 w 12199717"/>
              <a:gd name="connsiteY42" fmla="*/ 528325 h 4000730"/>
              <a:gd name="connsiteX43" fmla="*/ 10984375 w 12199717"/>
              <a:gd name="connsiteY43" fmla="*/ 516750 h 4000730"/>
              <a:gd name="connsiteX44" fmla="*/ 11129059 w 12199717"/>
              <a:gd name="connsiteY44" fmla="*/ 510963 h 4000730"/>
              <a:gd name="connsiteX45" fmla="*/ 11308466 w 12199717"/>
              <a:gd name="connsiteY45" fmla="*/ 499388 h 4000730"/>
              <a:gd name="connsiteX46" fmla="*/ 11412638 w 12199717"/>
              <a:gd name="connsiteY46" fmla="*/ 493601 h 4000730"/>
              <a:gd name="connsiteX47" fmla="*/ 11603621 w 12199717"/>
              <a:gd name="connsiteY47" fmla="*/ 482026 h 4000730"/>
              <a:gd name="connsiteX48" fmla="*/ 11719367 w 12199717"/>
              <a:gd name="connsiteY48" fmla="*/ 476239 h 4000730"/>
              <a:gd name="connsiteX49" fmla="*/ 11979798 w 12199717"/>
              <a:gd name="connsiteY49" fmla="*/ 470452 h 4000730"/>
              <a:gd name="connsiteX50" fmla="*/ 12026097 w 12199717"/>
              <a:gd name="connsiteY50" fmla="*/ 464664 h 4000730"/>
              <a:gd name="connsiteX51" fmla="*/ 12130269 w 12199717"/>
              <a:gd name="connsiteY51" fmla="*/ 453090 h 4000730"/>
              <a:gd name="connsiteX52" fmla="*/ 12170780 w 12199717"/>
              <a:gd name="connsiteY52" fmla="*/ 441515 h 4000730"/>
              <a:gd name="connsiteX53" fmla="*/ 12193929 w 12199717"/>
              <a:gd name="connsiteY53" fmla="*/ 435728 h 4000730"/>
              <a:gd name="connsiteX54" fmla="*/ 12199717 w 12199717"/>
              <a:gd name="connsiteY54" fmla="*/ 4000730 h 4000730"/>
              <a:gd name="connsiteX55" fmla="*/ 0 w 12199717"/>
              <a:gd name="connsiteY55" fmla="*/ 3994943 h 4000730"/>
              <a:gd name="connsiteX56" fmla="*/ 0 w 12199717"/>
              <a:gd name="connsiteY56" fmla="*/ 482026 h 4000730"/>
              <a:gd name="connsiteX0" fmla="*/ 0 w 12199717"/>
              <a:gd name="connsiteY0" fmla="*/ 482215 h 4000919"/>
              <a:gd name="connsiteX1" fmla="*/ 0 w 12199717"/>
              <a:gd name="connsiteY1" fmla="*/ 482215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5132 h 4000919"/>
              <a:gd name="connsiteX55" fmla="*/ 0 w 12199717"/>
              <a:gd name="connsiteY55" fmla="*/ 482215 h 4000919"/>
              <a:gd name="connsiteX0" fmla="*/ 67567 w 12199717"/>
              <a:gd name="connsiteY0" fmla="*/ 1009234 h 4000919"/>
              <a:gd name="connsiteX1" fmla="*/ 0 w 12199717"/>
              <a:gd name="connsiteY1" fmla="*/ 482215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5132 h 4000919"/>
              <a:gd name="connsiteX55" fmla="*/ 67567 w 12199717"/>
              <a:gd name="connsiteY55" fmla="*/ 1009234 h 4000919"/>
              <a:gd name="connsiteX0" fmla="*/ 1014395 w 13214112"/>
              <a:gd name="connsiteY0" fmla="*/ 3995132 h 4000919"/>
              <a:gd name="connsiteX1" fmla="*/ 1014395 w 13214112"/>
              <a:gd name="connsiteY1" fmla="*/ 482215 h 4000919"/>
              <a:gd name="connsiteX2" fmla="*/ 3764010 w 13214112"/>
              <a:gd name="connsiteY2" fmla="*/ 2978 h 4000919"/>
              <a:gd name="connsiteX3" fmla="*/ 5123408 w 13214112"/>
              <a:gd name="connsiteY3" fmla="*/ 279658 h 4000919"/>
              <a:gd name="connsiteX4" fmla="*/ 5192856 w 13214112"/>
              <a:gd name="connsiteY4" fmla="*/ 285446 h 4000919"/>
              <a:gd name="connsiteX5" fmla="*/ 5522735 w 13214112"/>
              <a:gd name="connsiteY5" fmla="*/ 314382 h 4000919"/>
              <a:gd name="connsiteX6" fmla="*/ 5945211 w 13214112"/>
              <a:gd name="connsiteY6" fmla="*/ 378043 h 4000919"/>
              <a:gd name="connsiteX7" fmla="*/ 6043595 w 13214112"/>
              <a:gd name="connsiteY7" fmla="*/ 389618 h 4000919"/>
              <a:gd name="connsiteX8" fmla="*/ 6118831 w 13214112"/>
              <a:gd name="connsiteY8" fmla="*/ 406980 h 4000919"/>
              <a:gd name="connsiteX9" fmla="*/ 6159342 w 13214112"/>
              <a:gd name="connsiteY9" fmla="*/ 412767 h 4000919"/>
              <a:gd name="connsiteX10" fmla="*/ 6373474 w 13214112"/>
              <a:gd name="connsiteY10" fmla="*/ 441704 h 4000919"/>
              <a:gd name="connsiteX11" fmla="*/ 6466071 w 13214112"/>
              <a:gd name="connsiteY11" fmla="*/ 464853 h 4000919"/>
              <a:gd name="connsiteX12" fmla="*/ 6604967 w 13214112"/>
              <a:gd name="connsiteY12" fmla="*/ 488003 h 4000919"/>
              <a:gd name="connsiteX13" fmla="*/ 6668628 w 13214112"/>
              <a:gd name="connsiteY13" fmla="*/ 505365 h 4000919"/>
              <a:gd name="connsiteX14" fmla="*/ 6761226 w 13214112"/>
              <a:gd name="connsiteY14" fmla="*/ 528514 h 4000919"/>
              <a:gd name="connsiteX15" fmla="*/ 6824886 w 13214112"/>
              <a:gd name="connsiteY15" fmla="*/ 540089 h 4000919"/>
              <a:gd name="connsiteX16" fmla="*/ 6882760 w 13214112"/>
              <a:gd name="connsiteY16" fmla="*/ 551663 h 4000919"/>
              <a:gd name="connsiteX17" fmla="*/ 6969570 w 13214112"/>
              <a:gd name="connsiteY17" fmla="*/ 569025 h 4000919"/>
              <a:gd name="connsiteX18" fmla="*/ 7027443 w 13214112"/>
              <a:gd name="connsiteY18" fmla="*/ 586387 h 4000919"/>
              <a:gd name="connsiteX19" fmla="*/ 7131616 w 13214112"/>
              <a:gd name="connsiteY19" fmla="*/ 597962 h 4000919"/>
              <a:gd name="connsiteX20" fmla="*/ 7154765 w 13214112"/>
              <a:gd name="connsiteY20" fmla="*/ 603749 h 4000919"/>
              <a:gd name="connsiteX21" fmla="*/ 7293661 w 13214112"/>
              <a:gd name="connsiteY21" fmla="*/ 615324 h 4000919"/>
              <a:gd name="connsiteX22" fmla="*/ 7426770 w 13214112"/>
              <a:gd name="connsiteY22" fmla="*/ 621111 h 4000919"/>
              <a:gd name="connsiteX23" fmla="*/ 7600390 w 13214112"/>
              <a:gd name="connsiteY23" fmla="*/ 632686 h 4000919"/>
              <a:gd name="connsiteX24" fmla="*/ 7704562 w 13214112"/>
              <a:gd name="connsiteY24" fmla="*/ 638473 h 4000919"/>
              <a:gd name="connsiteX25" fmla="*/ 8289711 w 13214112"/>
              <a:gd name="connsiteY25" fmla="*/ 661623 h 4000919"/>
              <a:gd name="connsiteX26" fmla="*/ 9180335 w 13214112"/>
              <a:gd name="connsiteY26" fmla="*/ 678985 h 4000919"/>
              <a:gd name="connsiteX27" fmla="*/ 10441975 w 13214112"/>
              <a:gd name="connsiteY27" fmla="*/ 661623 h 4000919"/>
              <a:gd name="connsiteX28" fmla="*/ 10546147 w 13214112"/>
              <a:gd name="connsiteY28" fmla="*/ 650048 h 4000919"/>
              <a:gd name="connsiteX29" fmla="*/ 10661894 w 13214112"/>
              <a:gd name="connsiteY29" fmla="*/ 638473 h 4000919"/>
              <a:gd name="connsiteX30" fmla="*/ 10766066 w 13214112"/>
              <a:gd name="connsiteY30" fmla="*/ 626899 h 4000919"/>
              <a:gd name="connsiteX31" fmla="*/ 10893388 w 13214112"/>
              <a:gd name="connsiteY31" fmla="*/ 615324 h 4000919"/>
              <a:gd name="connsiteX32" fmla="*/ 10939686 w 13214112"/>
              <a:gd name="connsiteY32" fmla="*/ 603749 h 4000919"/>
              <a:gd name="connsiteX33" fmla="*/ 10962836 w 13214112"/>
              <a:gd name="connsiteY33" fmla="*/ 597962 h 4000919"/>
              <a:gd name="connsiteX34" fmla="*/ 10997560 w 13214112"/>
              <a:gd name="connsiteY34" fmla="*/ 586387 h 4000919"/>
              <a:gd name="connsiteX35" fmla="*/ 11032284 w 13214112"/>
              <a:gd name="connsiteY35" fmla="*/ 580600 h 4000919"/>
              <a:gd name="connsiteX36" fmla="*/ 11061221 w 13214112"/>
              <a:gd name="connsiteY36" fmla="*/ 569025 h 4000919"/>
              <a:gd name="connsiteX37" fmla="*/ 11095945 w 13214112"/>
              <a:gd name="connsiteY37" fmla="*/ 563238 h 4000919"/>
              <a:gd name="connsiteX38" fmla="*/ 11113307 w 13214112"/>
              <a:gd name="connsiteY38" fmla="*/ 551663 h 4000919"/>
              <a:gd name="connsiteX39" fmla="*/ 11130669 w 13214112"/>
              <a:gd name="connsiteY39" fmla="*/ 545876 h 4000919"/>
              <a:gd name="connsiteX40" fmla="*/ 11188542 w 13214112"/>
              <a:gd name="connsiteY40" fmla="*/ 540089 h 4000919"/>
              <a:gd name="connsiteX41" fmla="*/ 11796213 w 13214112"/>
              <a:gd name="connsiteY41" fmla="*/ 528514 h 4000919"/>
              <a:gd name="connsiteX42" fmla="*/ 11998770 w 13214112"/>
              <a:gd name="connsiteY42" fmla="*/ 516939 h 4000919"/>
              <a:gd name="connsiteX43" fmla="*/ 12143454 w 13214112"/>
              <a:gd name="connsiteY43" fmla="*/ 511152 h 4000919"/>
              <a:gd name="connsiteX44" fmla="*/ 12322861 w 13214112"/>
              <a:gd name="connsiteY44" fmla="*/ 499577 h 4000919"/>
              <a:gd name="connsiteX45" fmla="*/ 12427033 w 13214112"/>
              <a:gd name="connsiteY45" fmla="*/ 493790 h 4000919"/>
              <a:gd name="connsiteX46" fmla="*/ 12618016 w 13214112"/>
              <a:gd name="connsiteY46" fmla="*/ 482215 h 4000919"/>
              <a:gd name="connsiteX47" fmla="*/ 12733762 w 13214112"/>
              <a:gd name="connsiteY47" fmla="*/ 476428 h 4000919"/>
              <a:gd name="connsiteX48" fmla="*/ 12994193 w 13214112"/>
              <a:gd name="connsiteY48" fmla="*/ 470641 h 4000919"/>
              <a:gd name="connsiteX49" fmla="*/ 13040492 w 13214112"/>
              <a:gd name="connsiteY49" fmla="*/ 464853 h 4000919"/>
              <a:gd name="connsiteX50" fmla="*/ 13144664 w 13214112"/>
              <a:gd name="connsiteY50" fmla="*/ 453279 h 4000919"/>
              <a:gd name="connsiteX51" fmla="*/ 13185175 w 13214112"/>
              <a:gd name="connsiteY51" fmla="*/ 441704 h 4000919"/>
              <a:gd name="connsiteX52" fmla="*/ 13208324 w 13214112"/>
              <a:gd name="connsiteY52" fmla="*/ 435917 h 4000919"/>
              <a:gd name="connsiteX53" fmla="*/ 13214112 w 13214112"/>
              <a:gd name="connsiteY53" fmla="*/ 4000919 h 4000919"/>
              <a:gd name="connsiteX54" fmla="*/ 1014395 w 13214112"/>
              <a:gd name="connsiteY54" fmla="*/ 3995132 h 4000919"/>
              <a:gd name="connsiteX0" fmla="*/ 1014395 w 13214112"/>
              <a:gd name="connsiteY0" fmla="*/ 3995132 h 4000919"/>
              <a:gd name="connsiteX1" fmla="*/ 1014395 w 13214112"/>
              <a:gd name="connsiteY1" fmla="*/ 306542 h 4000919"/>
              <a:gd name="connsiteX2" fmla="*/ 3764010 w 13214112"/>
              <a:gd name="connsiteY2" fmla="*/ 2978 h 4000919"/>
              <a:gd name="connsiteX3" fmla="*/ 5123408 w 13214112"/>
              <a:gd name="connsiteY3" fmla="*/ 279658 h 4000919"/>
              <a:gd name="connsiteX4" fmla="*/ 5192856 w 13214112"/>
              <a:gd name="connsiteY4" fmla="*/ 285446 h 4000919"/>
              <a:gd name="connsiteX5" fmla="*/ 5522735 w 13214112"/>
              <a:gd name="connsiteY5" fmla="*/ 314382 h 4000919"/>
              <a:gd name="connsiteX6" fmla="*/ 5945211 w 13214112"/>
              <a:gd name="connsiteY6" fmla="*/ 378043 h 4000919"/>
              <a:gd name="connsiteX7" fmla="*/ 6043595 w 13214112"/>
              <a:gd name="connsiteY7" fmla="*/ 389618 h 4000919"/>
              <a:gd name="connsiteX8" fmla="*/ 6118831 w 13214112"/>
              <a:gd name="connsiteY8" fmla="*/ 406980 h 4000919"/>
              <a:gd name="connsiteX9" fmla="*/ 6159342 w 13214112"/>
              <a:gd name="connsiteY9" fmla="*/ 412767 h 4000919"/>
              <a:gd name="connsiteX10" fmla="*/ 6373474 w 13214112"/>
              <a:gd name="connsiteY10" fmla="*/ 441704 h 4000919"/>
              <a:gd name="connsiteX11" fmla="*/ 6466071 w 13214112"/>
              <a:gd name="connsiteY11" fmla="*/ 464853 h 4000919"/>
              <a:gd name="connsiteX12" fmla="*/ 6604967 w 13214112"/>
              <a:gd name="connsiteY12" fmla="*/ 488003 h 4000919"/>
              <a:gd name="connsiteX13" fmla="*/ 6668628 w 13214112"/>
              <a:gd name="connsiteY13" fmla="*/ 505365 h 4000919"/>
              <a:gd name="connsiteX14" fmla="*/ 6761226 w 13214112"/>
              <a:gd name="connsiteY14" fmla="*/ 528514 h 4000919"/>
              <a:gd name="connsiteX15" fmla="*/ 6824886 w 13214112"/>
              <a:gd name="connsiteY15" fmla="*/ 540089 h 4000919"/>
              <a:gd name="connsiteX16" fmla="*/ 6882760 w 13214112"/>
              <a:gd name="connsiteY16" fmla="*/ 551663 h 4000919"/>
              <a:gd name="connsiteX17" fmla="*/ 6969570 w 13214112"/>
              <a:gd name="connsiteY17" fmla="*/ 569025 h 4000919"/>
              <a:gd name="connsiteX18" fmla="*/ 7027443 w 13214112"/>
              <a:gd name="connsiteY18" fmla="*/ 586387 h 4000919"/>
              <a:gd name="connsiteX19" fmla="*/ 7131616 w 13214112"/>
              <a:gd name="connsiteY19" fmla="*/ 597962 h 4000919"/>
              <a:gd name="connsiteX20" fmla="*/ 7154765 w 13214112"/>
              <a:gd name="connsiteY20" fmla="*/ 603749 h 4000919"/>
              <a:gd name="connsiteX21" fmla="*/ 7293661 w 13214112"/>
              <a:gd name="connsiteY21" fmla="*/ 615324 h 4000919"/>
              <a:gd name="connsiteX22" fmla="*/ 7426770 w 13214112"/>
              <a:gd name="connsiteY22" fmla="*/ 621111 h 4000919"/>
              <a:gd name="connsiteX23" fmla="*/ 7600390 w 13214112"/>
              <a:gd name="connsiteY23" fmla="*/ 632686 h 4000919"/>
              <a:gd name="connsiteX24" fmla="*/ 7704562 w 13214112"/>
              <a:gd name="connsiteY24" fmla="*/ 638473 h 4000919"/>
              <a:gd name="connsiteX25" fmla="*/ 8289711 w 13214112"/>
              <a:gd name="connsiteY25" fmla="*/ 661623 h 4000919"/>
              <a:gd name="connsiteX26" fmla="*/ 9180335 w 13214112"/>
              <a:gd name="connsiteY26" fmla="*/ 678985 h 4000919"/>
              <a:gd name="connsiteX27" fmla="*/ 10441975 w 13214112"/>
              <a:gd name="connsiteY27" fmla="*/ 661623 h 4000919"/>
              <a:gd name="connsiteX28" fmla="*/ 10546147 w 13214112"/>
              <a:gd name="connsiteY28" fmla="*/ 650048 h 4000919"/>
              <a:gd name="connsiteX29" fmla="*/ 10661894 w 13214112"/>
              <a:gd name="connsiteY29" fmla="*/ 638473 h 4000919"/>
              <a:gd name="connsiteX30" fmla="*/ 10766066 w 13214112"/>
              <a:gd name="connsiteY30" fmla="*/ 626899 h 4000919"/>
              <a:gd name="connsiteX31" fmla="*/ 10893388 w 13214112"/>
              <a:gd name="connsiteY31" fmla="*/ 615324 h 4000919"/>
              <a:gd name="connsiteX32" fmla="*/ 10939686 w 13214112"/>
              <a:gd name="connsiteY32" fmla="*/ 603749 h 4000919"/>
              <a:gd name="connsiteX33" fmla="*/ 10962836 w 13214112"/>
              <a:gd name="connsiteY33" fmla="*/ 597962 h 4000919"/>
              <a:gd name="connsiteX34" fmla="*/ 10997560 w 13214112"/>
              <a:gd name="connsiteY34" fmla="*/ 586387 h 4000919"/>
              <a:gd name="connsiteX35" fmla="*/ 11032284 w 13214112"/>
              <a:gd name="connsiteY35" fmla="*/ 580600 h 4000919"/>
              <a:gd name="connsiteX36" fmla="*/ 11061221 w 13214112"/>
              <a:gd name="connsiteY36" fmla="*/ 569025 h 4000919"/>
              <a:gd name="connsiteX37" fmla="*/ 11095945 w 13214112"/>
              <a:gd name="connsiteY37" fmla="*/ 563238 h 4000919"/>
              <a:gd name="connsiteX38" fmla="*/ 11113307 w 13214112"/>
              <a:gd name="connsiteY38" fmla="*/ 551663 h 4000919"/>
              <a:gd name="connsiteX39" fmla="*/ 11130669 w 13214112"/>
              <a:gd name="connsiteY39" fmla="*/ 545876 h 4000919"/>
              <a:gd name="connsiteX40" fmla="*/ 11188542 w 13214112"/>
              <a:gd name="connsiteY40" fmla="*/ 540089 h 4000919"/>
              <a:gd name="connsiteX41" fmla="*/ 11796213 w 13214112"/>
              <a:gd name="connsiteY41" fmla="*/ 528514 h 4000919"/>
              <a:gd name="connsiteX42" fmla="*/ 11998770 w 13214112"/>
              <a:gd name="connsiteY42" fmla="*/ 516939 h 4000919"/>
              <a:gd name="connsiteX43" fmla="*/ 12143454 w 13214112"/>
              <a:gd name="connsiteY43" fmla="*/ 511152 h 4000919"/>
              <a:gd name="connsiteX44" fmla="*/ 12322861 w 13214112"/>
              <a:gd name="connsiteY44" fmla="*/ 499577 h 4000919"/>
              <a:gd name="connsiteX45" fmla="*/ 12427033 w 13214112"/>
              <a:gd name="connsiteY45" fmla="*/ 493790 h 4000919"/>
              <a:gd name="connsiteX46" fmla="*/ 12618016 w 13214112"/>
              <a:gd name="connsiteY46" fmla="*/ 482215 h 4000919"/>
              <a:gd name="connsiteX47" fmla="*/ 12733762 w 13214112"/>
              <a:gd name="connsiteY47" fmla="*/ 476428 h 4000919"/>
              <a:gd name="connsiteX48" fmla="*/ 12994193 w 13214112"/>
              <a:gd name="connsiteY48" fmla="*/ 470641 h 4000919"/>
              <a:gd name="connsiteX49" fmla="*/ 13040492 w 13214112"/>
              <a:gd name="connsiteY49" fmla="*/ 464853 h 4000919"/>
              <a:gd name="connsiteX50" fmla="*/ 13144664 w 13214112"/>
              <a:gd name="connsiteY50" fmla="*/ 453279 h 4000919"/>
              <a:gd name="connsiteX51" fmla="*/ 13185175 w 13214112"/>
              <a:gd name="connsiteY51" fmla="*/ 441704 h 4000919"/>
              <a:gd name="connsiteX52" fmla="*/ 13208324 w 13214112"/>
              <a:gd name="connsiteY52" fmla="*/ 435917 h 4000919"/>
              <a:gd name="connsiteX53" fmla="*/ 13214112 w 13214112"/>
              <a:gd name="connsiteY53" fmla="*/ 4000919 h 4000919"/>
              <a:gd name="connsiteX54" fmla="*/ 1014395 w 13214112"/>
              <a:gd name="connsiteY54" fmla="*/ 3995132 h 4000919"/>
              <a:gd name="connsiteX0" fmla="*/ 901422 w 13101139"/>
              <a:gd name="connsiteY0" fmla="*/ 3995132 h 4000919"/>
              <a:gd name="connsiteX1" fmla="*/ 901422 w 13101139"/>
              <a:gd name="connsiteY1" fmla="*/ 306542 h 4000919"/>
              <a:gd name="connsiteX2" fmla="*/ 3651037 w 13101139"/>
              <a:gd name="connsiteY2" fmla="*/ 2978 h 4000919"/>
              <a:gd name="connsiteX3" fmla="*/ 5010435 w 13101139"/>
              <a:gd name="connsiteY3" fmla="*/ 279658 h 4000919"/>
              <a:gd name="connsiteX4" fmla="*/ 5079883 w 13101139"/>
              <a:gd name="connsiteY4" fmla="*/ 285446 h 4000919"/>
              <a:gd name="connsiteX5" fmla="*/ 5409762 w 13101139"/>
              <a:gd name="connsiteY5" fmla="*/ 314382 h 4000919"/>
              <a:gd name="connsiteX6" fmla="*/ 5832238 w 13101139"/>
              <a:gd name="connsiteY6" fmla="*/ 378043 h 4000919"/>
              <a:gd name="connsiteX7" fmla="*/ 5930622 w 13101139"/>
              <a:gd name="connsiteY7" fmla="*/ 389618 h 4000919"/>
              <a:gd name="connsiteX8" fmla="*/ 6005858 w 13101139"/>
              <a:gd name="connsiteY8" fmla="*/ 406980 h 4000919"/>
              <a:gd name="connsiteX9" fmla="*/ 6046369 w 13101139"/>
              <a:gd name="connsiteY9" fmla="*/ 412767 h 4000919"/>
              <a:gd name="connsiteX10" fmla="*/ 6260501 w 13101139"/>
              <a:gd name="connsiteY10" fmla="*/ 441704 h 4000919"/>
              <a:gd name="connsiteX11" fmla="*/ 6353098 w 13101139"/>
              <a:gd name="connsiteY11" fmla="*/ 464853 h 4000919"/>
              <a:gd name="connsiteX12" fmla="*/ 6491994 w 13101139"/>
              <a:gd name="connsiteY12" fmla="*/ 488003 h 4000919"/>
              <a:gd name="connsiteX13" fmla="*/ 6555655 w 13101139"/>
              <a:gd name="connsiteY13" fmla="*/ 505365 h 4000919"/>
              <a:gd name="connsiteX14" fmla="*/ 6648253 w 13101139"/>
              <a:gd name="connsiteY14" fmla="*/ 528514 h 4000919"/>
              <a:gd name="connsiteX15" fmla="*/ 6711913 w 13101139"/>
              <a:gd name="connsiteY15" fmla="*/ 540089 h 4000919"/>
              <a:gd name="connsiteX16" fmla="*/ 6769787 w 13101139"/>
              <a:gd name="connsiteY16" fmla="*/ 551663 h 4000919"/>
              <a:gd name="connsiteX17" fmla="*/ 6856597 w 13101139"/>
              <a:gd name="connsiteY17" fmla="*/ 569025 h 4000919"/>
              <a:gd name="connsiteX18" fmla="*/ 6914470 w 13101139"/>
              <a:gd name="connsiteY18" fmla="*/ 586387 h 4000919"/>
              <a:gd name="connsiteX19" fmla="*/ 7018643 w 13101139"/>
              <a:gd name="connsiteY19" fmla="*/ 597962 h 4000919"/>
              <a:gd name="connsiteX20" fmla="*/ 7041792 w 13101139"/>
              <a:gd name="connsiteY20" fmla="*/ 603749 h 4000919"/>
              <a:gd name="connsiteX21" fmla="*/ 7180688 w 13101139"/>
              <a:gd name="connsiteY21" fmla="*/ 615324 h 4000919"/>
              <a:gd name="connsiteX22" fmla="*/ 7313797 w 13101139"/>
              <a:gd name="connsiteY22" fmla="*/ 621111 h 4000919"/>
              <a:gd name="connsiteX23" fmla="*/ 7487417 w 13101139"/>
              <a:gd name="connsiteY23" fmla="*/ 632686 h 4000919"/>
              <a:gd name="connsiteX24" fmla="*/ 7591589 w 13101139"/>
              <a:gd name="connsiteY24" fmla="*/ 638473 h 4000919"/>
              <a:gd name="connsiteX25" fmla="*/ 8176738 w 13101139"/>
              <a:gd name="connsiteY25" fmla="*/ 661623 h 4000919"/>
              <a:gd name="connsiteX26" fmla="*/ 9067362 w 13101139"/>
              <a:gd name="connsiteY26" fmla="*/ 678985 h 4000919"/>
              <a:gd name="connsiteX27" fmla="*/ 10329002 w 13101139"/>
              <a:gd name="connsiteY27" fmla="*/ 661623 h 4000919"/>
              <a:gd name="connsiteX28" fmla="*/ 10433174 w 13101139"/>
              <a:gd name="connsiteY28" fmla="*/ 650048 h 4000919"/>
              <a:gd name="connsiteX29" fmla="*/ 10548921 w 13101139"/>
              <a:gd name="connsiteY29" fmla="*/ 638473 h 4000919"/>
              <a:gd name="connsiteX30" fmla="*/ 10653093 w 13101139"/>
              <a:gd name="connsiteY30" fmla="*/ 626899 h 4000919"/>
              <a:gd name="connsiteX31" fmla="*/ 10780415 w 13101139"/>
              <a:gd name="connsiteY31" fmla="*/ 615324 h 4000919"/>
              <a:gd name="connsiteX32" fmla="*/ 10826713 w 13101139"/>
              <a:gd name="connsiteY32" fmla="*/ 603749 h 4000919"/>
              <a:gd name="connsiteX33" fmla="*/ 10849863 w 13101139"/>
              <a:gd name="connsiteY33" fmla="*/ 597962 h 4000919"/>
              <a:gd name="connsiteX34" fmla="*/ 10884587 w 13101139"/>
              <a:gd name="connsiteY34" fmla="*/ 586387 h 4000919"/>
              <a:gd name="connsiteX35" fmla="*/ 10919311 w 13101139"/>
              <a:gd name="connsiteY35" fmla="*/ 580600 h 4000919"/>
              <a:gd name="connsiteX36" fmla="*/ 10948248 w 13101139"/>
              <a:gd name="connsiteY36" fmla="*/ 569025 h 4000919"/>
              <a:gd name="connsiteX37" fmla="*/ 10982972 w 13101139"/>
              <a:gd name="connsiteY37" fmla="*/ 563238 h 4000919"/>
              <a:gd name="connsiteX38" fmla="*/ 11000334 w 13101139"/>
              <a:gd name="connsiteY38" fmla="*/ 551663 h 4000919"/>
              <a:gd name="connsiteX39" fmla="*/ 11017696 w 13101139"/>
              <a:gd name="connsiteY39" fmla="*/ 545876 h 4000919"/>
              <a:gd name="connsiteX40" fmla="*/ 11075569 w 13101139"/>
              <a:gd name="connsiteY40" fmla="*/ 540089 h 4000919"/>
              <a:gd name="connsiteX41" fmla="*/ 11683240 w 13101139"/>
              <a:gd name="connsiteY41" fmla="*/ 528514 h 4000919"/>
              <a:gd name="connsiteX42" fmla="*/ 11885797 w 13101139"/>
              <a:gd name="connsiteY42" fmla="*/ 516939 h 4000919"/>
              <a:gd name="connsiteX43" fmla="*/ 12030481 w 13101139"/>
              <a:gd name="connsiteY43" fmla="*/ 511152 h 4000919"/>
              <a:gd name="connsiteX44" fmla="*/ 12209888 w 13101139"/>
              <a:gd name="connsiteY44" fmla="*/ 499577 h 4000919"/>
              <a:gd name="connsiteX45" fmla="*/ 12314060 w 13101139"/>
              <a:gd name="connsiteY45" fmla="*/ 493790 h 4000919"/>
              <a:gd name="connsiteX46" fmla="*/ 12505043 w 13101139"/>
              <a:gd name="connsiteY46" fmla="*/ 482215 h 4000919"/>
              <a:gd name="connsiteX47" fmla="*/ 12620789 w 13101139"/>
              <a:gd name="connsiteY47" fmla="*/ 476428 h 4000919"/>
              <a:gd name="connsiteX48" fmla="*/ 12881220 w 13101139"/>
              <a:gd name="connsiteY48" fmla="*/ 470641 h 4000919"/>
              <a:gd name="connsiteX49" fmla="*/ 12927519 w 13101139"/>
              <a:gd name="connsiteY49" fmla="*/ 464853 h 4000919"/>
              <a:gd name="connsiteX50" fmla="*/ 13031691 w 13101139"/>
              <a:gd name="connsiteY50" fmla="*/ 453279 h 4000919"/>
              <a:gd name="connsiteX51" fmla="*/ 13072202 w 13101139"/>
              <a:gd name="connsiteY51" fmla="*/ 441704 h 4000919"/>
              <a:gd name="connsiteX52" fmla="*/ 13095351 w 13101139"/>
              <a:gd name="connsiteY52" fmla="*/ 435917 h 4000919"/>
              <a:gd name="connsiteX53" fmla="*/ 13101139 w 13101139"/>
              <a:gd name="connsiteY53" fmla="*/ 4000919 h 4000919"/>
              <a:gd name="connsiteX54" fmla="*/ 901422 w 13101139"/>
              <a:gd name="connsiteY54" fmla="*/ 3995132 h 4000919"/>
              <a:gd name="connsiteX0" fmla="*/ 901422 w 13101139"/>
              <a:gd name="connsiteY0" fmla="*/ 3999636 h 4000919"/>
              <a:gd name="connsiteX1" fmla="*/ 901422 w 13101139"/>
              <a:gd name="connsiteY1" fmla="*/ 306542 h 4000919"/>
              <a:gd name="connsiteX2" fmla="*/ 3651037 w 13101139"/>
              <a:gd name="connsiteY2" fmla="*/ 2978 h 4000919"/>
              <a:gd name="connsiteX3" fmla="*/ 5010435 w 13101139"/>
              <a:gd name="connsiteY3" fmla="*/ 279658 h 4000919"/>
              <a:gd name="connsiteX4" fmla="*/ 5079883 w 13101139"/>
              <a:gd name="connsiteY4" fmla="*/ 285446 h 4000919"/>
              <a:gd name="connsiteX5" fmla="*/ 5409762 w 13101139"/>
              <a:gd name="connsiteY5" fmla="*/ 314382 h 4000919"/>
              <a:gd name="connsiteX6" fmla="*/ 5832238 w 13101139"/>
              <a:gd name="connsiteY6" fmla="*/ 378043 h 4000919"/>
              <a:gd name="connsiteX7" fmla="*/ 5930622 w 13101139"/>
              <a:gd name="connsiteY7" fmla="*/ 389618 h 4000919"/>
              <a:gd name="connsiteX8" fmla="*/ 6005858 w 13101139"/>
              <a:gd name="connsiteY8" fmla="*/ 406980 h 4000919"/>
              <a:gd name="connsiteX9" fmla="*/ 6046369 w 13101139"/>
              <a:gd name="connsiteY9" fmla="*/ 412767 h 4000919"/>
              <a:gd name="connsiteX10" fmla="*/ 6260501 w 13101139"/>
              <a:gd name="connsiteY10" fmla="*/ 441704 h 4000919"/>
              <a:gd name="connsiteX11" fmla="*/ 6353098 w 13101139"/>
              <a:gd name="connsiteY11" fmla="*/ 464853 h 4000919"/>
              <a:gd name="connsiteX12" fmla="*/ 6491994 w 13101139"/>
              <a:gd name="connsiteY12" fmla="*/ 488003 h 4000919"/>
              <a:gd name="connsiteX13" fmla="*/ 6555655 w 13101139"/>
              <a:gd name="connsiteY13" fmla="*/ 505365 h 4000919"/>
              <a:gd name="connsiteX14" fmla="*/ 6648253 w 13101139"/>
              <a:gd name="connsiteY14" fmla="*/ 528514 h 4000919"/>
              <a:gd name="connsiteX15" fmla="*/ 6711913 w 13101139"/>
              <a:gd name="connsiteY15" fmla="*/ 540089 h 4000919"/>
              <a:gd name="connsiteX16" fmla="*/ 6769787 w 13101139"/>
              <a:gd name="connsiteY16" fmla="*/ 551663 h 4000919"/>
              <a:gd name="connsiteX17" fmla="*/ 6856597 w 13101139"/>
              <a:gd name="connsiteY17" fmla="*/ 569025 h 4000919"/>
              <a:gd name="connsiteX18" fmla="*/ 6914470 w 13101139"/>
              <a:gd name="connsiteY18" fmla="*/ 586387 h 4000919"/>
              <a:gd name="connsiteX19" fmla="*/ 7018643 w 13101139"/>
              <a:gd name="connsiteY19" fmla="*/ 597962 h 4000919"/>
              <a:gd name="connsiteX20" fmla="*/ 7041792 w 13101139"/>
              <a:gd name="connsiteY20" fmla="*/ 603749 h 4000919"/>
              <a:gd name="connsiteX21" fmla="*/ 7180688 w 13101139"/>
              <a:gd name="connsiteY21" fmla="*/ 615324 h 4000919"/>
              <a:gd name="connsiteX22" fmla="*/ 7313797 w 13101139"/>
              <a:gd name="connsiteY22" fmla="*/ 621111 h 4000919"/>
              <a:gd name="connsiteX23" fmla="*/ 7487417 w 13101139"/>
              <a:gd name="connsiteY23" fmla="*/ 632686 h 4000919"/>
              <a:gd name="connsiteX24" fmla="*/ 7591589 w 13101139"/>
              <a:gd name="connsiteY24" fmla="*/ 638473 h 4000919"/>
              <a:gd name="connsiteX25" fmla="*/ 8176738 w 13101139"/>
              <a:gd name="connsiteY25" fmla="*/ 661623 h 4000919"/>
              <a:gd name="connsiteX26" fmla="*/ 9067362 w 13101139"/>
              <a:gd name="connsiteY26" fmla="*/ 678985 h 4000919"/>
              <a:gd name="connsiteX27" fmla="*/ 10329002 w 13101139"/>
              <a:gd name="connsiteY27" fmla="*/ 661623 h 4000919"/>
              <a:gd name="connsiteX28" fmla="*/ 10433174 w 13101139"/>
              <a:gd name="connsiteY28" fmla="*/ 650048 h 4000919"/>
              <a:gd name="connsiteX29" fmla="*/ 10548921 w 13101139"/>
              <a:gd name="connsiteY29" fmla="*/ 638473 h 4000919"/>
              <a:gd name="connsiteX30" fmla="*/ 10653093 w 13101139"/>
              <a:gd name="connsiteY30" fmla="*/ 626899 h 4000919"/>
              <a:gd name="connsiteX31" fmla="*/ 10780415 w 13101139"/>
              <a:gd name="connsiteY31" fmla="*/ 615324 h 4000919"/>
              <a:gd name="connsiteX32" fmla="*/ 10826713 w 13101139"/>
              <a:gd name="connsiteY32" fmla="*/ 603749 h 4000919"/>
              <a:gd name="connsiteX33" fmla="*/ 10849863 w 13101139"/>
              <a:gd name="connsiteY33" fmla="*/ 597962 h 4000919"/>
              <a:gd name="connsiteX34" fmla="*/ 10884587 w 13101139"/>
              <a:gd name="connsiteY34" fmla="*/ 586387 h 4000919"/>
              <a:gd name="connsiteX35" fmla="*/ 10919311 w 13101139"/>
              <a:gd name="connsiteY35" fmla="*/ 580600 h 4000919"/>
              <a:gd name="connsiteX36" fmla="*/ 10948248 w 13101139"/>
              <a:gd name="connsiteY36" fmla="*/ 569025 h 4000919"/>
              <a:gd name="connsiteX37" fmla="*/ 10982972 w 13101139"/>
              <a:gd name="connsiteY37" fmla="*/ 563238 h 4000919"/>
              <a:gd name="connsiteX38" fmla="*/ 11000334 w 13101139"/>
              <a:gd name="connsiteY38" fmla="*/ 551663 h 4000919"/>
              <a:gd name="connsiteX39" fmla="*/ 11017696 w 13101139"/>
              <a:gd name="connsiteY39" fmla="*/ 545876 h 4000919"/>
              <a:gd name="connsiteX40" fmla="*/ 11075569 w 13101139"/>
              <a:gd name="connsiteY40" fmla="*/ 540089 h 4000919"/>
              <a:gd name="connsiteX41" fmla="*/ 11683240 w 13101139"/>
              <a:gd name="connsiteY41" fmla="*/ 528514 h 4000919"/>
              <a:gd name="connsiteX42" fmla="*/ 11885797 w 13101139"/>
              <a:gd name="connsiteY42" fmla="*/ 516939 h 4000919"/>
              <a:gd name="connsiteX43" fmla="*/ 12030481 w 13101139"/>
              <a:gd name="connsiteY43" fmla="*/ 511152 h 4000919"/>
              <a:gd name="connsiteX44" fmla="*/ 12209888 w 13101139"/>
              <a:gd name="connsiteY44" fmla="*/ 499577 h 4000919"/>
              <a:gd name="connsiteX45" fmla="*/ 12314060 w 13101139"/>
              <a:gd name="connsiteY45" fmla="*/ 493790 h 4000919"/>
              <a:gd name="connsiteX46" fmla="*/ 12505043 w 13101139"/>
              <a:gd name="connsiteY46" fmla="*/ 482215 h 4000919"/>
              <a:gd name="connsiteX47" fmla="*/ 12620789 w 13101139"/>
              <a:gd name="connsiteY47" fmla="*/ 476428 h 4000919"/>
              <a:gd name="connsiteX48" fmla="*/ 12881220 w 13101139"/>
              <a:gd name="connsiteY48" fmla="*/ 470641 h 4000919"/>
              <a:gd name="connsiteX49" fmla="*/ 12927519 w 13101139"/>
              <a:gd name="connsiteY49" fmla="*/ 464853 h 4000919"/>
              <a:gd name="connsiteX50" fmla="*/ 13031691 w 13101139"/>
              <a:gd name="connsiteY50" fmla="*/ 453279 h 4000919"/>
              <a:gd name="connsiteX51" fmla="*/ 13072202 w 13101139"/>
              <a:gd name="connsiteY51" fmla="*/ 441704 h 4000919"/>
              <a:gd name="connsiteX52" fmla="*/ 13095351 w 13101139"/>
              <a:gd name="connsiteY52" fmla="*/ 435917 h 4000919"/>
              <a:gd name="connsiteX53" fmla="*/ 13101139 w 13101139"/>
              <a:gd name="connsiteY53" fmla="*/ 4000919 h 4000919"/>
              <a:gd name="connsiteX54" fmla="*/ 901422 w 13101139"/>
              <a:gd name="connsiteY54" fmla="*/ 3999636 h 4000919"/>
              <a:gd name="connsiteX0" fmla="*/ 0 w 12199717"/>
              <a:gd name="connsiteY0" fmla="*/ 3999636 h 4000919"/>
              <a:gd name="connsiteX1" fmla="*/ 0 w 12199717"/>
              <a:gd name="connsiteY1" fmla="*/ 306542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9636 h 4000919"/>
              <a:gd name="connsiteX0" fmla="*/ 0 w 12199717"/>
              <a:gd name="connsiteY0" fmla="*/ 3996698 h 3997981"/>
              <a:gd name="connsiteX1" fmla="*/ 0 w 12199717"/>
              <a:gd name="connsiteY1" fmla="*/ 303604 h 3997981"/>
              <a:gd name="connsiteX2" fmla="*/ 2749615 w 12199717"/>
              <a:gd name="connsiteY2" fmla="*/ 40 h 3997981"/>
              <a:gd name="connsiteX3" fmla="*/ 4178461 w 12199717"/>
              <a:gd name="connsiteY3" fmla="*/ 282508 h 3997981"/>
              <a:gd name="connsiteX4" fmla="*/ 4508340 w 12199717"/>
              <a:gd name="connsiteY4" fmla="*/ 311444 h 3997981"/>
              <a:gd name="connsiteX5" fmla="*/ 4930816 w 12199717"/>
              <a:gd name="connsiteY5" fmla="*/ 375105 h 3997981"/>
              <a:gd name="connsiteX6" fmla="*/ 5029200 w 12199717"/>
              <a:gd name="connsiteY6" fmla="*/ 386680 h 3997981"/>
              <a:gd name="connsiteX7" fmla="*/ 5104436 w 12199717"/>
              <a:gd name="connsiteY7" fmla="*/ 404042 h 3997981"/>
              <a:gd name="connsiteX8" fmla="*/ 5144947 w 12199717"/>
              <a:gd name="connsiteY8" fmla="*/ 409829 h 3997981"/>
              <a:gd name="connsiteX9" fmla="*/ 5359079 w 12199717"/>
              <a:gd name="connsiteY9" fmla="*/ 438766 h 3997981"/>
              <a:gd name="connsiteX10" fmla="*/ 5451676 w 12199717"/>
              <a:gd name="connsiteY10" fmla="*/ 461915 h 3997981"/>
              <a:gd name="connsiteX11" fmla="*/ 5590572 w 12199717"/>
              <a:gd name="connsiteY11" fmla="*/ 485065 h 3997981"/>
              <a:gd name="connsiteX12" fmla="*/ 5654233 w 12199717"/>
              <a:gd name="connsiteY12" fmla="*/ 502427 h 3997981"/>
              <a:gd name="connsiteX13" fmla="*/ 5746831 w 12199717"/>
              <a:gd name="connsiteY13" fmla="*/ 525576 h 3997981"/>
              <a:gd name="connsiteX14" fmla="*/ 5810491 w 12199717"/>
              <a:gd name="connsiteY14" fmla="*/ 537151 h 3997981"/>
              <a:gd name="connsiteX15" fmla="*/ 5868365 w 12199717"/>
              <a:gd name="connsiteY15" fmla="*/ 548725 h 3997981"/>
              <a:gd name="connsiteX16" fmla="*/ 5955175 w 12199717"/>
              <a:gd name="connsiteY16" fmla="*/ 566087 h 3997981"/>
              <a:gd name="connsiteX17" fmla="*/ 6013048 w 12199717"/>
              <a:gd name="connsiteY17" fmla="*/ 583449 h 3997981"/>
              <a:gd name="connsiteX18" fmla="*/ 6117221 w 12199717"/>
              <a:gd name="connsiteY18" fmla="*/ 595024 h 3997981"/>
              <a:gd name="connsiteX19" fmla="*/ 6140370 w 12199717"/>
              <a:gd name="connsiteY19" fmla="*/ 600811 h 3997981"/>
              <a:gd name="connsiteX20" fmla="*/ 6279266 w 12199717"/>
              <a:gd name="connsiteY20" fmla="*/ 612386 h 3997981"/>
              <a:gd name="connsiteX21" fmla="*/ 6412375 w 12199717"/>
              <a:gd name="connsiteY21" fmla="*/ 618173 h 3997981"/>
              <a:gd name="connsiteX22" fmla="*/ 6585995 w 12199717"/>
              <a:gd name="connsiteY22" fmla="*/ 629748 h 3997981"/>
              <a:gd name="connsiteX23" fmla="*/ 6690167 w 12199717"/>
              <a:gd name="connsiteY23" fmla="*/ 635535 h 3997981"/>
              <a:gd name="connsiteX24" fmla="*/ 7275316 w 12199717"/>
              <a:gd name="connsiteY24" fmla="*/ 658685 h 3997981"/>
              <a:gd name="connsiteX25" fmla="*/ 8165940 w 12199717"/>
              <a:gd name="connsiteY25" fmla="*/ 676047 h 3997981"/>
              <a:gd name="connsiteX26" fmla="*/ 9427580 w 12199717"/>
              <a:gd name="connsiteY26" fmla="*/ 658685 h 3997981"/>
              <a:gd name="connsiteX27" fmla="*/ 9531752 w 12199717"/>
              <a:gd name="connsiteY27" fmla="*/ 647110 h 3997981"/>
              <a:gd name="connsiteX28" fmla="*/ 9647499 w 12199717"/>
              <a:gd name="connsiteY28" fmla="*/ 635535 h 3997981"/>
              <a:gd name="connsiteX29" fmla="*/ 9751671 w 12199717"/>
              <a:gd name="connsiteY29" fmla="*/ 623961 h 3997981"/>
              <a:gd name="connsiteX30" fmla="*/ 9878993 w 12199717"/>
              <a:gd name="connsiteY30" fmla="*/ 612386 h 3997981"/>
              <a:gd name="connsiteX31" fmla="*/ 9925291 w 12199717"/>
              <a:gd name="connsiteY31" fmla="*/ 600811 h 3997981"/>
              <a:gd name="connsiteX32" fmla="*/ 9948441 w 12199717"/>
              <a:gd name="connsiteY32" fmla="*/ 595024 h 3997981"/>
              <a:gd name="connsiteX33" fmla="*/ 9983165 w 12199717"/>
              <a:gd name="connsiteY33" fmla="*/ 583449 h 3997981"/>
              <a:gd name="connsiteX34" fmla="*/ 10017889 w 12199717"/>
              <a:gd name="connsiteY34" fmla="*/ 577662 h 3997981"/>
              <a:gd name="connsiteX35" fmla="*/ 10046826 w 12199717"/>
              <a:gd name="connsiteY35" fmla="*/ 566087 h 3997981"/>
              <a:gd name="connsiteX36" fmla="*/ 10081550 w 12199717"/>
              <a:gd name="connsiteY36" fmla="*/ 560300 h 3997981"/>
              <a:gd name="connsiteX37" fmla="*/ 10098912 w 12199717"/>
              <a:gd name="connsiteY37" fmla="*/ 548725 h 3997981"/>
              <a:gd name="connsiteX38" fmla="*/ 10116274 w 12199717"/>
              <a:gd name="connsiteY38" fmla="*/ 542938 h 3997981"/>
              <a:gd name="connsiteX39" fmla="*/ 10174147 w 12199717"/>
              <a:gd name="connsiteY39" fmla="*/ 537151 h 3997981"/>
              <a:gd name="connsiteX40" fmla="*/ 10781818 w 12199717"/>
              <a:gd name="connsiteY40" fmla="*/ 525576 h 3997981"/>
              <a:gd name="connsiteX41" fmla="*/ 10984375 w 12199717"/>
              <a:gd name="connsiteY41" fmla="*/ 514001 h 3997981"/>
              <a:gd name="connsiteX42" fmla="*/ 11129059 w 12199717"/>
              <a:gd name="connsiteY42" fmla="*/ 508214 h 3997981"/>
              <a:gd name="connsiteX43" fmla="*/ 11308466 w 12199717"/>
              <a:gd name="connsiteY43" fmla="*/ 496639 h 3997981"/>
              <a:gd name="connsiteX44" fmla="*/ 11412638 w 12199717"/>
              <a:gd name="connsiteY44" fmla="*/ 490852 h 3997981"/>
              <a:gd name="connsiteX45" fmla="*/ 11603621 w 12199717"/>
              <a:gd name="connsiteY45" fmla="*/ 479277 h 3997981"/>
              <a:gd name="connsiteX46" fmla="*/ 11719367 w 12199717"/>
              <a:gd name="connsiteY46" fmla="*/ 473490 h 3997981"/>
              <a:gd name="connsiteX47" fmla="*/ 11979798 w 12199717"/>
              <a:gd name="connsiteY47" fmla="*/ 467703 h 3997981"/>
              <a:gd name="connsiteX48" fmla="*/ 12026097 w 12199717"/>
              <a:gd name="connsiteY48" fmla="*/ 461915 h 3997981"/>
              <a:gd name="connsiteX49" fmla="*/ 12130269 w 12199717"/>
              <a:gd name="connsiteY49" fmla="*/ 450341 h 3997981"/>
              <a:gd name="connsiteX50" fmla="*/ 12170780 w 12199717"/>
              <a:gd name="connsiteY50" fmla="*/ 438766 h 3997981"/>
              <a:gd name="connsiteX51" fmla="*/ 12193929 w 12199717"/>
              <a:gd name="connsiteY51" fmla="*/ 432979 h 3997981"/>
              <a:gd name="connsiteX52" fmla="*/ 12199717 w 12199717"/>
              <a:gd name="connsiteY52" fmla="*/ 3997981 h 3997981"/>
              <a:gd name="connsiteX53" fmla="*/ 0 w 12199717"/>
              <a:gd name="connsiteY53" fmla="*/ 3996698 h 3997981"/>
              <a:gd name="connsiteX0" fmla="*/ 0 w 12199717"/>
              <a:gd name="connsiteY0" fmla="*/ 3996658 h 3997941"/>
              <a:gd name="connsiteX1" fmla="*/ 0 w 12199717"/>
              <a:gd name="connsiteY1" fmla="*/ 303564 h 3997941"/>
              <a:gd name="connsiteX2" fmla="*/ 2749615 w 12199717"/>
              <a:gd name="connsiteY2" fmla="*/ 0 h 3997941"/>
              <a:gd name="connsiteX3" fmla="*/ 4508340 w 12199717"/>
              <a:gd name="connsiteY3" fmla="*/ 311404 h 3997941"/>
              <a:gd name="connsiteX4" fmla="*/ 4930816 w 12199717"/>
              <a:gd name="connsiteY4" fmla="*/ 375065 h 3997941"/>
              <a:gd name="connsiteX5" fmla="*/ 5029200 w 12199717"/>
              <a:gd name="connsiteY5" fmla="*/ 386640 h 3997941"/>
              <a:gd name="connsiteX6" fmla="*/ 5104436 w 12199717"/>
              <a:gd name="connsiteY6" fmla="*/ 404002 h 3997941"/>
              <a:gd name="connsiteX7" fmla="*/ 5144947 w 12199717"/>
              <a:gd name="connsiteY7" fmla="*/ 409789 h 3997941"/>
              <a:gd name="connsiteX8" fmla="*/ 5359079 w 12199717"/>
              <a:gd name="connsiteY8" fmla="*/ 438726 h 3997941"/>
              <a:gd name="connsiteX9" fmla="*/ 5451676 w 12199717"/>
              <a:gd name="connsiteY9" fmla="*/ 461875 h 3997941"/>
              <a:gd name="connsiteX10" fmla="*/ 5590572 w 12199717"/>
              <a:gd name="connsiteY10" fmla="*/ 485025 h 3997941"/>
              <a:gd name="connsiteX11" fmla="*/ 5654233 w 12199717"/>
              <a:gd name="connsiteY11" fmla="*/ 502387 h 3997941"/>
              <a:gd name="connsiteX12" fmla="*/ 5746831 w 12199717"/>
              <a:gd name="connsiteY12" fmla="*/ 525536 h 3997941"/>
              <a:gd name="connsiteX13" fmla="*/ 5810491 w 12199717"/>
              <a:gd name="connsiteY13" fmla="*/ 537111 h 3997941"/>
              <a:gd name="connsiteX14" fmla="*/ 5868365 w 12199717"/>
              <a:gd name="connsiteY14" fmla="*/ 548685 h 3997941"/>
              <a:gd name="connsiteX15" fmla="*/ 5955175 w 12199717"/>
              <a:gd name="connsiteY15" fmla="*/ 566047 h 3997941"/>
              <a:gd name="connsiteX16" fmla="*/ 6013048 w 12199717"/>
              <a:gd name="connsiteY16" fmla="*/ 583409 h 3997941"/>
              <a:gd name="connsiteX17" fmla="*/ 6117221 w 12199717"/>
              <a:gd name="connsiteY17" fmla="*/ 594984 h 3997941"/>
              <a:gd name="connsiteX18" fmla="*/ 6140370 w 12199717"/>
              <a:gd name="connsiteY18" fmla="*/ 600771 h 3997941"/>
              <a:gd name="connsiteX19" fmla="*/ 6279266 w 12199717"/>
              <a:gd name="connsiteY19" fmla="*/ 612346 h 3997941"/>
              <a:gd name="connsiteX20" fmla="*/ 6412375 w 12199717"/>
              <a:gd name="connsiteY20" fmla="*/ 618133 h 3997941"/>
              <a:gd name="connsiteX21" fmla="*/ 6585995 w 12199717"/>
              <a:gd name="connsiteY21" fmla="*/ 629708 h 3997941"/>
              <a:gd name="connsiteX22" fmla="*/ 6690167 w 12199717"/>
              <a:gd name="connsiteY22" fmla="*/ 635495 h 3997941"/>
              <a:gd name="connsiteX23" fmla="*/ 7275316 w 12199717"/>
              <a:gd name="connsiteY23" fmla="*/ 658645 h 3997941"/>
              <a:gd name="connsiteX24" fmla="*/ 8165940 w 12199717"/>
              <a:gd name="connsiteY24" fmla="*/ 676007 h 3997941"/>
              <a:gd name="connsiteX25" fmla="*/ 9427580 w 12199717"/>
              <a:gd name="connsiteY25" fmla="*/ 658645 h 3997941"/>
              <a:gd name="connsiteX26" fmla="*/ 9531752 w 12199717"/>
              <a:gd name="connsiteY26" fmla="*/ 647070 h 3997941"/>
              <a:gd name="connsiteX27" fmla="*/ 9647499 w 12199717"/>
              <a:gd name="connsiteY27" fmla="*/ 635495 h 3997941"/>
              <a:gd name="connsiteX28" fmla="*/ 9751671 w 12199717"/>
              <a:gd name="connsiteY28" fmla="*/ 623921 h 3997941"/>
              <a:gd name="connsiteX29" fmla="*/ 9878993 w 12199717"/>
              <a:gd name="connsiteY29" fmla="*/ 612346 h 3997941"/>
              <a:gd name="connsiteX30" fmla="*/ 9925291 w 12199717"/>
              <a:gd name="connsiteY30" fmla="*/ 600771 h 3997941"/>
              <a:gd name="connsiteX31" fmla="*/ 9948441 w 12199717"/>
              <a:gd name="connsiteY31" fmla="*/ 594984 h 3997941"/>
              <a:gd name="connsiteX32" fmla="*/ 9983165 w 12199717"/>
              <a:gd name="connsiteY32" fmla="*/ 583409 h 3997941"/>
              <a:gd name="connsiteX33" fmla="*/ 10017889 w 12199717"/>
              <a:gd name="connsiteY33" fmla="*/ 577622 h 3997941"/>
              <a:gd name="connsiteX34" fmla="*/ 10046826 w 12199717"/>
              <a:gd name="connsiteY34" fmla="*/ 566047 h 3997941"/>
              <a:gd name="connsiteX35" fmla="*/ 10081550 w 12199717"/>
              <a:gd name="connsiteY35" fmla="*/ 560260 h 3997941"/>
              <a:gd name="connsiteX36" fmla="*/ 10098912 w 12199717"/>
              <a:gd name="connsiteY36" fmla="*/ 548685 h 3997941"/>
              <a:gd name="connsiteX37" fmla="*/ 10116274 w 12199717"/>
              <a:gd name="connsiteY37" fmla="*/ 542898 h 3997941"/>
              <a:gd name="connsiteX38" fmla="*/ 10174147 w 12199717"/>
              <a:gd name="connsiteY38" fmla="*/ 537111 h 3997941"/>
              <a:gd name="connsiteX39" fmla="*/ 10781818 w 12199717"/>
              <a:gd name="connsiteY39" fmla="*/ 525536 h 3997941"/>
              <a:gd name="connsiteX40" fmla="*/ 10984375 w 12199717"/>
              <a:gd name="connsiteY40" fmla="*/ 513961 h 3997941"/>
              <a:gd name="connsiteX41" fmla="*/ 11129059 w 12199717"/>
              <a:gd name="connsiteY41" fmla="*/ 508174 h 3997941"/>
              <a:gd name="connsiteX42" fmla="*/ 11308466 w 12199717"/>
              <a:gd name="connsiteY42" fmla="*/ 496599 h 3997941"/>
              <a:gd name="connsiteX43" fmla="*/ 11412638 w 12199717"/>
              <a:gd name="connsiteY43" fmla="*/ 490812 h 3997941"/>
              <a:gd name="connsiteX44" fmla="*/ 11603621 w 12199717"/>
              <a:gd name="connsiteY44" fmla="*/ 479237 h 3997941"/>
              <a:gd name="connsiteX45" fmla="*/ 11719367 w 12199717"/>
              <a:gd name="connsiteY45" fmla="*/ 473450 h 3997941"/>
              <a:gd name="connsiteX46" fmla="*/ 11979798 w 12199717"/>
              <a:gd name="connsiteY46" fmla="*/ 467663 h 3997941"/>
              <a:gd name="connsiteX47" fmla="*/ 12026097 w 12199717"/>
              <a:gd name="connsiteY47" fmla="*/ 461875 h 3997941"/>
              <a:gd name="connsiteX48" fmla="*/ 12130269 w 12199717"/>
              <a:gd name="connsiteY48" fmla="*/ 450301 h 3997941"/>
              <a:gd name="connsiteX49" fmla="*/ 12170780 w 12199717"/>
              <a:gd name="connsiteY49" fmla="*/ 438726 h 3997941"/>
              <a:gd name="connsiteX50" fmla="*/ 12193929 w 12199717"/>
              <a:gd name="connsiteY50" fmla="*/ 432939 h 3997941"/>
              <a:gd name="connsiteX51" fmla="*/ 12199717 w 12199717"/>
              <a:gd name="connsiteY51" fmla="*/ 3997941 h 3997941"/>
              <a:gd name="connsiteX52" fmla="*/ 0 w 12199717"/>
              <a:gd name="connsiteY5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4930816 w 12199717"/>
              <a:gd name="connsiteY3" fmla="*/ 375065 h 3997941"/>
              <a:gd name="connsiteX4" fmla="*/ 5029200 w 12199717"/>
              <a:gd name="connsiteY4" fmla="*/ 386640 h 3997941"/>
              <a:gd name="connsiteX5" fmla="*/ 5104436 w 12199717"/>
              <a:gd name="connsiteY5" fmla="*/ 404002 h 3997941"/>
              <a:gd name="connsiteX6" fmla="*/ 5144947 w 12199717"/>
              <a:gd name="connsiteY6" fmla="*/ 409789 h 3997941"/>
              <a:gd name="connsiteX7" fmla="*/ 5359079 w 12199717"/>
              <a:gd name="connsiteY7" fmla="*/ 438726 h 3997941"/>
              <a:gd name="connsiteX8" fmla="*/ 5451676 w 12199717"/>
              <a:gd name="connsiteY8" fmla="*/ 461875 h 3997941"/>
              <a:gd name="connsiteX9" fmla="*/ 5590572 w 12199717"/>
              <a:gd name="connsiteY9" fmla="*/ 485025 h 3997941"/>
              <a:gd name="connsiteX10" fmla="*/ 5654233 w 12199717"/>
              <a:gd name="connsiteY10" fmla="*/ 502387 h 3997941"/>
              <a:gd name="connsiteX11" fmla="*/ 5746831 w 12199717"/>
              <a:gd name="connsiteY11" fmla="*/ 525536 h 3997941"/>
              <a:gd name="connsiteX12" fmla="*/ 5810491 w 12199717"/>
              <a:gd name="connsiteY12" fmla="*/ 537111 h 3997941"/>
              <a:gd name="connsiteX13" fmla="*/ 5868365 w 12199717"/>
              <a:gd name="connsiteY13" fmla="*/ 548685 h 3997941"/>
              <a:gd name="connsiteX14" fmla="*/ 5955175 w 12199717"/>
              <a:gd name="connsiteY14" fmla="*/ 566047 h 3997941"/>
              <a:gd name="connsiteX15" fmla="*/ 6013048 w 12199717"/>
              <a:gd name="connsiteY15" fmla="*/ 583409 h 3997941"/>
              <a:gd name="connsiteX16" fmla="*/ 6117221 w 12199717"/>
              <a:gd name="connsiteY16" fmla="*/ 594984 h 3997941"/>
              <a:gd name="connsiteX17" fmla="*/ 6140370 w 12199717"/>
              <a:gd name="connsiteY17" fmla="*/ 600771 h 3997941"/>
              <a:gd name="connsiteX18" fmla="*/ 6279266 w 12199717"/>
              <a:gd name="connsiteY18" fmla="*/ 612346 h 3997941"/>
              <a:gd name="connsiteX19" fmla="*/ 6412375 w 12199717"/>
              <a:gd name="connsiteY19" fmla="*/ 618133 h 3997941"/>
              <a:gd name="connsiteX20" fmla="*/ 6585995 w 12199717"/>
              <a:gd name="connsiteY20" fmla="*/ 629708 h 3997941"/>
              <a:gd name="connsiteX21" fmla="*/ 6690167 w 12199717"/>
              <a:gd name="connsiteY21" fmla="*/ 635495 h 3997941"/>
              <a:gd name="connsiteX22" fmla="*/ 7275316 w 12199717"/>
              <a:gd name="connsiteY22" fmla="*/ 658645 h 3997941"/>
              <a:gd name="connsiteX23" fmla="*/ 8165940 w 12199717"/>
              <a:gd name="connsiteY23" fmla="*/ 676007 h 3997941"/>
              <a:gd name="connsiteX24" fmla="*/ 9427580 w 12199717"/>
              <a:gd name="connsiteY24" fmla="*/ 658645 h 3997941"/>
              <a:gd name="connsiteX25" fmla="*/ 9531752 w 12199717"/>
              <a:gd name="connsiteY25" fmla="*/ 647070 h 3997941"/>
              <a:gd name="connsiteX26" fmla="*/ 9647499 w 12199717"/>
              <a:gd name="connsiteY26" fmla="*/ 635495 h 3997941"/>
              <a:gd name="connsiteX27" fmla="*/ 9751671 w 12199717"/>
              <a:gd name="connsiteY27" fmla="*/ 623921 h 3997941"/>
              <a:gd name="connsiteX28" fmla="*/ 9878993 w 12199717"/>
              <a:gd name="connsiteY28" fmla="*/ 612346 h 3997941"/>
              <a:gd name="connsiteX29" fmla="*/ 9925291 w 12199717"/>
              <a:gd name="connsiteY29" fmla="*/ 600771 h 3997941"/>
              <a:gd name="connsiteX30" fmla="*/ 9948441 w 12199717"/>
              <a:gd name="connsiteY30" fmla="*/ 594984 h 3997941"/>
              <a:gd name="connsiteX31" fmla="*/ 9983165 w 12199717"/>
              <a:gd name="connsiteY31" fmla="*/ 583409 h 3997941"/>
              <a:gd name="connsiteX32" fmla="*/ 10017889 w 12199717"/>
              <a:gd name="connsiteY32" fmla="*/ 577622 h 3997941"/>
              <a:gd name="connsiteX33" fmla="*/ 10046826 w 12199717"/>
              <a:gd name="connsiteY33" fmla="*/ 566047 h 3997941"/>
              <a:gd name="connsiteX34" fmla="*/ 10081550 w 12199717"/>
              <a:gd name="connsiteY34" fmla="*/ 560260 h 3997941"/>
              <a:gd name="connsiteX35" fmla="*/ 10098912 w 12199717"/>
              <a:gd name="connsiteY35" fmla="*/ 548685 h 3997941"/>
              <a:gd name="connsiteX36" fmla="*/ 10116274 w 12199717"/>
              <a:gd name="connsiteY36" fmla="*/ 542898 h 3997941"/>
              <a:gd name="connsiteX37" fmla="*/ 10174147 w 12199717"/>
              <a:gd name="connsiteY37" fmla="*/ 537111 h 3997941"/>
              <a:gd name="connsiteX38" fmla="*/ 10781818 w 12199717"/>
              <a:gd name="connsiteY38" fmla="*/ 525536 h 3997941"/>
              <a:gd name="connsiteX39" fmla="*/ 10984375 w 12199717"/>
              <a:gd name="connsiteY39" fmla="*/ 513961 h 3997941"/>
              <a:gd name="connsiteX40" fmla="*/ 11129059 w 12199717"/>
              <a:gd name="connsiteY40" fmla="*/ 508174 h 3997941"/>
              <a:gd name="connsiteX41" fmla="*/ 11308466 w 12199717"/>
              <a:gd name="connsiteY41" fmla="*/ 496599 h 3997941"/>
              <a:gd name="connsiteX42" fmla="*/ 11412638 w 12199717"/>
              <a:gd name="connsiteY42" fmla="*/ 490812 h 3997941"/>
              <a:gd name="connsiteX43" fmla="*/ 11603621 w 12199717"/>
              <a:gd name="connsiteY43" fmla="*/ 479237 h 3997941"/>
              <a:gd name="connsiteX44" fmla="*/ 11719367 w 12199717"/>
              <a:gd name="connsiteY44" fmla="*/ 473450 h 3997941"/>
              <a:gd name="connsiteX45" fmla="*/ 11979798 w 12199717"/>
              <a:gd name="connsiteY45" fmla="*/ 467663 h 3997941"/>
              <a:gd name="connsiteX46" fmla="*/ 12026097 w 12199717"/>
              <a:gd name="connsiteY46" fmla="*/ 461875 h 3997941"/>
              <a:gd name="connsiteX47" fmla="*/ 12130269 w 12199717"/>
              <a:gd name="connsiteY47" fmla="*/ 450301 h 3997941"/>
              <a:gd name="connsiteX48" fmla="*/ 12170780 w 12199717"/>
              <a:gd name="connsiteY48" fmla="*/ 438726 h 3997941"/>
              <a:gd name="connsiteX49" fmla="*/ 12193929 w 12199717"/>
              <a:gd name="connsiteY49" fmla="*/ 432939 h 3997941"/>
              <a:gd name="connsiteX50" fmla="*/ 12199717 w 12199717"/>
              <a:gd name="connsiteY50" fmla="*/ 3997941 h 3997941"/>
              <a:gd name="connsiteX51" fmla="*/ 0 w 12199717"/>
              <a:gd name="connsiteY5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359079 w 12199717"/>
              <a:gd name="connsiteY6" fmla="*/ 438726 h 3997941"/>
              <a:gd name="connsiteX7" fmla="*/ 5451676 w 12199717"/>
              <a:gd name="connsiteY7" fmla="*/ 461875 h 3997941"/>
              <a:gd name="connsiteX8" fmla="*/ 5590572 w 12199717"/>
              <a:gd name="connsiteY8" fmla="*/ 485025 h 3997941"/>
              <a:gd name="connsiteX9" fmla="*/ 5654233 w 12199717"/>
              <a:gd name="connsiteY9" fmla="*/ 502387 h 3997941"/>
              <a:gd name="connsiteX10" fmla="*/ 5746831 w 12199717"/>
              <a:gd name="connsiteY10" fmla="*/ 525536 h 3997941"/>
              <a:gd name="connsiteX11" fmla="*/ 5810491 w 12199717"/>
              <a:gd name="connsiteY11" fmla="*/ 537111 h 3997941"/>
              <a:gd name="connsiteX12" fmla="*/ 5868365 w 12199717"/>
              <a:gd name="connsiteY12" fmla="*/ 548685 h 3997941"/>
              <a:gd name="connsiteX13" fmla="*/ 5955175 w 12199717"/>
              <a:gd name="connsiteY13" fmla="*/ 566047 h 3997941"/>
              <a:gd name="connsiteX14" fmla="*/ 6013048 w 12199717"/>
              <a:gd name="connsiteY14" fmla="*/ 583409 h 3997941"/>
              <a:gd name="connsiteX15" fmla="*/ 6117221 w 12199717"/>
              <a:gd name="connsiteY15" fmla="*/ 594984 h 3997941"/>
              <a:gd name="connsiteX16" fmla="*/ 6140370 w 12199717"/>
              <a:gd name="connsiteY16" fmla="*/ 600771 h 3997941"/>
              <a:gd name="connsiteX17" fmla="*/ 6279266 w 12199717"/>
              <a:gd name="connsiteY17" fmla="*/ 612346 h 3997941"/>
              <a:gd name="connsiteX18" fmla="*/ 6412375 w 12199717"/>
              <a:gd name="connsiteY18" fmla="*/ 618133 h 3997941"/>
              <a:gd name="connsiteX19" fmla="*/ 6585995 w 12199717"/>
              <a:gd name="connsiteY19" fmla="*/ 629708 h 3997941"/>
              <a:gd name="connsiteX20" fmla="*/ 6690167 w 12199717"/>
              <a:gd name="connsiteY20" fmla="*/ 635495 h 3997941"/>
              <a:gd name="connsiteX21" fmla="*/ 7275316 w 12199717"/>
              <a:gd name="connsiteY21" fmla="*/ 658645 h 3997941"/>
              <a:gd name="connsiteX22" fmla="*/ 8165940 w 12199717"/>
              <a:gd name="connsiteY22" fmla="*/ 676007 h 3997941"/>
              <a:gd name="connsiteX23" fmla="*/ 9427580 w 12199717"/>
              <a:gd name="connsiteY23" fmla="*/ 658645 h 3997941"/>
              <a:gd name="connsiteX24" fmla="*/ 9531752 w 12199717"/>
              <a:gd name="connsiteY24" fmla="*/ 647070 h 3997941"/>
              <a:gd name="connsiteX25" fmla="*/ 9647499 w 12199717"/>
              <a:gd name="connsiteY25" fmla="*/ 635495 h 3997941"/>
              <a:gd name="connsiteX26" fmla="*/ 9751671 w 12199717"/>
              <a:gd name="connsiteY26" fmla="*/ 623921 h 3997941"/>
              <a:gd name="connsiteX27" fmla="*/ 9878993 w 12199717"/>
              <a:gd name="connsiteY27" fmla="*/ 612346 h 3997941"/>
              <a:gd name="connsiteX28" fmla="*/ 9925291 w 12199717"/>
              <a:gd name="connsiteY28" fmla="*/ 600771 h 3997941"/>
              <a:gd name="connsiteX29" fmla="*/ 9948441 w 12199717"/>
              <a:gd name="connsiteY29" fmla="*/ 594984 h 3997941"/>
              <a:gd name="connsiteX30" fmla="*/ 9983165 w 12199717"/>
              <a:gd name="connsiteY30" fmla="*/ 583409 h 3997941"/>
              <a:gd name="connsiteX31" fmla="*/ 10017889 w 12199717"/>
              <a:gd name="connsiteY31" fmla="*/ 577622 h 3997941"/>
              <a:gd name="connsiteX32" fmla="*/ 10046826 w 12199717"/>
              <a:gd name="connsiteY32" fmla="*/ 566047 h 3997941"/>
              <a:gd name="connsiteX33" fmla="*/ 10081550 w 12199717"/>
              <a:gd name="connsiteY33" fmla="*/ 560260 h 3997941"/>
              <a:gd name="connsiteX34" fmla="*/ 10098912 w 12199717"/>
              <a:gd name="connsiteY34" fmla="*/ 548685 h 3997941"/>
              <a:gd name="connsiteX35" fmla="*/ 10116274 w 12199717"/>
              <a:gd name="connsiteY35" fmla="*/ 542898 h 3997941"/>
              <a:gd name="connsiteX36" fmla="*/ 10174147 w 12199717"/>
              <a:gd name="connsiteY36" fmla="*/ 537111 h 3997941"/>
              <a:gd name="connsiteX37" fmla="*/ 10781818 w 12199717"/>
              <a:gd name="connsiteY37" fmla="*/ 525536 h 3997941"/>
              <a:gd name="connsiteX38" fmla="*/ 10984375 w 12199717"/>
              <a:gd name="connsiteY38" fmla="*/ 513961 h 3997941"/>
              <a:gd name="connsiteX39" fmla="*/ 11129059 w 12199717"/>
              <a:gd name="connsiteY39" fmla="*/ 508174 h 3997941"/>
              <a:gd name="connsiteX40" fmla="*/ 11308466 w 12199717"/>
              <a:gd name="connsiteY40" fmla="*/ 496599 h 3997941"/>
              <a:gd name="connsiteX41" fmla="*/ 11412638 w 12199717"/>
              <a:gd name="connsiteY41" fmla="*/ 490812 h 3997941"/>
              <a:gd name="connsiteX42" fmla="*/ 11603621 w 12199717"/>
              <a:gd name="connsiteY42" fmla="*/ 479237 h 3997941"/>
              <a:gd name="connsiteX43" fmla="*/ 11719367 w 12199717"/>
              <a:gd name="connsiteY43" fmla="*/ 473450 h 3997941"/>
              <a:gd name="connsiteX44" fmla="*/ 11979798 w 12199717"/>
              <a:gd name="connsiteY44" fmla="*/ 467663 h 3997941"/>
              <a:gd name="connsiteX45" fmla="*/ 12026097 w 12199717"/>
              <a:gd name="connsiteY45" fmla="*/ 461875 h 3997941"/>
              <a:gd name="connsiteX46" fmla="*/ 12130269 w 12199717"/>
              <a:gd name="connsiteY46" fmla="*/ 450301 h 3997941"/>
              <a:gd name="connsiteX47" fmla="*/ 12170780 w 12199717"/>
              <a:gd name="connsiteY47" fmla="*/ 438726 h 3997941"/>
              <a:gd name="connsiteX48" fmla="*/ 12193929 w 12199717"/>
              <a:gd name="connsiteY48" fmla="*/ 432939 h 3997941"/>
              <a:gd name="connsiteX49" fmla="*/ 12199717 w 12199717"/>
              <a:gd name="connsiteY49" fmla="*/ 3997941 h 3997941"/>
              <a:gd name="connsiteX50" fmla="*/ 0 w 12199717"/>
              <a:gd name="connsiteY5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451676 w 12199717"/>
              <a:gd name="connsiteY6" fmla="*/ 461875 h 3997941"/>
              <a:gd name="connsiteX7" fmla="*/ 5590572 w 12199717"/>
              <a:gd name="connsiteY7" fmla="*/ 485025 h 3997941"/>
              <a:gd name="connsiteX8" fmla="*/ 5654233 w 12199717"/>
              <a:gd name="connsiteY8" fmla="*/ 502387 h 3997941"/>
              <a:gd name="connsiteX9" fmla="*/ 5746831 w 12199717"/>
              <a:gd name="connsiteY9" fmla="*/ 525536 h 3997941"/>
              <a:gd name="connsiteX10" fmla="*/ 5810491 w 12199717"/>
              <a:gd name="connsiteY10" fmla="*/ 537111 h 3997941"/>
              <a:gd name="connsiteX11" fmla="*/ 5868365 w 12199717"/>
              <a:gd name="connsiteY11" fmla="*/ 548685 h 3997941"/>
              <a:gd name="connsiteX12" fmla="*/ 5955175 w 12199717"/>
              <a:gd name="connsiteY12" fmla="*/ 566047 h 3997941"/>
              <a:gd name="connsiteX13" fmla="*/ 6013048 w 12199717"/>
              <a:gd name="connsiteY13" fmla="*/ 583409 h 3997941"/>
              <a:gd name="connsiteX14" fmla="*/ 6117221 w 12199717"/>
              <a:gd name="connsiteY14" fmla="*/ 594984 h 3997941"/>
              <a:gd name="connsiteX15" fmla="*/ 6140370 w 12199717"/>
              <a:gd name="connsiteY15" fmla="*/ 600771 h 3997941"/>
              <a:gd name="connsiteX16" fmla="*/ 6279266 w 12199717"/>
              <a:gd name="connsiteY16" fmla="*/ 612346 h 3997941"/>
              <a:gd name="connsiteX17" fmla="*/ 6412375 w 12199717"/>
              <a:gd name="connsiteY17" fmla="*/ 618133 h 3997941"/>
              <a:gd name="connsiteX18" fmla="*/ 6585995 w 12199717"/>
              <a:gd name="connsiteY18" fmla="*/ 629708 h 3997941"/>
              <a:gd name="connsiteX19" fmla="*/ 6690167 w 12199717"/>
              <a:gd name="connsiteY19" fmla="*/ 635495 h 3997941"/>
              <a:gd name="connsiteX20" fmla="*/ 7275316 w 12199717"/>
              <a:gd name="connsiteY20" fmla="*/ 658645 h 3997941"/>
              <a:gd name="connsiteX21" fmla="*/ 8165940 w 12199717"/>
              <a:gd name="connsiteY21" fmla="*/ 676007 h 3997941"/>
              <a:gd name="connsiteX22" fmla="*/ 9427580 w 12199717"/>
              <a:gd name="connsiteY22" fmla="*/ 658645 h 3997941"/>
              <a:gd name="connsiteX23" fmla="*/ 9531752 w 12199717"/>
              <a:gd name="connsiteY23" fmla="*/ 647070 h 3997941"/>
              <a:gd name="connsiteX24" fmla="*/ 9647499 w 12199717"/>
              <a:gd name="connsiteY24" fmla="*/ 635495 h 3997941"/>
              <a:gd name="connsiteX25" fmla="*/ 9751671 w 12199717"/>
              <a:gd name="connsiteY25" fmla="*/ 623921 h 3997941"/>
              <a:gd name="connsiteX26" fmla="*/ 9878993 w 12199717"/>
              <a:gd name="connsiteY26" fmla="*/ 612346 h 3997941"/>
              <a:gd name="connsiteX27" fmla="*/ 9925291 w 12199717"/>
              <a:gd name="connsiteY27" fmla="*/ 600771 h 3997941"/>
              <a:gd name="connsiteX28" fmla="*/ 9948441 w 12199717"/>
              <a:gd name="connsiteY28" fmla="*/ 594984 h 3997941"/>
              <a:gd name="connsiteX29" fmla="*/ 9983165 w 12199717"/>
              <a:gd name="connsiteY29" fmla="*/ 583409 h 3997941"/>
              <a:gd name="connsiteX30" fmla="*/ 10017889 w 12199717"/>
              <a:gd name="connsiteY30" fmla="*/ 577622 h 3997941"/>
              <a:gd name="connsiteX31" fmla="*/ 10046826 w 12199717"/>
              <a:gd name="connsiteY31" fmla="*/ 566047 h 3997941"/>
              <a:gd name="connsiteX32" fmla="*/ 10081550 w 12199717"/>
              <a:gd name="connsiteY32" fmla="*/ 560260 h 3997941"/>
              <a:gd name="connsiteX33" fmla="*/ 10098912 w 12199717"/>
              <a:gd name="connsiteY33" fmla="*/ 548685 h 3997941"/>
              <a:gd name="connsiteX34" fmla="*/ 10116274 w 12199717"/>
              <a:gd name="connsiteY34" fmla="*/ 542898 h 3997941"/>
              <a:gd name="connsiteX35" fmla="*/ 10174147 w 12199717"/>
              <a:gd name="connsiteY35" fmla="*/ 537111 h 3997941"/>
              <a:gd name="connsiteX36" fmla="*/ 10781818 w 12199717"/>
              <a:gd name="connsiteY36" fmla="*/ 525536 h 3997941"/>
              <a:gd name="connsiteX37" fmla="*/ 10984375 w 12199717"/>
              <a:gd name="connsiteY37" fmla="*/ 513961 h 3997941"/>
              <a:gd name="connsiteX38" fmla="*/ 11129059 w 12199717"/>
              <a:gd name="connsiteY38" fmla="*/ 508174 h 3997941"/>
              <a:gd name="connsiteX39" fmla="*/ 11308466 w 12199717"/>
              <a:gd name="connsiteY39" fmla="*/ 496599 h 3997941"/>
              <a:gd name="connsiteX40" fmla="*/ 11412638 w 12199717"/>
              <a:gd name="connsiteY40" fmla="*/ 490812 h 3997941"/>
              <a:gd name="connsiteX41" fmla="*/ 11603621 w 12199717"/>
              <a:gd name="connsiteY41" fmla="*/ 479237 h 3997941"/>
              <a:gd name="connsiteX42" fmla="*/ 11719367 w 12199717"/>
              <a:gd name="connsiteY42" fmla="*/ 473450 h 3997941"/>
              <a:gd name="connsiteX43" fmla="*/ 11979798 w 12199717"/>
              <a:gd name="connsiteY43" fmla="*/ 467663 h 3997941"/>
              <a:gd name="connsiteX44" fmla="*/ 12026097 w 12199717"/>
              <a:gd name="connsiteY44" fmla="*/ 461875 h 3997941"/>
              <a:gd name="connsiteX45" fmla="*/ 12130269 w 12199717"/>
              <a:gd name="connsiteY45" fmla="*/ 450301 h 3997941"/>
              <a:gd name="connsiteX46" fmla="*/ 12170780 w 12199717"/>
              <a:gd name="connsiteY46" fmla="*/ 438726 h 3997941"/>
              <a:gd name="connsiteX47" fmla="*/ 12193929 w 12199717"/>
              <a:gd name="connsiteY47" fmla="*/ 432939 h 3997941"/>
              <a:gd name="connsiteX48" fmla="*/ 12199717 w 12199717"/>
              <a:gd name="connsiteY48" fmla="*/ 3997941 h 3997941"/>
              <a:gd name="connsiteX49" fmla="*/ 0 w 12199717"/>
              <a:gd name="connsiteY4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451676 w 12199717"/>
              <a:gd name="connsiteY6" fmla="*/ 461875 h 3997941"/>
              <a:gd name="connsiteX7" fmla="*/ 5654233 w 12199717"/>
              <a:gd name="connsiteY7" fmla="*/ 502387 h 3997941"/>
              <a:gd name="connsiteX8" fmla="*/ 5746831 w 12199717"/>
              <a:gd name="connsiteY8" fmla="*/ 525536 h 3997941"/>
              <a:gd name="connsiteX9" fmla="*/ 5810491 w 12199717"/>
              <a:gd name="connsiteY9" fmla="*/ 537111 h 3997941"/>
              <a:gd name="connsiteX10" fmla="*/ 5868365 w 12199717"/>
              <a:gd name="connsiteY10" fmla="*/ 548685 h 3997941"/>
              <a:gd name="connsiteX11" fmla="*/ 5955175 w 12199717"/>
              <a:gd name="connsiteY11" fmla="*/ 566047 h 3997941"/>
              <a:gd name="connsiteX12" fmla="*/ 6013048 w 12199717"/>
              <a:gd name="connsiteY12" fmla="*/ 583409 h 3997941"/>
              <a:gd name="connsiteX13" fmla="*/ 6117221 w 12199717"/>
              <a:gd name="connsiteY13" fmla="*/ 594984 h 3997941"/>
              <a:gd name="connsiteX14" fmla="*/ 6140370 w 12199717"/>
              <a:gd name="connsiteY14" fmla="*/ 600771 h 3997941"/>
              <a:gd name="connsiteX15" fmla="*/ 6279266 w 12199717"/>
              <a:gd name="connsiteY15" fmla="*/ 612346 h 3997941"/>
              <a:gd name="connsiteX16" fmla="*/ 6412375 w 12199717"/>
              <a:gd name="connsiteY16" fmla="*/ 618133 h 3997941"/>
              <a:gd name="connsiteX17" fmla="*/ 6585995 w 12199717"/>
              <a:gd name="connsiteY17" fmla="*/ 629708 h 3997941"/>
              <a:gd name="connsiteX18" fmla="*/ 6690167 w 12199717"/>
              <a:gd name="connsiteY18" fmla="*/ 635495 h 3997941"/>
              <a:gd name="connsiteX19" fmla="*/ 7275316 w 12199717"/>
              <a:gd name="connsiteY19" fmla="*/ 658645 h 3997941"/>
              <a:gd name="connsiteX20" fmla="*/ 8165940 w 12199717"/>
              <a:gd name="connsiteY20" fmla="*/ 676007 h 3997941"/>
              <a:gd name="connsiteX21" fmla="*/ 9427580 w 12199717"/>
              <a:gd name="connsiteY21" fmla="*/ 658645 h 3997941"/>
              <a:gd name="connsiteX22" fmla="*/ 9531752 w 12199717"/>
              <a:gd name="connsiteY22" fmla="*/ 647070 h 3997941"/>
              <a:gd name="connsiteX23" fmla="*/ 9647499 w 12199717"/>
              <a:gd name="connsiteY23" fmla="*/ 635495 h 3997941"/>
              <a:gd name="connsiteX24" fmla="*/ 9751671 w 12199717"/>
              <a:gd name="connsiteY24" fmla="*/ 623921 h 3997941"/>
              <a:gd name="connsiteX25" fmla="*/ 9878993 w 12199717"/>
              <a:gd name="connsiteY25" fmla="*/ 612346 h 3997941"/>
              <a:gd name="connsiteX26" fmla="*/ 9925291 w 12199717"/>
              <a:gd name="connsiteY26" fmla="*/ 600771 h 3997941"/>
              <a:gd name="connsiteX27" fmla="*/ 9948441 w 12199717"/>
              <a:gd name="connsiteY27" fmla="*/ 594984 h 3997941"/>
              <a:gd name="connsiteX28" fmla="*/ 9983165 w 12199717"/>
              <a:gd name="connsiteY28" fmla="*/ 583409 h 3997941"/>
              <a:gd name="connsiteX29" fmla="*/ 10017889 w 12199717"/>
              <a:gd name="connsiteY29" fmla="*/ 577622 h 3997941"/>
              <a:gd name="connsiteX30" fmla="*/ 10046826 w 12199717"/>
              <a:gd name="connsiteY30" fmla="*/ 566047 h 3997941"/>
              <a:gd name="connsiteX31" fmla="*/ 10081550 w 12199717"/>
              <a:gd name="connsiteY31" fmla="*/ 560260 h 3997941"/>
              <a:gd name="connsiteX32" fmla="*/ 10098912 w 12199717"/>
              <a:gd name="connsiteY32" fmla="*/ 548685 h 3997941"/>
              <a:gd name="connsiteX33" fmla="*/ 10116274 w 12199717"/>
              <a:gd name="connsiteY33" fmla="*/ 542898 h 3997941"/>
              <a:gd name="connsiteX34" fmla="*/ 10174147 w 12199717"/>
              <a:gd name="connsiteY34" fmla="*/ 537111 h 3997941"/>
              <a:gd name="connsiteX35" fmla="*/ 10781818 w 12199717"/>
              <a:gd name="connsiteY35" fmla="*/ 525536 h 3997941"/>
              <a:gd name="connsiteX36" fmla="*/ 10984375 w 12199717"/>
              <a:gd name="connsiteY36" fmla="*/ 513961 h 3997941"/>
              <a:gd name="connsiteX37" fmla="*/ 11129059 w 12199717"/>
              <a:gd name="connsiteY37" fmla="*/ 508174 h 3997941"/>
              <a:gd name="connsiteX38" fmla="*/ 11308466 w 12199717"/>
              <a:gd name="connsiteY38" fmla="*/ 496599 h 3997941"/>
              <a:gd name="connsiteX39" fmla="*/ 11412638 w 12199717"/>
              <a:gd name="connsiteY39" fmla="*/ 490812 h 3997941"/>
              <a:gd name="connsiteX40" fmla="*/ 11603621 w 12199717"/>
              <a:gd name="connsiteY40" fmla="*/ 479237 h 3997941"/>
              <a:gd name="connsiteX41" fmla="*/ 11719367 w 12199717"/>
              <a:gd name="connsiteY41" fmla="*/ 473450 h 3997941"/>
              <a:gd name="connsiteX42" fmla="*/ 11979798 w 12199717"/>
              <a:gd name="connsiteY42" fmla="*/ 467663 h 3997941"/>
              <a:gd name="connsiteX43" fmla="*/ 12026097 w 12199717"/>
              <a:gd name="connsiteY43" fmla="*/ 461875 h 3997941"/>
              <a:gd name="connsiteX44" fmla="*/ 12130269 w 12199717"/>
              <a:gd name="connsiteY44" fmla="*/ 450301 h 3997941"/>
              <a:gd name="connsiteX45" fmla="*/ 12170780 w 12199717"/>
              <a:gd name="connsiteY45" fmla="*/ 438726 h 3997941"/>
              <a:gd name="connsiteX46" fmla="*/ 12193929 w 12199717"/>
              <a:gd name="connsiteY46" fmla="*/ 432939 h 3997941"/>
              <a:gd name="connsiteX47" fmla="*/ 12199717 w 12199717"/>
              <a:gd name="connsiteY47" fmla="*/ 3997941 h 3997941"/>
              <a:gd name="connsiteX48" fmla="*/ 0 w 12199717"/>
              <a:gd name="connsiteY4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451676 w 12199717"/>
              <a:gd name="connsiteY5" fmla="*/ 461875 h 3997941"/>
              <a:gd name="connsiteX6" fmla="*/ 5654233 w 12199717"/>
              <a:gd name="connsiteY6" fmla="*/ 502387 h 3997941"/>
              <a:gd name="connsiteX7" fmla="*/ 5746831 w 12199717"/>
              <a:gd name="connsiteY7" fmla="*/ 525536 h 3997941"/>
              <a:gd name="connsiteX8" fmla="*/ 5810491 w 12199717"/>
              <a:gd name="connsiteY8" fmla="*/ 537111 h 3997941"/>
              <a:gd name="connsiteX9" fmla="*/ 5868365 w 12199717"/>
              <a:gd name="connsiteY9" fmla="*/ 548685 h 3997941"/>
              <a:gd name="connsiteX10" fmla="*/ 5955175 w 12199717"/>
              <a:gd name="connsiteY10" fmla="*/ 566047 h 3997941"/>
              <a:gd name="connsiteX11" fmla="*/ 6013048 w 12199717"/>
              <a:gd name="connsiteY11" fmla="*/ 583409 h 3997941"/>
              <a:gd name="connsiteX12" fmla="*/ 6117221 w 12199717"/>
              <a:gd name="connsiteY12" fmla="*/ 594984 h 3997941"/>
              <a:gd name="connsiteX13" fmla="*/ 6140370 w 12199717"/>
              <a:gd name="connsiteY13" fmla="*/ 600771 h 3997941"/>
              <a:gd name="connsiteX14" fmla="*/ 6279266 w 12199717"/>
              <a:gd name="connsiteY14" fmla="*/ 612346 h 3997941"/>
              <a:gd name="connsiteX15" fmla="*/ 6412375 w 12199717"/>
              <a:gd name="connsiteY15" fmla="*/ 618133 h 3997941"/>
              <a:gd name="connsiteX16" fmla="*/ 6585995 w 12199717"/>
              <a:gd name="connsiteY16" fmla="*/ 629708 h 3997941"/>
              <a:gd name="connsiteX17" fmla="*/ 6690167 w 12199717"/>
              <a:gd name="connsiteY17" fmla="*/ 635495 h 3997941"/>
              <a:gd name="connsiteX18" fmla="*/ 7275316 w 12199717"/>
              <a:gd name="connsiteY18" fmla="*/ 658645 h 3997941"/>
              <a:gd name="connsiteX19" fmla="*/ 8165940 w 12199717"/>
              <a:gd name="connsiteY19" fmla="*/ 676007 h 3997941"/>
              <a:gd name="connsiteX20" fmla="*/ 9427580 w 12199717"/>
              <a:gd name="connsiteY20" fmla="*/ 658645 h 3997941"/>
              <a:gd name="connsiteX21" fmla="*/ 9531752 w 12199717"/>
              <a:gd name="connsiteY21" fmla="*/ 647070 h 3997941"/>
              <a:gd name="connsiteX22" fmla="*/ 9647499 w 12199717"/>
              <a:gd name="connsiteY22" fmla="*/ 635495 h 3997941"/>
              <a:gd name="connsiteX23" fmla="*/ 9751671 w 12199717"/>
              <a:gd name="connsiteY23" fmla="*/ 623921 h 3997941"/>
              <a:gd name="connsiteX24" fmla="*/ 9878993 w 12199717"/>
              <a:gd name="connsiteY24" fmla="*/ 612346 h 3997941"/>
              <a:gd name="connsiteX25" fmla="*/ 9925291 w 12199717"/>
              <a:gd name="connsiteY25" fmla="*/ 600771 h 3997941"/>
              <a:gd name="connsiteX26" fmla="*/ 9948441 w 12199717"/>
              <a:gd name="connsiteY26" fmla="*/ 594984 h 3997941"/>
              <a:gd name="connsiteX27" fmla="*/ 9983165 w 12199717"/>
              <a:gd name="connsiteY27" fmla="*/ 583409 h 3997941"/>
              <a:gd name="connsiteX28" fmla="*/ 10017889 w 12199717"/>
              <a:gd name="connsiteY28" fmla="*/ 577622 h 3997941"/>
              <a:gd name="connsiteX29" fmla="*/ 10046826 w 12199717"/>
              <a:gd name="connsiteY29" fmla="*/ 566047 h 3997941"/>
              <a:gd name="connsiteX30" fmla="*/ 10081550 w 12199717"/>
              <a:gd name="connsiteY30" fmla="*/ 560260 h 3997941"/>
              <a:gd name="connsiteX31" fmla="*/ 10098912 w 12199717"/>
              <a:gd name="connsiteY31" fmla="*/ 548685 h 3997941"/>
              <a:gd name="connsiteX32" fmla="*/ 10116274 w 12199717"/>
              <a:gd name="connsiteY32" fmla="*/ 542898 h 3997941"/>
              <a:gd name="connsiteX33" fmla="*/ 10174147 w 12199717"/>
              <a:gd name="connsiteY33" fmla="*/ 537111 h 3997941"/>
              <a:gd name="connsiteX34" fmla="*/ 10781818 w 12199717"/>
              <a:gd name="connsiteY34" fmla="*/ 525536 h 3997941"/>
              <a:gd name="connsiteX35" fmla="*/ 10984375 w 12199717"/>
              <a:gd name="connsiteY35" fmla="*/ 513961 h 3997941"/>
              <a:gd name="connsiteX36" fmla="*/ 11129059 w 12199717"/>
              <a:gd name="connsiteY36" fmla="*/ 508174 h 3997941"/>
              <a:gd name="connsiteX37" fmla="*/ 11308466 w 12199717"/>
              <a:gd name="connsiteY37" fmla="*/ 496599 h 3997941"/>
              <a:gd name="connsiteX38" fmla="*/ 11412638 w 12199717"/>
              <a:gd name="connsiteY38" fmla="*/ 490812 h 3997941"/>
              <a:gd name="connsiteX39" fmla="*/ 11603621 w 12199717"/>
              <a:gd name="connsiteY39" fmla="*/ 479237 h 3997941"/>
              <a:gd name="connsiteX40" fmla="*/ 11719367 w 12199717"/>
              <a:gd name="connsiteY40" fmla="*/ 473450 h 3997941"/>
              <a:gd name="connsiteX41" fmla="*/ 11979798 w 12199717"/>
              <a:gd name="connsiteY41" fmla="*/ 467663 h 3997941"/>
              <a:gd name="connsiteX42" fmla="*/ 12026097 w 12199717"/>
              <a:gd name="connsiteY42" fmla="*/ 461875 h 3997941"/>
              <a:gd name="connsiteX43" fmla="*/ 12130269 w 12199717"/>
              <a:gd name="connsiteY43" fmla="*/ 450301 h 3997941"/>
              <a:gd name="connsiteX44" fmla="*/ 12170780 w 12199717"/>
              <a:gd name="connsiteY44" fmla="*/ 438726 h 3997941"/>
              <a:gd name="connsiteX45" fmla="*/ 12193929 w 12199717"/>
              <a:gd name="connsiteY45" fmla="*/ 432939 h 3997941"/>
              <a:gd name="connsiteX46" fmla="*/ 12199717 w 12199717"/>
              <a:gd name="connsiteY46" fmla="*/ 3997941 h 3997941"/>
              <a:gd name="connsiteX47" fmla="*/ 0 w 12199717"/>
              <a:gd name="connsiteY4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104436 w 12199717"/>
              <a:gd name="connsiteY3" fmla="*/ 404002 h 3997941"/>
              <a:gd name="connsiteX4" fmla="*/ 5451676 w 12199717"/>
              <a:gd name="connsiteY4" fmla="*/ 461875 h 3997941"/>
              <a:gd name="connsiteX5" fmla="*/ 5654233 w 12199717"/>
              <a:gd name="connsiteY5" fmla="*/ 502387 h 3997941"/>
              <a:gd name="connsiteX6" fmla="*/ 5746831 w 12199717"/>
              <a:gd name="connsiteY6" fmla="*/ 525536 h 3997941"/>
              <a:gd name="connsiteX7" fmla="*/ 5810491 w 12199717"/>
              <a:gd name="connsiteY7" fmla="*/ 537111 h 3997941"/>
              <a:gd name="connsiteX8" fmla="*/ 5868365 w 12199717"/>
              <a:gd name="connsiteY8" fmla="*/ 548685 h 3997941"/>
              <a:gd name="connsiteX9" fmla="*/ 5955175 w 12199717"/>
              <a:gd name="connsiteY9" fmla="*/ 566047 h 3997941"/>
              <a:gd name="connsiteX10" fmla="*/ 6013048 w 12199717"/>
              <a:gd name="connsiteY10" fmla="*/ 583409 h 3997941"/>
              <a:gd name="connsiteX11" fmla="*/ 6117221 w 12199717"/>
              <a:gd name="connsiteY11" fmla="*/ 594984 h 3997941"/>
              <a:gd name="connsiteX12" fmla="*/ 6140370 w 12199717"/>
              <a:gd name="connsiteY12" fmla="*/ 600771 h 3997941"/>
              <a:gd name="connsiteX13" fmla="*/ 6279266 w 12199717"/>
              <a:gd name="connsiteY13" fmla="*/ 612346 h 3997941"/>
              <a:gd name="connsiteX14" fmla="*/ 6412375 w 12199717"/>
              <a:gd name="connsiteY14" fmla="*/ 618133 h 3997941"/>
              <a:gd name="connsiteX15" fmla="*/ 6585995 w 12199717"/>
              <a:gd name="connsiteY15" fmla="*/ 629708 h 3997941"/>
              <a:gd name="connsiteX16" fmla="*/ 6690167 w 12199717"/>
              <a:gd name="connsiteY16" fmla="*/ 635495 h 3997941"/>
              <a:gd name="connsiteX17" fmla="*/ 7275316 w 12199717"/>
              <a:gd name="connsiteY17" fmla="*/ 658645 h 3997941"/>
              <a:gd name="connsiteX18" fmla="*/ 8165940 w 12199717"/>
              <a:gd name="connsiteY18" fmla="*/ 676007 h 3997941"/>
              <a:gd name="connsiteX19" fmla="*/ 9427580 w 12199717"/>
              <a:gd name="connsiteY19" fmla="*/ 658645 h 3997941"/>
              <a:gd name="connsiteX20" fmla="*/ 9531752 w 12199717"/>
              <a:gd name="connsiteY20" fmla="*/ 647070 h 3997941"/>
              <a:gd name="connsiteX21" fmla="*/ 9647499 w 12199717"/>
              <a:gd name="connsiteY21" fmla="*/ 635495 h 3997941"/>
              <a:gd name="connsiteX22" fmla="*/ 9751671 w 12199717"/>
              <a:gd name="connsiteY22" fmla="*/ 623921 h 3997941"/>
              <a:gd name="connsiteX23" fmla="*/ 9878993 w 12199717"/>
              <a:gd name="connsiteY23" fmla="*/ 612346 h 3997941"/>
              <a:gd name="connsiteX24" fmla="*/ 9925291 w 12199717"/>
              <a:gd name="connsiteY24" fmla="*/ 600771 h 3997941"/>
              <a:gd name="connsiteX25" fmla="*/ 9948441 w 12199717"/>
              <a:gd name="connsiteY25" fmla="*/ 594984 h 3997941"/>
              <a:gd name="connsiteX26" fmla="*/ 9983165 w 12199717"/>
              <a:gd name="connsiteY26" fmla="*/ 583409 h 3997941"/>
              <a:gd name="connsiteX27" fmla="*/ 10017889 w 12199717"/>
              <a:gd name="connsiteY27" fmla="*/ 577622 h 3997941"/>
              <a:gd name="connsiteX28" fmla="*/ 10046826 w 12199717"/>
              <a:gd name="connsiteY28" fmla="*/ 566047 h 3997941"/>
              <a:gd name="connsiteX29" fmla="*/ 10081550 w 12199717"/>
              <a:gd name="connsiteY29" fmla="*/ 560260 h 3997941"/>
              <a:gd name="connsiteX30" fmla="*/ 10098912 w 12199717"/>
              <a:gd name="connsiteY30" fmla="*/ 548685 h 3997941"/>
              <a:gd name="connsiteX31" fmla="*/ 10116274 w 12199717"/>
              <a:gd name="connsiteY31" fmla="*/ 542898 h 3997941"/>
              <a:gd name="connsiteX32" fmla="*/ 10174147 w 12199717"/>
              <a:gd name="connsiteY32" fmla="*/ 537111 h 3997941"/>
              <a:gd name="connsiteX33" fmla="*/ 10781818 w 12199717"/>
              <a:gd name="connsiteY33" fmla="*/ 525536 h 3997941"/>
              <a:gd name="connsiteX34" fmla="*/ 10984375 w 12199717"/>
              <a:gd name="connsiteY34" fmla="*/ 513961 h 3997941"/>
              <a:gd name="connsiteX35" fmla="*/ 11129059 w 12199717"/>
              <a:gd name="connsiteY35" fmla="*/ 508174 h 3997941"/>
              <a:gd name="connsiteX36" fmla="*/ 11308466 w 12199717"/>
              <a:gd name="connsiteY36" fmla="*/ 496599 h 3997941"/>
              <a:gd name="connsiteX37" fmla="*/ 11412638 w 12199717"/>
              <a:gd name="connsiteY37" fmla="*/ 490812 h 3997941"/>
              <a:gd name="connsiteX38" fmla="*/ 11603621 w 12199717"/>
              <a:gd name="connsiteY38" fmla="*/ 479237 h 3997941"/>
              <a:gd name="connsiteX39" fmla="*/ 11719367 w 12199717"/>
              <a:gd name="connsiteY39" fmla="*/ 473450 h 3997941"/>
              <a:gd name="connsiteX40" fmla="*/ 11979798 w 12199717"/>
              <a:gd name="connsiteY40" fmla="*/ 467663 h 3997941"/>
              <a:gd name="connsiteX41" fmla="*/ 12026097 w 12199717"/>
              <a:gd name="connsiteY41" fmla="*/ 461875 h 3997941"/>
              <a:gd name="connsiteX42" fmla="*/ 12130269 w 12199717"/>
              <a:gd name="connsiteY42" fmla="*/ 450301 h 3997941"/>
              <a:gd name="connsiteX43" fmla="*/ 12170780 w 12199717"/>
              <a:gd name="connsiteY43" fmla="*/ 438726 h 3997941"/>
              <a:gd name="connsiteX44" fmla="*/ 12193929 w 12199717"/>
              <a:gd name="connsiteY44" fmla="*/ 432939 h 3997941"/>
              <a:gd name="connsiteX45" fmla="*/ 12199717 w 12199717"/>
              <a:gd name="connsiteY45" fmla="*/ 3997941 h 3997941"/>
              <a:gd name="connsiteX46" fmla="*/ 0 w 12199717"/>
              <a:gd name="connsiteY4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868365 w 12199717"/>
              <a:gd name="connsiteY7" fmla="*/ 548685 h 3997941"/>
              <a:gd name="connsiteX8" fmla="*/ 5955175 w 12199717"/>
              <a:gd name="connsiteY8" fmla="*/ 566047 h 3997941"/>
              <a:gd name="connsiteX9" fmla="*/ 6013048 w 12199717"/>
              <a:gd name="connsiteY9" fmla="*/ 583409 h 3997941"/>
              <a:gd name="connsiteX10" fmla="*/ 6117221 w 12199717"/>
              <a:gd name="connsiteY10" fmla="*/ 594984 h 3997941"/>
              <a:gd name="connsiteX11" fmla="*/ 6140370 w 12199717"/>
              <a:gd name="connsiteY11" fmla="*/ 600771 h 3997941"/>
              <a:gd name="connsiteX12" fmla="*/ 6279266 w 12199717"/>
              <a:gd name="connsiteY12" fmla="*/ 612346 h 3997941"/>
              <a:gd name="connsiteX13" fmla="*/ 6412375 w 12199717"/>
              <a:gd name="connsiteY13" fmla="*/ 618133 h 3997941"/>
              <a:gd name="connsiteX14" fmla="*/ 6585995 w 12199717"/>
              <a:gd name="connsiteY14" fmla="*/ 629708 h 3997941"/>
              <a:gd name="connsiteX15" fmla="*/ 6690167 w 12199717"/>
              <a:gd name="connsiteY15" fmla="*/ 635495 h 3997941"/>
              <a:gd name="connsiteX16" fmla="*/ 7275316 w 12199717"/>
              <a:gd name="connsiteY16" fmla="*/ 658645 h 3997941"/>
              <a:gd name="connsiteX17" fmla="*/ 8165940 w 12199717"/>
              <a:gd name="connsiteY17" fmla="*/ 676007 h 3997941"/>
              <a:gd name="connsiteX18" fmla="*/ 9427580 w 12199717"/>
              <a:gd name="connsiteY18" fmla="*/ 658645 h 3997941"/>
              <a:gd name="connsiteX19" fmla="*/ 9531752 w 12199717"/>
              <a:gd name="connsiteY19" fmla="*/ 647070 h 3997941"/>
              <a:gd name="connsiteX20" fmla="*/ 9647499 w 12199717"/>
              <a:gd name="connsiteY20" fmla="*/ 635495 h 3997941"/>
              <a:gd name="connsiteX21" fmla="*/ 9751671 w 12199717"/>
              <a:gd name="connsiteY21" fmla="*/ 623921 h 3997941"/>
              <a:gd name="connsiteX22" fmla="*/ 9878993 w 12199717"/>
              <a:gd name="connsiteY22" fmla="*/ 612346 h 3997941"/>
              <a:gd name="connsiteX23" fmla="*/ 9925291 w 12199717"/>
              <a:gd name="connsiteY23" fmla="*/ 600771 h 3997941"/>
              <a:gd name="connsiteX24" fmla="*/ 9948441 w 12199717"/>
              <a:gd name="connsiteY24" fmla="*/ 594984 h 3997941"/>
              <a:gd name="connsiteX25" fmla="*/ 9983165 w 12199717"/>
              <a:gd name="connsiteY25" fmla="*/ 583409 h 3997941"/>
              <a:gd name="connsiteX26" fmla="*/ 10017889 w 12199717"/>
              <a:gd name="connsiteY26" fmla="*/ 577622 h 3997941"/>
              <a:gd name="connsiteX27" fmla="*/ 10046826 w 12199717"/>
              <a:gd name="connsiteY27" fmla="*/ 566047 h 3997941"/>
              <a:gd name="connsiteX28" fmla="*/ 10081550 w 12199717"/>
              <a:gd name="connsiteY28" fmla="*/ 560260 h 3997941"/>
              <a:gd name="connsiteX29" fmla="*/ 10098912 w 12199717"/>
              <a:gd name="connsiteY29" fmla="*/ 548685 h 3997941"/>
              <a:gd name="connsiteX30" fmla="*/ 10116274 w 12199717"/>
              <a:gd name="connsiteY30" fmla="*/ 542898 h 3997941"/>
              <a:gd name="connsiteX31" fmla="*/ 10174147 w 12199717"/>
              <a:gd name="connsiteY31" fmla="*/ 537111 h 3997941"/>
              <a:gd name="connsiteX32" fmla="*/ 10781818 w 12199717"/>
              <a:gd name="connsiteY32" fmla="*/ 525536 h 3997941"/>
              <a:gd name="connsiteX33" fmla="*/ 10984375 w 12199717"/>
              <a:gd name="connsiteY33" fmla="*/ 513961 h 3997941"/>
              <a:gd name="connsiteX34" fmla="*/ 11129059 w 12199717"/>
              <a:gd name="connsiteY34" fmla="*/ 508174 h 3997941"/>
              <a:gd name="connsiteX35" fmla="*/ 11308466 w 12199717"/>
              <a:gd name="connsiteY35" fmla="*/ 496599 h 3997941"/>
              <a:gd name="connsiteX36" fmla="*/ 11412638 w 12199717"/>
              <a:gd name="connsiteY36" fmla="*/ 490812 h 3997941"/>
              <a:gd name="connsiteX37" fmla="*/ 11603621 w 12199717"/>
              <a:gd name="connsiteY37" fmla="*/ 479237 h 3997941"/>
              <a:gd name="connsiteX38" fmla="*/ 11719367 w 12199717"/>
              <a:gd name="connsiteY38" fmla="*/ 473450 h 3997941"/>
              <a:gd name="connsiteX39" fmla="*/ 11979798 w 12199717"/>
              <a:gd name="connsiteY39" fmla="*/ 467663 h 3997941"/>
              <a:gd name="connsiteX40" fmla="*/ 12026097 w 12199717"/>
              <a:gd name="connsiteY40" fmla="*/ 461875 h 3997941"/>
              <a:gd name="connsiteX41" fmla="*/ 12130269 w 12199717"/>
              <a:gd name="connsiteY41" fmla="*/ 450301 h 3997941"/>
              <a:gd name="connsiteX42" fmla="*/ 12170780 w 12199717"/>
              <a:gd name="connsiteY42" fmla="*/ 438726 h 3997941"/>
              <a:gd name="connsiteX43" fmla="*/ 12193929 w 12199717"/>
              <a:gd name="connsiteY43" fmla="*/ 432939 h 3997941"/>
              <a:gd name="connsiteX44" fmla="*/ 12199717 w 12199717"/>
              <a:gd name="connsiteY44" fmla="*/ 3997941 h 3997941"/>
              <a:gd name="connsiteX45" fmla="*/ 0 w 12199717"/>
              <a:gd name="connsiteY4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955175 w 12199717"/>
              <a:gd name="connsiteY7" fmla="*/ 566047 h 3997941"/>
              <a:gd name="connsiteX8" fmla="*/ 6013048 w 12199717"/>
              <a:gd name="connsiteY8" fmla="*/ 583409 h 3997941"/>
              <a:gd name="connsiteX9" fmla="*/ 6117221 w 12199717"/>
              <a:gd name="connsiteY9" fmla="*/ 594984 h 3997941"/>
              <a:gd name="connsiteX10" fmla="*/ 6140370 w 12199717"/>
              <a:gd name="connsiteY10" fmla="*/ 600771 h 3997941"/>
              <a:gd name="connsiteX11" fmla="*/ 6279266 w 12199717"/>
              <a:gd name="connsiteY11" fmla="*/ 612346 h 3997941"/>
              <a:gd name="connsiteX12" fmla="*/ 6412375 w 12199717"/>
              <a:gd name="connsiteY12" fmla="*/ 618133 h 3997941"/>
              <a:gd name="connsiteX13" fmla="*/ 6585995 w 12199717"/>
              <a:gd name="connsiteY13" fmla="*/ 629708 h 3997941"/>
              <a:gd name="connsiteX14" fmla="*/ 6690167 w 12199717"/>
              <a:gd name="connsiteY14" fmla="*/ 635495 h 3997941"/>
              <a:gd name="connsiteX15" fmla="*/ 7275316 w 12199717"/>
              <a:gd name="connsiteY15" fmla="*/ 658645 h 3997941"/>
              <a:gd name="connsiteX16" fmla="*/ 8165940 w 12199717"/>
              <a:gd name="connsiteY16" fmla="*/ 676007 h 3997941"/>
              <a:gd name="connsiteX17" fmla="*/ 9427580 w 12199717"/>
              <a:gd name="connsiteY17" fmla="*/ 658645 h 3997941"/>
              <a:gd name="connsiteX18" fmla="*/ 9531752 w 12199717"/>
              <a:gd name="connsiteY18" fmla="*/ 647070 h 3997941"/>
              <a:gd name="connsiteX19" fmla="*/ 9647499 w 12199717"/>
              <a:gd name="connsiteY19" fmla="*/ 635495 h 3997941"/>
              <a:gd name="connsiteX20" fmla="*/ 9751671 w 12199717"/>
              <a:gd name="connsiteY20" fmla="*/ 623921 h 3997941"/>
              <a:gd name="connsiteX21" fmla="*/ 9878993 w 12199717"/>
              <a:gd name="connsiteY21" fmla="*/ 612346 h 3997941"/>
              <a:gd name="connsiteX22" fmla="*/ 9925291 w 12199717"/>
              <a:gd name="connsiteY22" fmla="*/ 600771 h 3997941"/>
              <a:gd name="connsiteX23" fmla="*/ 9948441 w 12199717"/>
              <a:gd name="connsiteY23" fmla="*/ 594984 h 3997941"/>
              <a:gd name="connsiteX24" fmla="*/ 9983165 w 12199717"/>
              <a:gd name="connsiteY24" fmla="*/ 583409 h 3997941"/>
              <a:gd name="connsiteX25" fmla="*/ 10017889 w 12199717"/>
              <a:gd name="connsiteY25" fmla="*/ 577622 h 3997941"/>
              <a:gd name="connsiteX26" fmla="*/ 10046826 w 12199717"/>
              <a:gd name="connsiteY26" fmla="*/ 566047 h 3997941"/>
              <a:gd name="connsiteX27" fmla="*/ 10081550 w 12199717"/>
              <a:gd name="connsiteY27" fmla="*/ 560260 h 3997941"/>
              <a:gd name="connsiteX28" fmla="*/ 10098912 w 12199717"/>
              <a:gd name="connsiteY28" fmla="*/ 548685 h 3997941"/>
              <a:gd name="connsiteX29" fmla="*/ 10116274 w 12199717"/>
              <a:gd name="connsiteY29" fmla="*/ 542898 h 3997941"/>
              <a:gd name="connsiteX30" fmla="*/ 10174147 w 12199717"/>
              <a:gd name="connsiteY30" fmla="*/ 537111 h 3997941"/>
              <a:gd name="connsiteX31" fmla="*/ 10781818 w 12199717"/>
              <a:gd name="connsiteY31" fmla="*/ 525536 h 3997941"/>
              <a:gd name="connsiteX32" fmla="*/ 10984375 w 12199717"/>
              <a:gd name="connsiteY32" fmla="*/ 513961 h 3997941"/>
              <a:gd name="connsiteX33" fmla="*/ 11129059 w 12199717"/>
              <a:gd name="connsiteY33" fmla="*/ 508174 h 3997941"/>
              <a:gd name="connsiteX34" fmla="*/ 11308466 w 12199717"/>
              <a:gd name="connsiteY34" fmla="*/ 496599 h 3997941"/>
              <a:gd name="connsiteX35" fmla="*/ 11412638 w 12199717"/>
              <a:gd name="connsiteY35" fmla="*/ 490812 h 3997941"/>
              <a:gd name="connsiteX36" fmla="*/ 11603621 w 12199717"/>
              <a:gd name="connsiteY36" fmla="*/ 479237 h 3997941"/>
              <a:gd name="connsiteX37" fmla="*/ 11719367 w 12199717"/>
              <a:gd name="connsiteY37" fmla="*/ 473450 h 3997941"/>
              <a:gd name="connsiteX38" fmla="*/ 11979798 w 12199717"/>
              <a:gd name="connsiteY38" fmla="*/ 467663 h 3997941"/>
              <a:gd name="connsiteX39" fmla="*/ 12026097 w 12199717"/>
              <a:gd name="connsiteY39" fmla="*/ 461875 h 3997941"/>
              <a:gd name="connsiteX40" fmla="*/ 12130269 w 12199717"/>
              <a:gd name="connsiteY40" fmla="*/ 450301 h 3997941"/>
              <a:gd name="connsiteX41" fmla="*/ 12170780 w 12199717"/>
              <a:gd name="connsiteY41" fmla="*/ 438726 h 3997941"/>
              <a:gd name="connsiteX42" fmla="*/ 12193929 w 12199717"/>
              <a:gd name="connsiteY42" fmla="*/ 432939 h 3997941"/>
              <a:gd name="connsiteX43" fmla="*/ 12199717 w 12199717"/>
              <a:gd name="connsiteY43" fmla="*/ 3997941 h 3997941"/>
              <a:gd name="connsiteX44" fmla="*/ 0 w 12199717"/>
              <a:gd name="connsiteY4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955175 w 12199717"/>
              <a:gd name="connsiteY7" fmla="*/ 566047 h 3997941"/>
              <a:gd name="connsiteX8" fmla="*/ 6117221 w 12199717"/>
              <a:gd name="connsiteY8" fmla="*/ 594984 h 3997941"/>
              <a:gd name="connsiteX9" fmla="*/ 6140370 w 12199717"/>
              <a:gd name="connsiteY9" fmla="*/ 600771 h 3997941"/>
              <a:gd name="connsiteX10" fmla="*/ 6279266 w 12199717"/>
              <a:gd name="connsiteY10" fmla="*/ 612346 h 3997941"/>
              <a:gd name="connsiteX11" fmla="*/ 6412375 w 12199717"/>
              <a:gd name="connsiteY11" fmla="*/ 618133 h 3997941"/>
              <a:gd name="connsiteX12" fmla="*/ 6585995 w 12199717"/>
              <a:gd name="connsiteY12" fmla="*/ 629708 h 3997941"/>
              <a:gd name="connsiteX13" fmla="*/ 6690167 w 12199717"/>
              <a:gd name="connsiteY13" fmla="*/ 635495 h 3997941"/>
              <a:gd name="connsiteX14" fmla="*/ 7275316 w 12199717"/>
              <a:gd name="connsiteY14" fmla="*/ 658645 h 3997941"/>
              <a:gd name="connsiteX15" fmla="*/ 8165940 w 12199717"/>
              <a:gd name="connsiteY15" fmla="*/ 676007 h 3997941"/>
              <a:gd name="connsiteX16" fmla="*/ 9427580 w 12199717"/>
              <a:gd name="connsiteY16" fmla="*/ 658645 h 3997941"/>
              <a:gd name="connsiteX17" fmla="*/ 9531752 w 12199717"/>
              <a:gd name="connsiteY17" fmla="*/ 647070 h 3997941"/>
              <a:gd name="connsiteX18" fmla="*/ 9647499 w 12199717"/>
              <a:gd name="connsiteY18" fmla="*/ 635495 h 3997941"/>
              <a:gd name="connsiteX19" fmla="*/ 9751671 w 12199717"/>
              <a:gd name="connsiteY19" fmla="*/ 623921 h 3997941"/>
              <a:gd name="connsiteX20" fmla="*/ 9878993 w 12199717"/>
              <a:gd name="connsiteY20" fmla="*/ 612346 h 3997941"/>
              <a:gd name="connsiteX21" fmla="*/ 9925291 w 12199717"/>
              <a:gd name="connsiteY21" fmla="*/ 600771 h 3997941"/>
              <a:gd name="connsiteX22" fmla="*/ 9948441 w 12199717"/>
              <a:gd name="connsiteY22" fmla="*/ 594984 h 3997941"/>
              <a:gd name="connsiteX23" fmla="*/ 9983165 w 12199717"/>
              <a:gd name="connsiteY23" fmla="*/ 583409 h 3997941"/>
              <a:gd name="connsiteX24" fmla="*/ 10017889 w 12199717"/>
              <a:gd name="connsiteY24" fmla="*/ 577622 h 3997941"/>
              <a:gd name="connsiteX25" fmla="*/ 10046826 w 12199717"/>
              <a:gd name="connsiteY25" fmla="*/ 566047 h 3997941"/>
              <a:gd name="connsiteX26" fmla="*/ 10081550 w 12199717"/>
              <a:gd name="connsiteY26" fmla="*/ 560260 h 3997941"/>
              <a:gd name="connsiteX27" fmla="*/ 10098912 w 12199717"/>
              <a:gd name="connsiteY27" fmla="*/ 548685 h 3997941"/>
              <a:gd name="connsiteX28" fmla="*/ 10116274 w 12199717"/>
              <a:gd name="connsiteY28" fmla="*/ 542898 h 3997941"/>
              <a:gd name="connsiteX29" fmla="*/ 10174147 w 12199717"/>
              <a:gd name="connsiteY29" fmla="*/ 537111 h 3997941"/>
              <a:gd name="connsiteX30" fmla="*/ 10781818 w 12199717"/>
              <a:gd name="connsiteY30" fmla="*/ 525536 h 3997941"/>
              <a:gd name="connsiteX31" fmla="*/ 10984375 w 12199717"/>
              <a:gd name="connsiteY31" fmla="*/ 513961 h 3997941"/>
              <a:gd name="connsiteX32" fmla="*/ 11129059 w 12199717"/>
              <a:gd name="connsiteY32" fmla="*/ 508174 h 3997941"/>
              <a:gd name="connsiteX33" fmla="*/ 11308466 w 12199717"/>
              <a:gd name="connsiteY33" fmla="*/ 496599 h 3997941"/>
              <a:gd name="connsiteX34" fmla="*/ 11412638 w 12199717"/>
              <a:gd name="connsiteY34" fmla="*/ 490812 h 3997941"/>
              <a:gd name="connsiteX35" fmla="*/ 11603621 w 12199717"/>
              <a:gd name="connsiteY35" fmla="*/ 479237 h 3997941"/>
              <a:gd name="connsiteX36" fmla="*/ 11719367 w 12199717"/>
              <a:gd name="connsiteY36" fmla="*/ 473450 h 3997941"/>
              <a:gd name="connsiteX37" fmla="*/ 11979798 w 12199717"/>
              <a:gd name="connsiteY37" fmla="*/ 467663 h 3997941"/>
              <a:gd name="connsiteX38" fmla="*/ 12026097 w 12199717"/>
              <a:gd name="connsiteY38" fmla="*/ 461875 h 3997941"/>
              <a:gd name="connsiteX39" fmla="*/ 12130269 w 12199717"/>
              <a:gd name="connsiteY39" fmla="*/ 450301 h 3997941"/>
              <a:gd name="connsiteX40" fmla="*/ 12170780 w 12199717"/>
              <a:gd name="connsiteY40" fmla="*/ 438726 h 3997941"/>
              <a:gd name="connsiteX41" fmla="*/ 12193929 w 12199717"/>
              <a:gd name="connsiteY41" fmla="*/ 432939 h 3997941"/>
              <a:gd name="connsiteX42" fmla="*/ 12199717 w 12199717"/>
              <a:gd name="connsiteY42" fmla="*/ 3997941 h 3997941"/>
              <a:gd name="connsiteX43" fmla="*/ 0 w 12199717"/>
              <a:gd name="connsiteY4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955175 w 12199717"/>
              <a:gd name="connsiteY6" fmla="*/ 566047 h 3997941"/>
              <a:gd name="connsiteX7" fmla="*/ 6117221 w 12199717"/>
              <a:gd name="connsiteY7" fmla="*/ 594984 h 3997941"/>
              <a:gd name="connsiteX8" fmla="*/ 6140370 w 12199717"/>
              <a:gd name="connsiteY8" fmla="*/ 600771 h 3997941"/>
              <a:gd name="connsiteX9" fmla="*/ 6279266 w 12199717"/>
              <a:gd name="connsiteY9" fmla="*/ 612346 h 3997941"/>
              <a:gd name="connsiteX10" fmla="*/ 6412375 w 12199717"/>
              <a:gd name="connsiteY10" fmla="*/ 618133 h 3997941"/>
              <a:gd name="connsiteX11" fmla="*/ 6585995 w 12199717"/>
              <a:gd name="connsiteY11" fmla="*/ 629708 h 3997941"/>
              <a:gd name="connsiteX12" fmla="*/ 6690167 w 12199717"/>
              <a:gd name="connsiteY12" fmla="*/ 635495 h 3997941"/>
              <a:gd name="connsiteX13" fmla="*/ 7275316 w 12199717"/>
              <a:gd name="connsiteY13" fmla="*/ 658645 h 3997941"/>
              <a:gd name="connsiteX14" fmla="*/ 8165940 w 12199717"/>
              <a:gd name="connsiteY14" fmla="*/ 676007 h 3997941"/>
              <a:gd name="connsiteX15" fmla="*/ 9427580 w 12199717"/>
              <a:gd name="connsiteY15" fmla="*/ 658645 h 3997941"/>
              <a:gd name="connsiteX16" fmla="*/ 9531752 w 12199717"/>
              <a:gd name="connsiteY16" fmla="*/ 647070 h 3997941"/>
              <a:gd name="connsiteX17" fmla="*/ 9647499 w 12199717"/>
              <a:gd name="connsiteY17" fmla="*/ 635495 h 3997941"/>
              <a:gd name="connsiteX18" fmla="*/ 9751671 w 12199717"/>
              <a:gd name="connsiteY18" fmla="*/ 623921 h 3997941"/>
              <a:gd name="connsiteX19" fmla="*/ 9878993 w 12199717"/>
              <a:gd name="connsiteY19" fmla="*/ 612346 h 3997941"/>
              <a:gd name="connsiteX20" fmla="*/ 9925291 w 12199717"/>
              <a:gd name="connsiteY20" fmla="*/ 600771 h 3997941"/>
              <a:gd name="connsiteX21" fmla="*/ 9948441 w 12199717"/>
              <a:gd name="connsiteY21" fmla="*/ 594984 h 3997941"/>
              <a:gd name="connsiteX22" fmla="*/ 9983165 w 12199717"/>
              <a:gd name="connsiteY22" fmla="*/ 583409 h 3997941"/>
              <a:gd name="connsiteX23" fmla="*/ 10017889 w 12199717"/>
              <a:gd name="connsiteY23" fmla="*/ 577622 h 3997941"/>
              <a:gd name="connsiteX24" fmla="*/ 10046826 w 12199717"/>
              <a:gd name="connsiteY24" fmla="*/ 566047 h 3997941"/>
              <a:gd name="connsiteX25" fmla="*/ 10081550 w 12199717"/>
              <a:gd name="connsiteY25" fmla="*/ 560260 h 3997941"/>
              <a:gd name="connsiteX26" fmla="*/ 10098912 w 12199717"/>
              <a:gd name="connsiteY26" fmla="*/ 548685 h 3997941"/>
              <a:gd name="connsiteX27" fmla="*/ 10116274 w 12199717"/>
              <a:gd name="connsiteY27" fmla="*/ 542898 h 3997941"/>
              <a:gd name="connsiteX28" fmla="*/ 10174147 w 12199717"/>
              <a:gd name="connsiteY28" fmla="*/ 537111 h 3997941"/>
              <a:gd name="connsiteX29" fmla="*/ 10781818 w 12199717"/>
              <a:gd name="connsiteY29" fmla="*/ 525536 h 3997941"/>
              <a:gd name="connsiteX30" fmla="*/ 10984375 w 12199717"/>
              <a:gd name="connsiteY30" fmla="*/ 513961 h 3997941"/>
              <a:gd name="connsiteX31" fmla="*/ 11129059 w 12199717"/>
              <a:gd name="connsiteY31" fmla="*/ 508174 h 3997941"/>
              <a:gd name="connsiteX32" fmla="*/ 11308466 w 12199717"/>
              <a:gd name="connsiteY32" fmla="*/ 496599 h 3997941"/>
              <a:gd name="connsiteX33" fmla="*/ 11412638 w 12199717"/>
              <a:gd name="connsiteY33" fmla="*/ 490812 h 3997941"/>
              <a:gd name="connsiteX34" fmla="*/ 11603621 w 12199717"/>
              <a:gd name="connsiteY34" fmla="*/ 479237 h 3997941"/>
              <a:gd name="connsiteX35" fmla="*/ 11719367 w 12199717"/>
              <a:gd name="connsiteY35" fmla="*/ 473450 h 3997941"/>
              <a:gd name="connsiteX36" fmla="*/ 11979798 w 12199717"/>
              <a:gd name="connsiteY36" fmla="*/ 467663 h 3997941"/>
              <a:gd name="connsiteX37" fmla="*/ 12026097 w 12199717"/>
              <a:gd name="connsiteY37" fmla="*/ 461875 h 3997941"/>
              <a:gd name="connsiteX38" fmla="*/ 12130269 w 12199717"/>
              <a:gd name="connsiteY38" fmla="*/ 450301 h 3997941"/>
              <a:gd name="connsiteX39" fmla="*/ 12170780 w 12199717"/>
              <a:gd name="connsiteY39" fmla="*/ 438726 h 3997941"/>
              <a:gd name="connsiteX40" fmla="*/ 12193929 w 12199717"/>
              <a:gd name="connsiteY40" fmla="*/ 432939 h 3997941"/>
              <a:gd name="connsiteX41" fmla="*/ 12199717 w 12199717"/>
              <a:gd name="connsiteY41" fmla="*/ 3997941 h 3997941"/>
              <a:gd name="connsiteX42" fmla="*/ 0 w 12199717"/>
              <a:gd name="connsiteY4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746831 w 12199717"/>
              <a:gd name="connsiteY4" fmla="*/ 525536 h 3997941"/>
              <a:gd name="connsiteX5" fmla="*/ 5955175 w 12199717"/>
              <a:gd name="connsiteY5" fmla="*/ 566047 h 3997941"/>
              <a:gd name="connsiteX6" fmla="*/ 6117221 w 12199717"/>
              <a:gd name="connsiteY6" fmla="*/ 594984 h 3997941"/>
              <a:gd name="connsiteX7" fmla="*/ 6140370 w 12199717"/>
              <a:gd name="connsiteY7" fmla="*/ 600771 h 3997941"/>
              <a:gd name="connsiteX8" fmla="*/ 6279266 w 12199717"/>
              <a:gd name="connsiteY8" fmla="*/ 612346 h 3997941"/>
              <a:gd name="connsiteX9" fmla="*/ 6412375 w 12199717"/>
              <a:gd name="connsiteY9" fmla="*/ 618133 h 3997941"/>
              <a:gd name="connsiteX10" fmla="*/ 6585995 w 12199717"/>
              <a:gd name="connsiteY10" fmla="*/ 629708 h 3997941"/>
              <a:gd name="connsiteX11" fmla="*/ 6690167 w 12199717"/>
              <a:gd name="connsiteY11" fmla="*/ 635495 h 3997941"/>
              <a:gd name="connsiteX12" fmla="*/ 7275316 w 12199717"/>
              <a:gd name="connsiteY12" fmla="*/ 658645 h 3997941"/>
              <a:gd name="connsiteX13" fmla="*/ 8165940 w 12199717"/>
              <a:gd name="connsiteY13" fmla="*/ 676007 h 3997941"/>
              <a:gd name="connsiteX14" fmla="*/ 9427580 w 12199717"/>
              <a:gd name="connsiteY14" fmla="*/ 658645 h 3997941"/>
              <a:gd name="connsiteX15" fmla="*/ 9531752 w 12199717"/>
              <a:gd name="connsiteY15" fmla="*/ 647070 h 3997941"/>
              <a:gd name="connsiteX16" fmla="*/ 9647499 w 12199717"/>
              <a:gd name="connsiteY16" fmla="*/ 635495 h 3997941"/>
              <a:gd name="connsiteX17" fmla="*/ 9751671 w 12199717"/>
              <a:gd name="connsiteY17" fmla="*/ 623921 h 3997941"/>
              <a:gd name="connsiteX18" fmla="*/ 9878993 w 12199717"/>
              <a:gd name="connsiteY18" fmla="*/ 612346 h 3997941"/>
              <a:gd name="connsiteX19" fmla="*/ 9925291 w 12199717"/>
              <a:gd name="connsiteY19" fmla="*/ 600771 h 3997941"/>
              <a:gd name="connsiteX20" fmla="*/ 9948441 w 12199717"/>
              <a:gd name="connsiteY20" fmla="*/ 594984 h 3997941"/>
              <a:gd name="connsiteX21" fmla="*/ 9983165 w 12199717"/>
              <a:gd name="connsiteY21" fmla="*/ 583409 h 3997941"/>
              <a:gd name="connsiteX22" fmla="*/ 10017889 w 12199717"/>
              <a:gd name="connsiteY22" fmla="*/ 577622 h 3997941"/>
              <a:gd name="connsiteX23" fmla="*/ 10046826 w 12199717"/>
              <a:gd name="connsiteY23" fmla="*/ 566047 h 3997941"/>
              <a:gd name="connsiteX24" fmla="*/ 10081550 w 12199717"/>
              <a:gd name="connsiteY24" fmla="*/ 560260 h 3997941"/>
              <a:gd name="connsiteX25" fmla="*/ 10098912 w 12199717"/>
              <a:gd name="connsiteY25" fmla="*/ 548685 h 3997941"/>
              <a:gd name="connsiteX26" fmla="*/ 10116274 w 12199717"/>
              <a:gd name="connsiteY26" fmla="*/ 542898 h 3997941"/>
              <a:gd name="connsiteX27" fmla="*/ 10174147 w 12199717"/>
              <a:gd name="connsiteY27" fmla="*/ 537111 h 3997941"/>
              <a:gd name="connsiteX28" fmla="*/ 10781818 w 12199717"/>
              <a:gd name="connsiteY28" fmla="*/ 525536 h 3997941"/>
              <a:gd name="connsiteX29" fmla="*/ 10984375 w 12199717"/>
              <a:gd name="connsiteY29" fmla="*/ 513961 h 3997941"/>
              <a:gd name="connsiteX30" fmla="*/ 11129059 w 12199717"/>
              <a:gd name="connsiteY30" fmla="*/ 508174 h 3997941"/>
              <a:gd name="connsiteX31" fmla="*/ 11308466 w 12199717"/>
              <a:gd name="connsiteY31" fmla="*/ 496599 h 3997941"/>
              <a:gd name="connsiteX32" fmla="*/ 11412638 w 12199717"/>
              <a:gd name="connsiteY32" fmla="*/ 490812 h 3997941"/>
              <a:gd name="connsiteX33" fmla="*/ 11603621 w 12199717"/>
              <a:gd name="connsiteY33" fmla="*/ 479237 h 3997941"/>
              <a:gd name="connsiteX34" fmla="*/ 11719367 w 12199717"/>
              <a:gd name="connsiteY34" fmla="*/ 473450 h 3997941"/>
              <a:gd name="connsiteX35" fmla="*/ 11979798 w 12199717"/>
              <a:gd name="connsiteY35" fmla="*/ 467663 h 3997941"/>
              <a:gd name="connsiteX36" fmla="*/ 12026097 w 12199717"/>
              <a:gd name="connsiteY36" fmla="*/ 461875 h 3997941"/>
              <a:gd name="connsiteX37" fmla="*/ 12130269 w 12199717"/>
              <a:gd name="connsiteY37" fmla="*/ 450301 h 3997941"/>
              <a:gd name="connsiteX38" fmla="*/ 12170780 w 12199717"/>
              <a:gd name="connsiteY38" fmla="*/ 438726 h 3997941"/>
              <a:gd name="connsiteX39" fmla="*/ 12193929 w 12199717"/>
              <a:gd name="connsiteY39" fmla="*/ 432939 h 3997941"/>
              <a:gd name="connsiteX40" fmla="*/ 12199717 w 12199717"/>
              <a:gd name="connsiteY40" fmla="*/ 3997941 h 3997941"/>
              <a:gd name="connsiteX41" fmla="*/ 0 w 12199717"/>
              <a:gd name="connsiteY4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955175 w 12199717"/>
              <a:gd name="connsiteY4" fmla="*/ 566047 h 3997941"/>
              <a:gd name="connsiteX5" fmla="*/ 6117221 w 12199717"/>
              <a:gd name="connsiteY5" fmla="*/ 594984 h 3997941"/>
              <a:gd name="connsiteX6" fmla="*/ 6140370 w 12199717"/>
              <a:gd name="connsiteY6" fmla="*/ 600771 h 3997941"/>
              <a:gd name="connsiteX7" fmla="*/ 6279266 w 12199717"/>
              <a:gd name="connsiteY7" fmla="*/ 612346 h 3997941"/>
              <a:gd name="connsiteX8" fmla="*/ 6412375 w 12199717"/>
              <a:gd name="connsiteY8" fmla="*/ 618133 h 3997941"/>
              <a:gd name="connsiteX9" fmla="*/ 6585995 w 12199717"/>
              <a:gd name="connsiteY9" fmla="*/ 629708 h 3997941"/>
              <a:gd name="connsiteX10" fmla="*/ 6690167 w 12199717"/>
              <a:gd name="connsiteY10" fmla="*/ 635495 h 3997941"/>
              <a:gd name="connsiteX11" fmla="*/ 7275316 w 12199717"/>
              <a:gd name="connsiteY11" fmla="*/ 658645 h 3997941"/>
              <a:gd name="connsiteX12" fmla="*/ 8165940 w 12199717"/>
              <a:gd name="connsiteY12" fmla="*/ 676007 h 3997941"/>
              <a:gd name="connsiteX13" fmla="*/ 9427580 w 12199717"/>
              <a:gd name="connsiteY13" fmla="*/ 658645 h 3997941"/>
              <a:gd name="connsiteX14" fmla="*/ 9531752 w 12199717"/>
              <a:gd name="connsiteY14" fmla="*/ 647070 h 3997941"/>
              <a:gd name="connsiteX15" fmla="*/ 9647499 w 12199717"/>
              <a:gd name="connsiteY15" fmla="*/ 635495 h 3997941"/>
              <a:gd name="connsiteX16" fmla="*/ 9751671 w 12199717"/>
              <a:gd name="connsiteY16" fmla="*/ 623921 h 3997941"/>
              <a:gd name="connsiteX17" fmla="*/ 9878993 w 12199717"/>
              <a:gd name="connsiteY17" fmla="*/ 612346 h 3997941"/>
              <a:gd name="connsiteX18" fmla="*/ 9925291 w 12199717"/>
              <a:gd name="connsiteY18" fmla="*/ 600771 h 3997941"/>
              <a:gd name="connsiteX19" fmla="*/ 9948441 w 12199717"/>
              <a:gd name="connsiteY19" fmla="*/ 594984 h 3997941"/>
              <a:gd name="connsiteX20" fmla="*/ 9983165 w 12199717"/>
              <a:gd name="connsiteY20" fmla="*/ 583409 h 3997941"/>
              <a:gd name="connsiteX21" fmla="*/ 10017889 w 12199717"/>
              <a:gd name="connsiteY21" fmla="*/ 577622 h 3997941"/>
              <a:gd name="connsiteX22" fmla="*/ 10046826 w 12199717"/>
              <a:gd name="connsiteY22" fmla="*/ 566047 h 3997941"/>
              <a:gd name="connsiteX23" fmla="*/ 10081550 w 12199717"/>
              <a:gd name="connsiteY23" fmla="*/ 560260 h 3997941"/>
              <a:gd name="connsiteX24" fmla="*/ 10098912 w 12199717"/>
              <a:gd name="connsiteY24" fmla="*/ 548685 h 3997941"/>
              <a:gd name="connsiteX25" fmla="*/ 10116274 w 12199717"/>
              <a:gd name="connsiteY25" fmla="*/ 542898 h 3997941"/>
              <a:gd name="connsiteX26" fmla="*/ 10174147 w 12199717"/>
              <a:gd name="connsiteY26" fmla="*/ 537111 h 3997941"/>
              <a:gd name="connsiteX27" fmla="*/ 10781818 w 12199717"/>
              <a:gd name="connsiteY27" fmla="*/ 525536 h 3997941"/>
              <a:gd name="connsiteX28" fmla="*/ 10984375 w 12199717"/>
              <a:gd name="connsiteY28" fmla="*/ 513961 h 3997941"/>
              <a:gd name="connsiteX29" fmla="*/ 11129059 w 12199717"/>
              <a:gd name="connsiteY29" fmla="*/ 508174 h 3997941"/>
              <a:gd name="connsiteX30" fmla="*/ 11308466 w 12199717"/>
              <a:gd name="connsiteY30" fmla="*/ 496599 h 3997941"/>
              <a:gd name="connsiteX31" fmla="*/ 11412638 w 12199717"/>
              <a:gd name="connsiteY31" fmla="*/ 490812 h 3997941"/>
              <a:gd name="connsiteX32" fmla="*/ 11603621 w 12199717"/>
              <a:gd name="connsiteY32" fmla="*/ 479237 h 3997941"/>
              <a:gd name="connsiteX33" fmla="*/ 11719367 w 12199717"/>
              <a:gd name="connsiteY33" fmla="*/ 473450 h 3997941"/>
              <a:gd name="connsiteX34" fmla="*/ 11979798 w 12199717"/>
              <a:gd name="connsiteY34" fmla="*/ 467663 h 3997941"/>
              <a:gd name="connsiteX35" fmla="*/ 12026097 w 12199717"/>
              <a:gd name="connsiteY35" fmla="*/ 461875 h 3997941"/>
              <a:gd name="connsiteX36" fmla="*/ 12130269 w 12199717"/>
              <a:gd name="connsiteY36" fmla="*/ 450301 h 3997941"/>
              <a:gd name="connsiteX37" fmla="*/ 12170780 w 12199717"/>
              <a:gd name="connsiteY37" fmla="*/ 438726 h 3997941"/>
              <a:gd name="connsiteX38" fmla="*/ 12193929 w 12199717"/>
              <a:gd name="connsiteY38" fmla="*/ 432939 h 3997941"/>
              <a:gd name="connsiteX39" fmla="*/ 12199717 w 12199717"/>
              <a:gd name="connsiteY39" fmla="*/ 3997941 h 3997941"/>
              <a:gd name="connsiteX40" fmla="*/ 0 w 12199717"/>
              <a:gd name="connsiteY4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140370 w 12199717"/>
              <a:gd name="connsiteY5" fmla="*/ 600771 h 3997941"/>
              <a:gd name="connsiteX6" fmla="*/ 6279266 w 12199717"/>
              <a:gd name="connsiteY6" fmla="*/ 612346 h 3997941"/>
              <a:gd name="connsiteX7" fmla="*/ 6412375 w 12199717"/>
              <a:gd name="connsiteY7" fmla="*/ 618133 h 3997941"/>
              <a:gd name="connsiteX8" fmla="*/ 6585995 w 12199717"/>
              <a:gd name="connsiteY8" fmla="*/ 629708 h 3997941"/>
              <a:gd name="connsiteX9" fmla="*/ 6690167 w 12199717"/>
              <a:gd name="connsiteY9" fmla="*/ 635495 h 3997941"/>
              <a:gd name="connsiteX10" fmla="*/ 7275316 w 12199717"/>
              <a:gd name="connsiteY10" fmla="*/ 658645 h 3997941"/>
              <a:gd name="connsiteX11" fmla="*/ 8165940 w 12199717"/>
              <a:gd name="connsiteY11" fmla="*/ 676007 h 3997941"/>
              <a:gd name="connsiteX12" fmla="*/ 9427580 w 12199717"/>
              <a:gd name="connsiteY12" fmla="*/ 658645 h 3997941"/>
              <a:gd name="connsiteX13" fmla="*/ 9531752 w 12199717"/>
              <a:gd name="connsiteY13" fmla="*/ 647070 h 3997941"/>
              <a:gd name="connsiteX14" fmla="*/ 9647499 w 12199717"/>
              <a:gd name="connsiteY14" fmla="*/ 635495 h 3997941"/>
              <a:gd name="connsiteX15" fmla="*/ 9751671 w 12199717"/>
              <a:gd name="connsiteY15" fmla="*/ 623921 h 3997941"/>
              <a:gd name="connsiteX16" fmla="*/ 9878993 w 12199717"/>
              <a:gd name="connsiteY16" fmla="*/ 612346 h 3997941"/>
              <a:gd name="connsiteX17" fmla="*/ 9925291 w 12199717"/>
              <a:gd name="connsiteY17" fmla="*/ 600771 h 3997941"/>
              <a:gd name="connsiteX18" fmla="*/ 9948441 w 12199717"/>
              <a:gd name="connsiteY18" fmla="*/ 594984 h 3997941"/>
              <a:gd name="connsiteX19" fmla="*/ 9983165 w 12199717"/>
              <a:gd name="connsiteY19" fmla="*/ 583409 h 3997941"/>
              <a:gd name="connsiteX20" fmla="*/ 10017889 w 12199717"/>
              <a:gd name="connsiteY20" fmla="*/ 577622 h 3997941"/>
              <a:gd name="connsiteX21" fmla="*/ 10046826 w 12199717"/>
              <a:gd name="connsiteY21" fmla="*/ 566047 h 3997941"/>
              <a:gd name="connsiteX22" fmla="*/ 10081550 w 12199717"/>
              <a:gd name="connsiteY22" fmla="*/ 560260 h 3997941"/>
              <a:gd name="connsiteX23" fmla="*/ 10098912 w 12199717"/>
              <a:gd name="connsiteY23" fmla="*/ 548685 h 3997941"/>
              <a:gd name="connsiteX24" fmla="*/ 10116274 w 12199717"/>
              <a:gd name="connsiteY24" fmla="*/ 542898 h 3997941"/>
              <a:gd name="connsiteX25" fmla="*/ 10174147 w 12199717"/>
              <a:gd name="connsiteY25" fmla="*/ 537111 h 3997941"/>
              <a:gd name="connsiteX26" fmla="*/ 10781818 w 12199717"/>
              <a:gd name="connsiteY26" fmla="*/ 525536 h 3997941"/>
              <a:gd name="connsiteX27" fmla="*/ 10984375 w 12199717"/>
              <a:gd name="connsiteY27" fmla="*/ 513961 h 3997941"/>
              <a:gd name="connsiteX28" fmla="*/ 11129059 w 12199717"/>
              <a:gd name="connsiteY28" fmla="*/ 508174 h 3997941"/>
              <a:gd name="connsiteX29" fmla="*/ 11308466 w 12199717"/>
              <a:gd name="connsiteY29" fmla="*/ 496599 h 3997941"/>
              <a:gd name="connsiteX30" fmla="*/ 11412638 w 12199717"/>
              <a:gd name="connsiteY30" fmla="*/ 490812 h 3997941"/>
              <a:gd name="connsiteX31" fmla="*/ 11603621 w 12199717"/>
              <a:gd name="connsiteY31" fmla="*/ 479237 h 3997941"/>
              <a:gd name="connsiteX32" fmla="*/ 11719367 w 12199717"/>
              <a:gd name="connsiteY32" fmla="*/ 473450 h 3997941"/>
              <a:gd name="connsiteX33" fmla="*/ 11979798 w 12199717"/>
              <a:gd name="connsiteY33" fmla="*/ 467663 h 3997941"/>
              <a:gd name="connsiteX34" fmla="*/ 12026097 w 12199717"/>
              <a:gd name="connsiteY34" fmla="*/ 461875 h 3997941"/>
              <a:gd name="connsiteX35" fmla="*/ 12130269 w 12199717"/>
              <a:gd name="connsiteY35" fmla="*/ 450301 h 3997941"/>
              <a:gd name="connsiteX36" fmla="*/ 12170780 w 12199717"/>
              <a:gd name="connsiteY36" fmla="*/ 438726 h 3997941"/>
              <a:gd name="connsiteX37" fmla="*/ 12193929 w 12199717"/>
              <a:gd name="connsiteY37" fmla="*/ 432939 h 3997941"/>
              <a:gd name="connsiteX38" fmla="*/ 12199717 w 12199717"/>
              <a:gd name="connsiteY38" fmla="*/ 3997941 h 3997941"/>
              <a:gd name="connsiteX39" fmla="*/ 0 w 12199717"/>
              <a:gd name="connsiteY3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140370 w 12199717"/>
              <a:gd name="connsiteY5" fmla="*/ 600771 h 3997941"/>
              <a:gd name="connsiteX6" fmla="*/ 6412375 w 12199717"/>
              <a:gd name="connsiteY6" fmla="*/ 618133 h 3997941"/>
              <a:gd name="connsiteX7" fmla="*/ 6585995 w 12199717"/>
              <a:gd name="connsiteY7" fmla="*/ 629708 h 3997941"/>
              <a:gd name="connsiteX8" fmla="*/ 6690167 w 12199717"/>
              <a:gd name="connsiteY8" fmla="*/ 635495 h 3997941"/>
              <a:gd name="connsiteX9" fmla="*/ 7275316 w 12199717"/>
              <a:gd name="connsiteY9" fmla="*/ 658645 h 3997941"/>
              <a:gd name="connsiteX10" fmla="*/ 8165940 w 12199717"/>
              <a:gd name="connsiteY10" fmla="*/ 676007 h 3997941"/>
              <a:gd name="connsiteX11" fmla="*/ 9427580 w 12199717"/>
              <a:gd name="connsiteY11" fmla="*/ 658645 h 3997941"/>
              <a:gd name="connsiteX12" fmla="*/ 9531752 w 12199717"/>
              <a:gd name="connsiteY12" fmla="*/ 647070 h 3997941"/>
              <a:gd name="connsiteX13" fmla="*/ 9647499 w 12199717"/>
              <a:gd name="connsiteY13" fmla="*/ 635495 h 3997941"/>
              <a:gd name="connsiteX14" fmla="*/ 9751671 w 12199717"/>
              <a:gd name="connsiteY14" fmla="*/ 623921 h 3997941"/>
              <a:gd name="connsiteX15" fmla="*/ 9878993 w 12199717"/>
              <a:gd name="connsiteY15" fmla="*/ 612346 h 3997941"/>
              <a:gd name="connsiteX16" fmla="*/ 9925291 w 12199717"/>
              <a:gd name="connsiteY16" fmla="*/ 600771 h 3997941"/>
              <a:gd name="connsiteX17" fmla="*/ 9948441 w 12199717"/>
              <a:gd name="connsiteY17" fmla="*/ 594984 h 3997941"/>
              <a:gd name="connsiteX18" fmla="*/ 9983165 w 12199717"/>
              <a:gd name="connsiteY18" fmla="*/ 583409 h 3997941"/>
              <a:gd name="connsiteX19" fmla="*/ 10017889 w 12199717"/>
              <a:gd name="connsiteY19" fmla="*/ 577622 h 3997941"/>
              <a:gd name="connsiteX20" fmla="*/ 10046826 w 12199717"/>
              <a:gd name="connsiteY20" fmla="*/ 566047 h 3997941"/>
              <a:gd name="connsiteX21" fmla="*/ 10081550 w 12199717"/>
              <a:gd name="connsiteY21" fmla="*/ 560260 h 3997941"/>
              <a:gd name="connsiteX22" fmla="*/ 10098912 w 12199717"/>
              <a:gd name="connsiteY22" fmla="*/ 548685 h 3997941"/>
              <a:gd name="connsiteX23" fmla="*/ 10116274 w 12199717"/>
              <a:gd name="connsiteY23" fmla="*/ 542898 h 3997941"/>
              <a:gd name="connsiteX24" fmla="*/ 10174147 w 12199717"/>
              <a:gd name="connsiteY24" fmla="*/ 537111 h 3997941"/>
              <a:gd name="connsiteX25" fmla="*/ 10781818 w 12199717"/>
              <a:gd name="connsiteY25" fmla="*/ 525536 h 3997941"/>
              <a:gd name="connsiteX26" fmla="*/ 10984375 w 12199717"/>
              <a:gd name="connsiteY26" fmla="*/ 513961 h 3997941"/>
              <a:gd name="connsiteX27" fmla="*/ 11129059 w 12199717"/>
              <a:gd name="connsiteY27" fmla="*/ 508174 h 3997941"/>
              <a:gd name="connsiteX28" fmla="*/ 11308466 w 12199717"/>
              <a:gd name="connsiteY28" fmla="*/ 496599 h 3997941"/>
              <a:gd name="connsiteX29" fmla="*/ 11412638 w 12199717"/>
              <a:gd name="connsiteY29" fmla="*/ 490812 h 3997941"/>
              <a:gd name="connsiteX30" fmla="*/ 11603621 w 12199717"/>
              <a:gd name="connsiteY30" fmla="*/ 479237 h 3997941"/>
              <a:gd name="connsiteX31" fmla="*/ 11719367 w 12199717"/>
              <a:gd name="connsiteY31" fmla="*/ 473450 h 3997941"/>
              <a:gd name="connsiteX32" fmla="*/ 11979798 w 12199717"/>
              <a:gd name="connsiteY32" fmla="*/ 467663 h 3997941"/>
              <a:gd name="connsiteX33" fmla="*/ 12026097 w 12199717"/>
              <a:gd name="connsiteY33" fmla="*/ 461875 h 3997941"/>
              <a:gd name="connsiteX34" fmla="*/ 12130269 w 12199717"/>
              <a:gd name="connsiteY34" fmla="*/ 450301 h 3997941"/>
              <a:gd name="connsiteX35" fmla="*/ 12170780 w 12199717"/>
              <a:gd name="connsiteY35" fmla="*/ 438726 h 3997941"/>
              <a:gd name="connsiteX36" fmla="*/ 12193929 w 12199717"/>
              <a:gd name="connsiteY36" fmla="*/ 432939 h 3997941"/>
              <a:gd name="connsiteX37" fmla="*/ 12199717 w 12199717"/>
              <a:gd name="connsiteY37" fmla="*/ 3997941 h 3997941"/>
              <a:gd name="connsiteX38" fmla="*/ 0 w 12199717"/>
              <a:gd name="connsiteY3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412375 w 12199717"/>
              <a:gd name="connsiteY5" fmla="*/ 618133 h 3997941"/>
              <a:gd name="connsiteX6" fmla="*/ 6585995 w 12199717"/>
              <a:gd name="connsiteY6" fmla="*/ 629708 h 3997941"/>
              <a:gd name="connsiteX7" fmla="*/ 6690167 w 12199717"/>
              <a:gd name="connsiteY7" fmla="*/ 635495 h 3997941"/>
              <a:gd name="connsiteX8" fmla="*/ 7275316 w 12199717"/>
              <a:gd name="connsiteY8" fmla="*/ 658645 h 3997941"/>
              <a:gd name="connsiteX9" fmla="*/ 8165940 w 12199717"/>
              <a:gd name="connsiteY9" fmla="*/ 676007 h 3997941"/>
              <a:gd name="connsiteX10" fmla="*/ 9427580 w 12199717"/>
              <a:gd name="connsiteY10" fmla="*/ 658645 h 3997941"/>
              <a:gd name="connsiteX11" fmla="*/ 9531752 w 12199717"/>
              <a:gd name="connsiteY11" fmla="*/ 647070 h 3997941"/>
              <a:gd name="connsiteX12" fmla="*/ 9647499 w 12199717"/>
              <a:gd name="connsiteY12" fmla="*/ 635495 h 3997941"/>
              <a:gd name="connsiteX13" fmla="*/ 9751671 w 12199717"/>
              <a:gd name="connsiteY13" fmla="*/ 623921 h 3997941"/>
              <a:gd name="connsiteX14" fmla="*/ 9878993 w 12199717"/>
              <a:gd name="connsiteY14" fmla="*/ 612346 h 3997941"/>
              <a:gd name="connsiteX15" fmla="*/ 9925291 w 12199717"/>
              <a:gd name="connsiteY15" fmla="*/ 600771 h 3997941"/>
              <a:gd name="connsiteX16" fmla="*/ 9948441 w 12199717"/>
              <a:gd name="connsiteY16" fmla="*/ 594984 h 3997941"/>
              <a:gd name="connsiteX17" fmla="*/ 9983165 w 12199717"/>
              <a:gd name="connsiteY17" fmla="*/ 583409 h 3997941"/>
              <a:gd name="connsiteX18" fmla="*/ 10017889 w 12199717"/>
              <a:gd name="connsiteY18" fmla="*/ 577622 h 3997941"/>
              <a:gd name="connsiteX19" fmla="*/ 10046826 w 12199717"/>
              <a:gd name="connsiteY19" fmla="*/ 566047 h 3997941"/>
              <a:gd name="connsiteX20" fmla="*/ 10081550 w 12199717"/>
              <a:gd name="connsiteY20" fmla="*/ 560260 h 3997941"/>
              <a:gd name="connsiteX21" fmla="*/ 10098912 w 12199717"/>
              <a:gd name="connsiteY21" fmla="*/ 548685 h 3997941"/>
              <a:gd name="connsiteX22" fmla="*/ 10116274 w 12199717"/>
              <a:gd name="connsiteY22" fmla="*/ 542898 h 3997941"/>
              <a:gd name="connsiteX23" fmla="*/ 10174147 w 12199717"/>
              <a:gd name="connsiteY23" fmla="*/ 537111 h 3997941"/>
              <a:gd name="connsiteX24" fmla="*/ 10781818 w 12199717"/>
              <a:gd name="connsiteY24" fmla="*/ 525536 h 3997941"/>
              <a:gd name="connsiteX25" fmla="*/ 10984375 w 12199717"/>
              <a:gd name="connsiteY25" fmla="*/ 513961 h 3997941"/>
              <a:gd name="connsiteX26" fmla="*/ 11129059 w 12199717"/>
              <a:gd name="connsiteY26" fmla="*/ 508174 h 3997941"/>
              <a:gd name="connsiteX27" fmla="*/ 11308466 w 12199717"/>
              <a:gd name="connsiteY27" fmla="*/ 496599 h 3997941"/>
              <a:gd name="connsiteX28" fmla="*/ 11412638 w 12199717"/>
              <a:gd name="connsiteY28" fmla="*/ 490812 h 3997941"/>
              <a:gd name="connsiteX29" fmla="*/ 11603621 w 12199717"/>
              <a:gd name="connsiteY29" fmla="*/ 479237 h 3997941"/>
              <a:gd name="connsiteX30" fmla="*/ 11719367 w 12199717"/>
              <a:gd name="connsiteY30" fmla="*/ 473450 h 3997941"/>
              <a:gd name="connsiteX31" fmla="*/ 11979798 w 12199717"/>
              <a:gd name="connsiteY31" fmla="*/ 467663 h 3997941"/>
              <a:gd name="connsiteX32" fmla="*/ 12026097 w 12199717"/>
              <a:gd name="connsiteY32" fmla="*/ 461875 h 3997941"/>
              <a:gd name="connsiteX33" fmla="*/ 12130269 w 12199717"/>
              <a:gd name="connsiteY33" fmla="*/ 450301 h 3997941"/>
              <a:gd name="connsiteX34" fmla="*/ 12170780 w 12199717"/>
              <a:gd name="connsiteY34" fmla="*/ 438726 h 3997941"/>
              <a:gd name="connsiteX35" fmla="*/ 12193929 w 12199717"/>
              <a:gd name="connsiteY35" fmla="*/ 432939 h 3997941"/>
              <a:gd name="connsiteX36" fmla="*/ 12199717 w 12199717"/>
              <a:gd name="connsiteY36" fmla="*/ 3997941 h 3997941"/>
              <a:gd name="connsiteX37" fmla="*/ 0 w 12199717"/>
              <a:gd name="connsiteY3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412375 w 12199717"/>
              <a:gd name="connsiteY4" fmla="*/ 618133 h 3997941"/>
              <a:gd name="connsiteX5" fmla="*/ 6585995 w 12199717"/>
              <a:gd name="connsiteY5" fmla="*/ 629708 h 3997941"/>
              <a:gd name="connsiteX6" fmla="*/ 6690167 w 12199717"/>
              <a:gd name="connsiteY6" fmla="*/ 635495 h 3997941"/>
              <a:gd name="connsiteX7" fmla="*/ 7275316 w 12199717"/>
              <a:gd name="connsiteY7" fmla="*/ 658645 h 3997941"/>
              <a:gd name="connsiteX8" fmla="*/ 8165940 w 12199717"/>
              <a:gd name="connsiteY8" fmla="*/ 676007 h 3997941"/>
              <a:gd name="connsiteX9" fmla="*/ 9427580 w 12199717"/>
              <a:gd name="connsiteY9" fmla="*/ 658645 h 3997941"/>
              <a:gd name="connsiteX10" fmla="*/ 9531752 w 12199717"/>
              <a:gd name="connsiteY10" fmla="*/ 647070 h 3997941"/>
              <a:gd name="connsiteX11" fmla="*/ 9647499 w 12199717"/>
              <a:gd name="connsiteY11" fmla="*/ 635495 h 3997941"/>
              <a:gd name="connsiteX12" fmla="*/ 9751671 w 12199717"/>
              <a:gd name="connsiteY12" fmla="*/ 623921 h 3997941"/>
              <a:gd name="connsiteX13" fmla="*/ 9878993 w 12199717"/>
              <a:gd name="connsiteY13" fmla="*/ 612346 h 3997941"/>
              <a:gd name="connsiteX14" fmla="*/ 9925291 w 12199717"/>
              <a:gd name="connsiteY14" fmla="*/ 600771 h 3997941"/>
              <a:gd name="connsiteX15" fmla="*/ 9948441 w 12199717"/>
              <a:gd name="connsiteY15" fmla="*/ 594984 h 3997941"/>
              <a:gd name="connsiteX16" fmla="*/ 9983165 w 12199717"/>
              <a:gd name="connsiteY16" fmla="*/ 583409 h 3997941"/>
              <a:gd name="connsiteX17" fmla="*/ 10017889 w 12199717"/>
              <a:gd name="connsiteY17" fmla="*/ 577622 h 3997941"/>
              <a:gd name="connsiteX18" fmla="*/ 10046826 w 12199717"/>
              <a:gd name="connsiteY18" fmla="*/ 566047 h 3997941"/>
              <a:gd name="connsiteX19" fmla="*/ 10081550 w 12199717"/>
              <a:gd name="connsiteY19" fmla="*/ 560260 h 3997941"/>
              <a:gd name="connsiteX20" fmla="*/ 10098912 w 12199717"/>
              <a:gd name="connsiteY20" fmla="*/ 548685 h 3997941"/>
              <a:gd name="connsiteX21" fmla="*/ 10116274 w 12199717"/>
              <a:gd name="connsiteY21" fmla="*/ 542898 h 3997941"/>
              <a:gd name="connsiteX22" fmla="*/ 10174147 w 12199717"/>
              <a:gd name="connsiteY22" fmla="*/ 537111 h 3997941"/>
              <a:gd name="connsiteX23" fmla="*/ 10781818 w 12199717"/>
              <a:gd name="connsiteY23" fmla="*/ 525536 h 3997941"/>
              <a:gd name="connsiteX24" fmla="*/ 10984375 w 12199717"/>
              <a:gd name="connsiteY24" fmla="*/ 513961 h 3997941"/>
              <a:gd name="connsiteX25" fmla="*/ 11129059 w 12199717"/>
              <a:gd name="connsiteY25" fmla="*/ 508174 h 3997941"/>
              <a:gd name="connsiteX26" fmla="*/ 11308466 w 12199717"/>
              <a:gd name="connsiteY26" fmla="*/ 496599 h 3997941"/>
              <a:gd name="connsiteX27" fmla="*/ 11412638 w 12199717"/>
              <a:gd name="connsiteY27" fmla="*/ 490812 h 3997941"/>
              <a:gd name="connsiteX28" fmla="*/ 11603621 w 12199717"/>
              <a:gd name="connsiteY28" fmla="*/ 479237 h 3997941"/>
              <a:gd name="connsiteX29" fmla="*/ 11719367 w 12199717"/>
              <a:gd name="connsiteY29" fmla="*/ 473450 h 3997941"/>
              <a:gd name="connsiteX30" fmla="*/ 11979798 w 12199717"/>
              <a:gd name="connsiteY30" fmla="*/ 467663 h 3997941"/>
              <a:gd name="connsiteX31" fmla="*/ 12026097 w 12199717"/>
              <a:gd name="connsiteY31" fmla="*/ 461875 h 3997941"/>
              <a:gd name="connsiteX32" fmla="*/ 12130269 w 12199717"/>
              <a:gd name="connsiteY32" fmla="*/ 450301 h 3997941"/>
              <a:gd name="connsiteX33" fmla="*/ 12170780 w 12199717"/>
              <a:gd name="connsiteY33" fmla="*/ 438726 h 3997941"/>
              <a:gd name="connsiteX34" fmla="*/ 12193929 w 12199717"/>
              <a:gd name="connsiteY34" fmla="*/ 432939 h 3997941"/>
              <a:gd name="connsiteX35" fmla="*/ 12199717 w 12199717"/>
              <a:gd name="connsiteY35" fmla="*/ 3997941 h 3997941"/>
              <a:gd name="connsiteX36" fmla="*/ 0 w 12199717"/>
              <a:gd name="connsiteY3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412375 w 12199717"/>
              <a:gd name="connsiteY4" fmla="*/ 618133 h 3997941"/>
              <a:gd name="connsiteX5" fmla="*/ 6690167 w 12199717"/>
              <a:gd name="connsiteY5" fmla="*/ 635495 h 3997941"/>
              <a:gd name="connsiteX6" fmla="*/ 7275316 w 12199717"/>
              <a:gd name="connsiteY6" fmla="*/ 658645 h 3997941"/>
              <a:gd name="connsiteX7" fmla="*/ 8165940 w 12199717"/>
              <a:gd name="connsiteY7" fmla="*/ 676007 h 3997941"/>
              <a:gd name="connsiteX8" fmla="*/ 9427580 w 12199717"/>
              <a:gd name="connsiteY8" fmla="*/ 658645 h 3997941"/>
              <a:gd name="connsiteX9" fmla="*/ 9531752 w 12199717"/>
              <a:gd name="connsiteY9" fmla="*/ 647070 h 3997941"/>
              <a:gd name="connsiteX10" fmla="*/ 9647499 w 12199717"/>
              <a:gd name="connsiteY10" fmla="*/ 635495 h 3997941"/>
              <a:gd name="connsiteX11" fmla="*/ 9751671 w 12199717"/>
              <a:gd name="connsiteY11" fmla="*/ 623921 h 3997941"/>
              <a:gd name="connsiteX12" fmla="*/ 9878993 w 12199717"/>
              <a:gd name="connsiteY12" fmla="*/ 612346 h 3997941"/>
              <a:gd name="connsiteX13" fmla="*/ 9925291 w 12199717"/>
              <a:gd name="connsiteY13" fmla="*/ 600771 h 3997941"/>
              <a:gd name="connsiteX14" fmla="*/ 9948441 w 12199717"/>
              <a:gd name="connsiteY14" fmla="*/ 594984 h 3997941"/>
              <a:gd name="connsiteX15" fmla="*/ 9983165 w 12199717"/>
              <a:gd name="connsiteY15" fmla="*/ 583409 h 3997941"/>
              <a:gd name="connsiteX16" fmla="*/ 10017889 w 12199717"/>
              <a:gd name="connsiteY16" fmla="*/ 577622 h 3997941"/>
              <a:gd name="connsiteX17" fmla="*/ 10046826 w 12199717"/>
              <a:gd name="connsiteY17" fmla="*/ 566047 h 3997941"/>
              <a:gd name="connsiteX18" fmla="*/ 10081550 w 12199717"/>
              <a:gd name="connsiteY18" fmla="*/ 560260 h 3997941"/>
              <a:gd name="connsiteX19" fmla="*/ 10098912 w 12199717"/>
              <a:gd name="connsiteY19" fmla="*/ 548685 h 3997941"/>
              <a:gd name="connsiteX20" fmla="*/ 10116274 w 12199717"/>
              <a:gd name="connsiteY20" fmla="*/ 542898 h 3997941"/>
              <a:gd name="connsiteX21" fmla="*/ 10174147 w 12199717"/>
              <a:gd name="connsiteY21" fmla="*/ 537111 h 3997941"/>
              <a:gd name="connsiteX22" fmla="*/ 10781818 w 12199717"/>
              <a:gd name="connsiteY22" fmla="*/ 525536 h 3997941"/>
              <a:gd name="connsiteX23" fmla="*/ 10984375 w 12199717"/>
              <a:gd name="connsiteY23" fmla="*/ 513961 h 3997941"/>
              <a:gd name="connsiteX24" fmla="*/ 11129059 w 12199717"/>
              <a:gd name="connsiteY24" fmla="*/ 508174 h 3997941"/>
              <a:gd name="connsiteX25" fmla="*/ 11308466 w 12199717"/>
              <a:gd name="connsiteY25" fmla="*/ 496599 h 3997941"/>
              <a:gd name="connsiteX26" fmla="*/ 11412638 w 12199717"/>
              <a:gd name="connsiteY26" fmla="*/ 490812 h 3997941"/>
              <a:gd name="connsiteX27" fmla="*/ 11603621 w 12199717"/>
              <a:gd name="connsiteY27" fmla="*/ 479237 h 3997941"/>
              <a:gd name="connsiteX28" fmla="*/ 11719367 w 12199717"/>
              <a:gd name="connsiteY28" fmla="*/ 473450 h 3997941"/>
              <a:gd name="connsiteX29" fmla="*/ 11979798 w 12199717"/>
              <a:gd name="connsiteY29" fmla="*/ 467663 h 3997941"/>
              <a:gd name="connsiteX30" fmla="*/ 12026097 w 12199717"/>
              <a:gd name="connsiteY30" fmla="*/ 461875 h 3997941"/>
              <a:gd name="connsiteX31" fmla="*/ 12130269 w 12199717"/>
              <a:gd name="connsiteY31" fmla="*/ 450301 h 3997941"/>
              <a:gd name="connsiteX32" fmla="*/ 12170780 w 12199717"/>
              <a:gd name="connsiteY32" fmla="*/ 438726 h 3997941"/>
              <a:gd name="connsiteX33" fmla="*/ 12193929 w 12199717"/>
              <a:gd name="connsiteY33" fmla="*/ 432939 h 3997941"/>
              <a:gd name="connsiteX34" fmla="*/ 12199717 w 12199717"/>
              <a:gd name="connsiteY34" fmla="*/ 3997941 h 3997941"/>
              <a:gd name="connsiteX35" fmla="*/ 0 w 12199717"/>
              <a:gd name="connsiteY3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690167 w 12199717"/>
              <a:gd name="connsiteY4" fmla="*/ 635495 h 3997941"/>
              <a:gd name="connsiteX5" fmla="*/ 7275316 w 12199717"/>
              <a:gd name="connsiteY5" fmla="*/ 658645 h 3997941"/>
              <a:gd name="connsiteX6" fmla="*/ 8165940 w 12199717"/>
              <a:gd name="connsiteY6" fmla="*/ 676007 h 3997941"/>
              <a:gd name="connsiteX7" fmla="*/ 9427580 w 12199717"/>
              <a:gd name="connsiteY7" fmla="*/ 658645 h 3997941"/>
              <a:gd name="connsiteX8" fmla="*/ 9531752 w 12199717"/>
              <a:gd name="connsiteY8" fmla="*/ 647070 h 3997941"/>
              <a:gd name="connsiteX9" fmla="*/ 9647499 w 12199717"/>
              <a:gd name="connsiteY9" fmla="*/ 635495 h 3997941"/>
              <a:gd name="connsiteX10" fmla="*/ 9751671 w 12199717"/>
              <a:gd name="connsiteY10" fmla="*/ 623921 h 3997941"/>
              <a:gd name="connsiteX11" fmla="*/ 9878993 w 12199717"/>
              <a:gd name="connsiteY11" fmla="*/ 612346 h 3997941"/>
              <a:gd name="connsiteX12" fmla="*/ 9925291 w 12199717"/>
              <a:gd name="connsiteY12" fmla="*/ 600771 h 3997941"/>
              <a:gd name="connsiteX13" fmla="*/ 9948441 w 12199717"/>
              <a:gd name="connsiteY13" fmla="*/ 594984 h 3997941"/>
              <a:gd name="connsiteX14" fmla="*/ 9983165 w 12199717"/>
              <a:gd name="connsiteY14" fmla="*/ 583409 h 3997941"/>
              <a:gd name="connsiteX15" fmla="*/ 10017889 w 12199717"/>
              <a:gd name="connsiteY15" fmla="*/ 577622 h 3997941"/>
              <a:gd name="connsiteX16" fmla="*/ 10046826 w 12199717"/>
              <a:gd name="connsiteY16" fmla="*/ 566047 h 3997941"/>
              <a:gd name="connsiteX17" fmla="*/ 10081550 w 12199717"/>
              <a:gd name="connsiteY17" fmla="*/ 560260 h 3997941"/>
              <a:gd name="connsiteX18" fmla="*/ 10098912 w 12199717"/>
              <a:gd name="connsiteY18" fmla="*/ 548685 h 3997941"/>
              <a:gd name="connsiteX19" fmla="*/ 10116274 w 12199717"/>
              <a:gd name="connsiteY19" fmla="*/ 542898 h 3997941"/>
              <a:gd name="connsiteX20" fmla="*/ 10174147 w 12199717"/>
              <a:gd name="connsiteY20" fmla="*/ 537111 h 3997941"/>
              <a:gd name="connsiteX21" fmla="*/ 10781818 w 12199717"/>
              <a:gd name="connsiteY21" fmla="*/ 525536 h 3997941"/>
              <a:gd name="connsiteX22" fmla="*/ 10984375 w 12199717"/>
              <a:gd name="connsiteY22" fmla="*/ 513961 h 3997941"/>
              <a:gd name="connsiteX23" fmla="*/ 11129059 w 12199717"/>
              <a:gd name="connsiteY23" fmla="*/ 508174 h 3997941"/>
              <a:gd name="connsiteX24" fmla="*/ 11308466 w 12199717"/>
              <a:gd name="connsiteY24" fmla="*/ 496599 h 3997941"/>
              <a:gd name="connsiteX25" fmla="*/ 11412638 w 12199717"/>
              <a:gd name="connsiteY25" fmla="*/ 490812 h 3997941"/>
              <a:gd name="connsiteX26" fmla="*/ 11603621 w 12199717"/>
              <a:gd name="connsiteY26" fmla="*/ 479237 h 3997941"/>
              <a:gd name="connsiteX27" fmla="*/ 11719367 w 12199717"/>
              <a:gd name="connsiteY27" fmla="*/ 473450 h 3997941"/>
              <a:gd name="connsiteX28" fmla="*/ 11979798 w 12199717"/>
              <a:gd name="connsiteY28" fmla="*/ 467663 h 3997941"/>
              <a:gd name="connsiteX29" fmla="*/ 12026097 w 12199717"/>
              <a:gd name="connsiteY29" fmla="*/ 461875 h 3997941"/>
              <a:gd name="connsiteX30" fmla="*/ 12130269 w 12199717"/>
              <a:gd name="connsiteY30" fmla="*/ 450301 h 3997941"/>
              <a:gd name="connsiteX31" fmla="*/ 12170780 w 12199717"/>
              <a:gd name="connsiteY31" fmla="*/ 438726 h 3997941"/>
              <a:gd name="connsiteX32" fmla="*/ 12193929 w 12199717"/>
              <a:gd name="connsiteY32" fmla="*/ 432939 h 3997941"/>
              <a:gd name="connsiteX33" fmla="*/ 12199717 w 12199717"/>
              <a:gd name="connsiteY33" fmla="*/ 3997941 h 3997941"/>
              <a:gd name="connsiteX34" fmla="*/ 0 w 12199717"/>
              <a:gd name="connsiteY3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7275316 w 12199717"/>
              <a:gd name="connsiteY4" fmla="*/ 658645 h 3997941"/>
              <a:gd name="connsiteX5" fmla="*/ 8165940 w 12199717"/>
              <a:gd name="connsiteY5" fmla="*/ 676007 h 3997941"/>
              <a:gd name="connsiteX6" fmla="*/ 9427580 w 12199717"/>
              <a:gd name="connsiteY6" fmla="*/ 658645 h 3997941"/>
              <a:gd name="connsiteX7" fmla="*/ 9531752 w 12199717"/>
              <a:gd name="connsiteY7" fmla="*/ 647070 h 3997941"/>
              <a:gd name="connsiteX8" fmla="*/ 9647499 w 12199717"/>
              <a:gd name="connsiteY8" fmla="*/ 635495 h 3997941"/>
              <a:gd name="connsiteX9" fmla="*/ 9751671 w 12199717"/>
              <a:gd name="connsiteY9" fmla="*/ 623921 h 3997941"/>
              <a:gd name="connsiteX10" fmla="*/ 9878993 w 12199717"/>
              <a:gd name="connsiteY10" fmla="*/ 612346 h 3997941"/>
              <a:gd name="connsiteX11" fmla="*/ 9925291 w 12199717"/>
              <a:gd name="connsiteY11" fmla="*/ 600771 h 3997941"/>
              <a:gd name="connsiteX12" fmla="*/ 9948441 w 12199717"/>
              <a:gd name="connsiteY12" fmla="*/ 594984 h 3997941"/>
              <a:gd name="connsiteX13" fmla="*/ 9983165 w 12199717"/>
              <a:gd name="connsiteY13" fmla="*/ 583409 h 3997941"/>
              <a:gd name="connsiteX14" fmla="*/ 10017889 w 12199717"/>
              <a:gd name="connsiteY14" fmla="*/ 577622 h 3997941"/>
              <a:gd name="connsiteX15" fmla="*/ 10046826 w 12199717"/>
              <a:gd name="connsiteY15" fmla="*/ 566047 h 3997941"/>
              <a:gd name="connsiteX16" fmla="*/ 10081550 w 12199717"/>
              <a:gd name="connsiteY16" fmla="*/ 560260 h 3997941"/>
              <a:gd name="connsiteX17" fmla="*/ 10098912 w 12199717"/>
              <a:gd name="connsiteY17" fmla="*/ 548685 h 3997941"/>
              <a:gd name="connsiteX18" fmla="*/ 10116274 w 12199717"/>
              <a:gd name="connsiteY18" fmla="*/ 542898 h 3997941"/>
              <a:gd name="connsiteX19" fmla="*/ 10174147 w 12199717"/>
              <a:gd name="connsiteY19" fmla="*/ 537111 h 3997941"/>
              <a:gd name="connsiteX20" fmla="*/ 10781818 w 12199717"/>
              <a:gd name="connsiteY20" fmla="*/ 525536 h 3997941"/>
              <a:gd name="connsiteX21" fmla="*/ 10984375 w 12199717"/>
              <a:gd name="connsiteY21" fmla="*/ 513961 h 3997941"/>
              <a:gd name="connsiteX22" fmla="*/ 11129059 w 12199717"/>
              <a:gd name="connsiteY22" fmla="*/ 508174 h 3997941"/>
              <a:gd name="connsiteX23" fmla="*/ 11308466 w 12199717"/>
              <a:gd name="connsiteY23" fmla="*/ 496599 h 3997941"/>
              <a:gd name="connsiteX24" fmla="*/ 11412638 w 12199717"/>
              <a:gd name="connsiteY24" fmla="*/ 490812 h 3997941"/>
              <a:gd name="connsiteX25" fmla="*/ 11603621 w 12199717"/>
              <a:gd name="connsiteY25" fmla="*/ 479237 h 3997941"/>
              <a:gd name="connsiteX26" fmla="*/ 11719367 w 12199717"/>
              <a:gd name="connsiteY26" fmla="*/ 473450 h 3997941"/>
              <a:gd name="connsiteX27" fmla="*/ 11979798 w 12199717"/>
              <a:gd name="connsiteY27" fmla="*/ 467663 h 3997941"/>
              <a:gd name="connsiteX28" fmla="*/ 12026097 w 12199717"/>
              <a:gd name="connsiteY28" fmla="*/ 461875 h 3997941"/>
              <a:gd name="connsiteX29" fmla="*/ 12130269 w 12199717"/>
              <a:gd name="connsiteY29" fmla="*/ 450301 h 3997941"/>
              <a:gd name="connsiteX30" fmla="*/ 12170780 w 12199717"/>
              <a:gd name="connsiteY30" fmla="*/ 438726 h 3997941"/>
              <a:gd name="connsiteX31" fmla="*/ 12193929 w 12199717"/>
              <a:gd name="connsiteY31" fmla="*/ 432939 h 3997941"/>
              <a:gd name="connsiteX32" fmla="*/ 12199717 w 12199717"/>
              <a:gd name="connsiteY32" fmla="*/ 3997941 h 3997941"/>
              <a:gd name="connsiteX33" fmla="*/ 0 w 12199717"/>
              <a:gd name="connsiteY3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8165940 w 12199717"/>
              <a:gd name="connsiteY4" fmla="*/ 676007 h 3997941"/>
              <a:gd name="connsiteX5" fmla="*/ 9427580 w 12199717"/>
              <a:gd name="connsiteY5" fmla="*/ 658645 h 3997941"/>
              <a:gd name="connsiteX6" fmla="*/ 9531752 w 12199717"/>
              <a:gd name="connsiteY6" fmla="*/ 647070 h 3997941"/>
              <a:gd name="connsiteX7" fmla="*/ 9647499 w 12199717"/>
              <a:gd name="connsiteY7" fmla="*/ 635495 h 3997941"/>
              <a:gd name="connsiteX8" fmla="*/ 9751671 w 12199717"/>
              <a:gd name="connsiteY8" fmla="*/ 623921 h 3997941"/>
              <a:gd name="connsiteX9" fmla="*/ 9878993 w 12199717"/>
              <a:gd name="connsiteY9" fmla="*/ 612346 h 3997941"/>
              <a:gd name="connsiteX10" fmla="*/ 9925291 w 12199717"/>
              <a:gd name="connsiteY10" fmla="*/ 600771 h 3997941"/>
              <a:gd name="connsiteX11" fmla="*/ 9948441 w 12199717"/>
              <a:gd name="connsiteY11" fmla="*/ 594984 h 3997941"/>
              <a:gd name="connsiteX12" fmla="*/ 9983165 w 12199717"/>
              <a:gd name="connsiteY12" fmla="*/ 583409 h 3997941"/>
              <a:gd name="connsiteX13" fmla="*/ 10017889 w 12199717"/>
              <a:gd name="connsiteY13" fmla="*/ 577622 h 3997941"/>
              <a:gd name="connsiteX14" fmla="*/ 10046826 w 12199717"/>
              <a:gd name="connsiteY14" fmla="*/ 566047 h 3997941"/>
              <a:gd name="connsiteX15" fmla="*/ 10081550 w 12199717"/>
              <a:gd name="connsiteY15" fmla="*/ 560260 h 3997941"/>
              <a:gd name="connsiteX16" fmla="*/ 10098912 w 12199717"/>
              <a:gd name="connsiteY16" fmla="*/ 548685 h 3997941"/>
              <a:gd name="connsiteX17" fmla="*/ 10116274 w 12199717"/>
              <a:gd name="connsiteY17" fmla="*/ 542898 h 3997941"/>
              <a:gd name="connsiteX18" fmla="*/ 10174147 w 12199717"/>
              <a:gd name="connsiteY18" fmla="*/ 537111 h 3997941"/>
              <a:gd name="connsiteX19" fmla="*/ 10781818 w 12199717"/>
              <a:gd name="connsiteY19" fmla="*/ 525536 h 3997941"/>
              <a:gd name="connsiteX20" fmla="*/ 10984375 w 12199717"/>
              <a:gd name="connsiteY20" fmla="*/ 513961 h 3997941"/>
              <a:gd name="connsiteX21" fmla="*/ 11129059 w 12199717"/>
              <a:gd name="connsiteY21" fmla="*/ 508174 h 3997941"/>
              <a:gd name="connsiteX22" fmla="*/ 11308466 w 12199717"/>
              <a:gd name="connsiteY22" fmla="*/ 496599 h 3997941"/>
              <a:gd name="connsiteX23" fmla="*/ 11412638 w 12199717"/>
              <a:gd name="connsiteY23" fmla="*/ 490812 h 3997941"/>
              <a:gd name="connsiteX24" fmla="*/ 11603621 w 12199717"/>
              <a:gd name="connsiteY24" fmla="*/ 479237 h 3997941"/>
              <a:gd name="connsiteX25" fmla="*/ 11719367 w 12199717"/>
              <a:gd name="connsiteY25" fmla="*/ 473450 h 3997941"/>
              <a:gd name="connsiteX26" fmla="*/ 11979798 w 12199717"/>
              <a:gd name="connsiteY26" fmla="*/ 467663 h 3997941"/>
              <a:gd name="connsiteX27" fmla="*/ 12026097 w 12199717"/>
              <a:gd name="connsiteY27" fmla="*/ 461875 h 3997941"/>
              <a:gd name="connsiteX28" fmla="*/ 12130269 w 12199717"/>
              <a:gd name="connsiteY28" fmla="*/ 450301 h 3997941"/>
              <a:gd name="connsiteX29" fmla="*/ 12170780 w 12199717"/>
              <a:gd name="connsiteY29" fmla="*/ 438726 h 3997941"/>
              <a:gd name="connsiteX30" fmla="*/ 12193929 w 12199717"/>
              <a:gd name="connsiteY30" fmla="*/ 432939 h 3997941"/>
              <a:gd name="connsiteX31" fmla="*/ 12199717 w 12199717"/>
              <a:gd name="connsiteY31" fmla="*/ 3997941 h 3997941"/>
              <a:gd name="connsiteX32" fmla="*/ 0 w 12199717"/>
              <a:gd name="connsiteY3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30269 w 12199717"/>
              <a:gd name="connsiteY27" fmla="*/ 450301 h 3997941"/>
              <a:gd name="connsiteX28" fmla="*/ 12170780 w 12199717"/>
              <a:gd name="connsiteY28" fmla="*/ 438726 h 3997941"/>
              <a:gd name="connsiteX29" fmla="*/ 12193929 w 12199717"/>
              <a:gd name="connsiteY29" fmla="*/ 432939 h 3997941"/>
              <a:gd name="connsiteX30" fmla="*/ 12199717 w 12199717"/>
              <a:gd name="connsiteY30" fmla="*/ 3997941 h 3997941"/>
              <a:gd name="connsiteX31" fmla="*/ 0 w 12199717"/>
              <a:gd name="connsiteY3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70780 w 12199717"/>
              <a:gd name="connsiteY27" fmla="*/ 438726 h 3997941"/>
              <a:gd name="connsiteX28" fmla="*/ 12193929 w 12199717"/>
              <a:gd name="connsiteY28" fmla="*/ 432939 h 3997941"/>
              <a:gd name="connsiteX29" fmla="*/ 12199717 w 12199717"/>
              <a:gd name="connsiteY29" fmla="*/ 3997941 h 3997941"/>
              <a:gd name="connsiteX30" fmla="*/ 0 w 12199717"/>
              <a:gd name="connsiteY3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93929 w 12199717"/>
              <a:gd name="connsiteY27" fmla="*/ 432939 h 3997941"/>
              <a:gd name="connsiteX28" fmla="*/ 12199717 w 12199717"/>
              <a:gd name="connsiteY28" fmla="*/ 3997941 h 3997941"/>
              <a:gd name="connsiteX29" fmla="*/ 0 w 12199717"/>
              <a:gd name="connsiteY2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193929 w 12199717"/>
              <a:gd name="connsiteY26" fmla="*/ 432939 h 3997941"/>
              <a:gd name="connsiteX27" fmla="*/ 12199717 w 12199717"/>
              <a:gd name="connsiteY27" fmla="*/ 3997941 h 3997941"/>
              <a:gd name="connsiteX28" fmla="*/ 0 w 12199717"/>
              <a:gd name="connsiteY2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2193929 w 12199717"/>
              <a:gd name="connsiteY25" fmla="*/ 432939 h 3997941"/>
              <a:gd name="connsiteX26" fmla="*/ 12199717 w 12199717"/>
              <a:gd name="connsiteY26" fmla="*/ 3997941 h 3997941"/>
              <a:gd name="connsiteX27" fmla="*/ 0 w 12199717"/>
              <a:gd name="connsiteY2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2193929 w 12199717"/>
              <a:gd name="connsiteY24" fmla="*/ 432939 h 3997941"/>
              <a:gd name="connsiteX25" fmla="*/ 12199717 w 12199717"/>
              <a:gd name="connsiteY25" fmla="*/ 3997941 h 3997941"/>
              <a:gd name="connsiteX26" fmla="*/ 0 w 12199717"/>
              <a:gd name="connsiteY2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2193929 w 12199717"/>
              <a:gd name="connsiteY23" fmla="*/ 432939 h 3997941"/>
              <a:gd name="connsiteX24" fmla="*/ 12199717 w 12199717"/>
              <a:gd name="connsiteY24" fmla="*/ 3997941 h 3997941"/>
              <a:gd name="connsiteX25" fmla="*/ 0 w 12199717"/>
              <a:gd name="connsiteY2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2193929 w 12199717"/>
              <a:gd name="connsiteY22" fmla="*/ 432939 h 3997941"/>
              <a:gd name="connsiteX23" fmla="*/ 12199717 w 12199717"/>
              <a:gd name="connsiteY23" fmla="*/ 3997941 h 3997941"/>
              <a:gd name="connsiteX24" fmla="*/ 0 w 12199717"/>
              <a:gd name="connsiteY2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2193929 w 12199717"/>
              <a:gd name="connsiteY21" fmla="*/ 432939 h 3997941"/>
              <a:gd name="connsiteX22" fmla="*/ 12199717 w 12199717"/>
              <a:gd name="connsiteY22" fmla="*/ 3997941 h 3997941"/>
              <a:gd name="connsiteX23" fmla="*/ 0 w 12199717"/>
              <a:gd name="connsiteY2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2193929 w 12199717"/>
              <a:gd name="connsiteY20" fmla="*/ 432939 h 3997941"/>
              <a:gd name="connsiteX21" fmla="*/ 12199717 w 12199717"/>
              <a:gd name="connsiteY21" fmla="*/ 3997941 h 3997941"/>
              <a:gd name="connsiteX22" fmla="*/ 0 w 12199717"/>
              <a:gd name="connsiteY2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2193929 w 12199717"/>
              <a:gd name="connsiteY19" fmla="*/ 432939 h 3997941"/>
              <a:gd name="connsiteX20" fmla="*/ 12199717 w 12199717"/>
              <a:gd name="connsiteY20" fmla="*/ 3997941 h 3997941"/>
              <a:gd name="connsiteX21" fmla="*/ 0 w 12199717"/>
              <a:gd name="connsiteY2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2193929 w 12199717"/>
              <a:gd name="connsiteY18" fmla="*/ 432939 h 3997941"/>
              <a:gd name="connsiteX19" fmla="*/ 12199717 w 12199717"/>
              <a:gd name="connsiteY19" fmla="*/ 3997941 h 3997941"/>
              <a:gd name="connsiteX20" fmla="*/ 0 w 12199717"/>
              <a:gd name="connsiteY2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74147 w 12199717"/>
              <a:gd name="connsiteY16" fmla="*/ 537111 h 3997941"/>
              <a:gd name="connsiteX17" fmla="*/ 12193929 w 12199717"/>
              <a:gd name="connsiteY17" fmla="*/ 432939 h 3997941"/>
              <a:gd name="connsiteX18" fmla="*/ 12199717 w 12199717"/>
              <a:gd name="connsiteY18" fmla="*/ 3997941 h 3997941"/>
              <a:gd name="connsiteX19" fmla="*/ 0 w 12199717"/>
              <a:gd name="connsiteY1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46826 w 12199717"/>
              <a:gd name="connsiteY12" fmla="*/ 566047 h 3997941"/>
              <a:gd name="connsiteX13" fmla="*/ 10081550 w 12199717"/>
              <a:gd name="connsiteY13" fmla="*/ 560260 h 3997941"/>
              <a:gd name="connsiteX14" fmla="*/ 10098912 w 12199717"/>
              <a:gd name="connsiteY14" fmla="*/ 548685 h 3997941"/>
              <a:gd name="connsiteX15" fmla="*/ 10174147 w 12199717"/>
              <a:gd name="connsiteY15" fmla="*/ 537111 h 3997941"/>
              <a:gd name="connsiteX16" fmla="*/ 12193929 w 12199717"/>
              <a:gd name="connsiteY16" fmla="*/ 432939 h 3997941"/>
              <a:gd name="connsiteX17" fmla="*/ 12199717 w 12199717"/>
              <a:gd name="connsiteY17" fmla="*/ 3997941 h 3997941"/>
              <a:gd name="connsiteX18" fmla="*/ 0 w 12199717"/>
              <a:gd name="connsiteY1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46826 w 12199717"/>
              <a:gd name="connsiteY11" fmla="*/ 566047 h 3997941"/>
              <a:gd name="connsiteX12" fmla="*/ 10081550 w 12199717"/>
              <a:gd name="connsiteY12" fmla="*/ 560260 h 3997941"/>
              <a:gd name="connsiteX13" fmla="*/ 10098912 w 12199717"/>
              <a:gd name="connsiteY13" fmla="*/ 548685 h 3997941"/>
              <a:gd name="connsiteX14" fmla="*/ 10174147 w 12199717"/>
              <a:gd name="connsiteY14" fmla="*/ 537111 h 3997941"/>
              <a:gd name="connsiteX15" fmla="*/ 12193929 w 12199717"/>
              <a:gd name="connsiteY15" fmla="*/ 432939 h 3997941"/>
              <a:gd name="connsiteX16" fmla="*/ 12199717 w 12199717"/>
              <a:gd name="connsiteY16" fmla="*/ 3997941 h 3997941"/>
              <a:gd name="connsiteX17" fmla="*/ 0 w 12199717"/>
              <a:gd name="connsiteY1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46826 w 12199717"/>
              <a:gd name="connsiteY11" fmla="*/ 566047 h 3997941"/>
              <a:gd name="connsiteX12" fmla="*/ 10081550 w 12199717"/>
              <a:gd name="connsiteY12" fmla="*/ 560260 h 3997941"/>
              <a:gd name="connsiteX13" fmla="*/ 10174147 w 12199717"/>
              <a:gd name="connsiteY13" fmla="*/ 537111 h 3997941"/>
              <a:gd name="connsiteX14" fmla="*/ 12193929 w 12199717"/>
              <a:gd name="connsiteY14" fmla="*/ 432939 h 3997941"/>
              <a:gd name="connsiteX15" fmla="*/ 12199717 w 12199717"/>
              <a:gd name="connsiteY15" fmla="*/ 3997941 h 3997941"/>
              <a:gd name="connsiteX16" fmla="*/ 0 w 12199717"/>
              <a:gd name="connsiteY1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81550 w 12199717"/>
              <a:gd name="connsiteY11" fmla="*/ 560260 h 3997941"/>
              <a:gd name="connsiteX12" fmla="*/ 10174147 w 12199717"/>
              <a:gd name="connsiteY12" fmla="*/ 537111 h 3997941"/>
              <a:gd name="connsiteX13" fmla="*/ 12193929 w 12199717"/>
              <a:gd name="connsiteY13" fmla="*/ 432939 h 3997941"/>
              <a:gd name="connsiteX14" fmla="*/ 12199717 w 12199717"/>
              <a:gd name="connsiteY14" fmla="*/ 3997941 h 3997941"/>
              <a:gd name="connsiteX15" fmla="*/ 0 w 12199717"/>
              <a:gd name="connsiteY1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174147 w 12199717"/>
              <a:gd name="connsiteY11" fmla="*/ 537111 h 3997941"/>
              <a:gd name="connsiteX12" fmla="*/ 12193929 w 12199717"/>
              <a:gd name="connsiteY12" fmla="*/ 432939 h 3997941"/>
              <a:gd name="connsiteX13" fmla="*/ 12199717 w 12199717"/>
              <a:gd name="connsiteY13" fmla="*/ 3997941 h 3997941"/>
              <a:gd name="connsiteX14" fmla="*/ 0 w 12199717"/>
              <a:gd name="connsiteY1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10174147 w 12199717"/>
              <a:gd name="connsiteY10" fmla="*/ 537111 h 3997941"/>
              <a:gd name="connsiteX11" fmla="*/ 12193929 w 12199717"/>
              <a:gd name="connsiteY11" fmla="*/ 432939 h 3997941"/>
              <a:gd name="connsiteX12" fmla="*/ 12199717 w 12199717"/>
              <a:gd name="connsiteY12" fmla="*/ 3997941 h 3997941"/>
              <a:gd name="connsiteX13" fmla="*/ 0 w 12199717"/>
              <a:gd name="connsiteY1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10174147 w 12199717"/>
              <a:gd name="connsiteY9" fmla="*/ 537111 h 3997941"/>
              <a:gd name="connsiteX10" fmla="*/ 12193929 w 12199717"/>
              <a:gd name="connsiteY10" fmla="*/ 432939 h 3997941"/>
              <a:gd name="connsiteX11" fmla="*/ 12199717 w 12199717"/>
              <a:gd name="connsiteY11" fmla="*/ 3997941 h 3997941"/>
              <a:gd name="connsiteX12" fmla="*/ 0 w 12199717"/>
              <a:gd name="connsiteY1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10174147 w 12199717"/>
              <a:gd name="connsiteY8" fmla="*/ 537111 h 3997941"/>
              <a:gd name="connsiteX9" fmla="*/ 12193929 w 12199717"/>
              <a:gd name="connsiteY9" fmla="*/ 432939 h 3997941"/>
              <a:gd name="connsiteX10" fmla="*/ 12199717 w 12199717"/>
              <a:gd name="connsiteY10" fmla="*/ 3997941 h 3997941"/>
              <a:gd name="connsiteX11" fmla="*/ 0 w 12199717"/>
              <a:gd name="connsiteY1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10174147 w 12199717"/>
              <a:gd name="connsiteY7" fmla="*/ 537111 h 3997941"/>
              <a:gd name="connsiteX8" fmla="*/ 12193929 w 12199717"/>
              <a:gd name="connsiteY8" fmla="*/ 432939 h 3997941"/>
              <a:gd name="connsiteX9" fmla="*/ 12199717 w 12199717"/>
              <a:gd name="connsiteY9" fmla="*/ 3997941 h 3997941"/>
              <a:gd name="connsiteX10" fmla="*/ 0 w 12199717"/>
              <a:gd name="connsiteY1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12193929 w 12199717"/>
              <a:gd name="connsiteY7" fmla="*/ 432939 h 3997941"/>
              <a:gd name="connsiteX8" fmla="*/ 12199717 w 12199717"/>
              <a:gd name="connsiteY8" fmla="*/ 3997941 h 3997941"/>
              <a:gd name="connsiteX9" fmla="*/ 0 w 12199717"/>
              <a:gd name="connsiteY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12193929 w 12199717"/>
              <a:gd name="connsiteY6" fmla="*/ 432939 h 3997941"/>
              <a:gd name="connsiteX7" fmla="*/ 12199717 w 12199717"/>
              <a:gd name="connsiteY7" fmla="*/ 3997941 h 3997941"/>
              <a:gd name="connsiteX8" fmla="*/ 0 w 12199717"/>
              <a:gd name="connsiteY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12193929 w 12199717"/>
              <a:gd name="connsiteY5" fmla="*/ 432939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88846 w 12199717"/>
              <a:gd name="connsiteY4" fmla="*/ 478467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3350 w 12199717"/>
              <a:gd name="connsiteY4" fmla="*/ 442432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3350 w 12199717"/>
              <a:gd name="connsiteY4" fmla="*/ 442432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6993 h 3998276"/>
              <a:gd name="connsiteX1" fmla="*/ 68239 w 12199717"/>
              <a:gd name="connsiteY1" fmla="*/ 392609 h 3998276"/>
              <a:gd name="connsiteX2" fmla="*/ 2749615 w 12199717"/>
              <a:gd name="connsiteY2" fmla="*/ 335 h 3998276"/>
              <a:gd name="connsiteX3" fmla="*/ 6076794 w 12199717"/>
              <a:gd name="connsiteY3" fmla="*/ 219540 h 3998276"/>
              <a:gd name="connsiteX4" fmla="*/ 9193350 w 12199717"/>
              <a:gd name="connsiteY4" fmla="*/ 442767 h 3998276"/>
              <a:gd name="connsiteX5" fmla="*/ 12198433 w 12199717"/>
              <a:gd name="connsiteY5" fmla="*/ 235079 h 3998276"/>
              <a:gd name="connsiteX6" fmla="*/ 12199717 w 12199717"/>
              <a:gd name="connsiteY6" fmla="*/ 3998276 h 3998276"/>
              <a:gd name="connsiteX7" fmla="*/ 0 w 12199717"/>
              <a:gd name="connsiteY7" fmla="*/ 3996993 h 3998276"/>
              <a:gd name="connsiteX0" fmla="*/ 0 w 12199717"/>
              <a:gd name="connsiteY0" fmla="*/ 3997144 h 3998427"/>
              <a:gd name="connsiteX1" fmla="*/ 3412 w 12199717"/>
              <a:gd name="connsiteY1" fmla="*/ 300638 h 3998427"/>
              <a:gd name="connsiteX2" fmla="*/ 2749615 w 12199717"/>
              <a:gd name="connsiteY2" fmla="*/ 486 h 3998427"/>
              <a:gd name="connsiteX3" fmla="*/ 6076794 w 12199717"/>
              <a:gd name="connsiteY3" fmla="*/ 219691 h 3998427"/>
              <a:gd name="connsiteX4" fmla="*/ 9193350 w 12199717"/>
              <a:gd name="connsiteY4" fmla="*/ 442918 h 3998427"/>
              <a:gd name="connsiteX5" fmla="*/ 12198433 w 12199717"/>
              <a:gd name="connsiteY5" fmla="*/ 235230 h 3998427"/>
              <a:gd name="connsiteX6" fmla="*/ 12199717 w 12199717"/>
              <a:gd name="connsiteY6" fmla="*/ 3998427 h 3998427"/>
              <a:gd name="connsiteX7" fmla="*/ 0 w 12199717"/>
              <a:gd name="connsiteY7" fmla="*/ 3997144 h 3998427"/>
              <a:gd name="connsiteX0" fmla="*/ 0 w 12199717"/>
              <a:gd name="connsiteY0" fmla="*/ 4928604 h 4928606"/>
              <a:gd name="connsiteX1" fmla="*/ 3412 w 12199717"/>
              <a:gd name="connsiteY1" fmla="*/ 300638 h 4928606"/>
              <a:gd name="connsiteX2" fmla="*/ 2749615 w 12199717"/>
              <a:gd name="connsiteY2" fmla="*/ 486 h 4928606"/>
              <a:gd name="connsiteX3" fmla="*/ 6076794 w 12199717"/>
              <a:gd name="connsiteY3" fmla="*/ 219691 h 4928606"/>
              <a:gd name="connsiteX4" fmla="*/ 9193350 w 12199717"/>
              <a:gd name="connsiteY4" fmla="*/ 442918 h 4928606"/>
              <a:gd name="connsiteX5" fmla="*/ 12198433 w 12199717"/>
              <a:gd name="connsiteY5" fmla="*/ 235230 h 4928606"/>
              <a:gd name="connsiteX6" fmla="*/ 12199717 w 12199717"/>
              <a:gd name="connsiteY6" fmla="*/ 3998427 h 4928606"/>
              <a:gd name="connsiteX7" fmla="*/ 0 w 12199717"/>
              <a:gd name="connsiteY7" fmla="*/ 4928604 h 4928606"/>
              <a:gd name="connsiteX0" fmla="*/ 0 w 12203129"/>
              <a:gd name="connsiteY0" fmla="*/ 4928604 h 4928606"/>
              <a:gd name="connsiteX1" fmla="*/ 3412 w 12203129"/>
              <a:gd name="connsiteY1" fmla="*/ 300638 h 4928606"/>
              <a:gd name="connsiteX2" fmla="*/ 2749615 w 12203129"/>
              <a:gd name="connsiteY2" fmla="*/ 486 h 4928606"/>
              <a:gd name="connsiteX3" fmla="*/ 6076794 w 12203129"/>
              <a:gd name="connsiteY3" fmla="*/ 219691 h 4928606"/>
              <a:gd name="connsiteX4" fmla="*/ 9193350 w 12203129"/>
              <a:gd name="connsiteY4" fmla="*/ 442918 h 4928606"/>
              <a:gd name="connsiteX5" fmla="*/ 12198433 w 12203129"/>
              <a:gd name="connsiteY5" fmla="*/ 235230 h 4928606"/>
              <a:gd name="connsiteX6" fmla="*/ 12203129 w 12203129"/>
              <a:gd name="connsiteY6" fmla="*/ 4916239 h 4928606"/>
              <a:gd name="connsiteX7" fmla="*/ 0 w 12203129"/>
              <a:gd name="connsiteY7" fmla="*/ 4928604 h 492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3129" h="4928606">
                <a:moveTo>
                  <a:pt x="0" y="4928604"/>
                </a:moveTo>
                <a:cubicBezTo>
                  <a:pt x="7222" y="4932233"/>
                  <a:pt x="13605" y="308349"/>
                  <a:pt x="3412" y="300638"/>
                </a:cubicBezTo>
                <a:cubicBezTo>
                  <a:pt x="541577" y="181432"/>
                  <a:pt x="1571820" y="-10938"/>
                  <a:pt x="2749615" y="486"/>
                </a:cubicBezTo>
                <a:cubicBezTo>
                  <a:pt x="4251145" y="12702"/>
                  <a:pt x="4998974" y="124778"/>
                  <a:pt x="6076794" y="219691"/>
                </a:cubicBezTo>
                <a:cubicBezTo>
                  <a:pt x="7161112" y="315176"/>
                  <a:pt x="8040386" y="419560"/>
                  <a:pt x="9193350" y="442918"/>
                </a:cubicBezTo>
                <a:cubicBezTo>
                  <a:pt x="10842181" y="426239"/>
                  <a:pt x="11153195" y="387040"/>
                  <a:pt x="12198433" y="235230"/>
                </a:cubicBezTo>
                <a:cubicBezTo>
                  <a:pt x="12200362" y="1423564"/>
                  <a:pt x="12201200" y="3727905"/>
                  <a:pt x="12203129" y="4916239"/>
                </a:cubicBezTo>
                <a:lnTo>
                  <a:pt x="0" y="4928604"/>
                </a:lnTo>
                <a:close/>
              </a:path>
            </a:pathLst>
          </a:custGeom>
          <a:solidFill>
            <a:srgbClr val="BBC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2" name="Titel 1">
            <a:extLst>
              <a:ext uri="{FF2B5EF4-FFF2-40B4-BE49-F238E27FC236}">
                <a16:creationId xmlns:a16="http://schemas.microsoft.com/office/drawing/2014/main" id="{36CF33A0-AE82-3D49-A2A5-C34A900DB08D}"/>
              </a:ext>
            </a:extLst>
          </p:cNvPr>
          <p:cNvSpPr>
            <a:spLocks noGrp="1"/>
          </p:cNvSpPr>
          <p:nvPr>
            <p:ph type="ctrTitle"/>
          </p:nvPr>
        </p:nvSpPr>
        <p:spPr>
          <a:xfrm>
            <a:off x="1524000" y="2427697"/>
            <a:ext cx="9144000" cy="2387600"/>
          </a:xfrm>
        </p:spPr>
        <p:txBody>
          <a:bodyPr anchor="b"/>
          <a:lstStyle>
            <a:lvl1pPr algn="ctr">
              <a:defRPr sz="6000" b="1">
                <a:solidFill>
                  <a:schemeClr val="bg1"/>
                </a:solidFill>
                <a:latin typeface="+mn-lt"/>
              </a:defRPr>
            </a:lvl1pPr>
          </a:lstStyle>
          <a:p>
            <a:r>
              <a:rPr lang="de-DE" dirty="0"/>
              <a:t>Mastertitelformat bearbeiten</a:t>
            </a:r>
          </a:p>
        </p:txBody>
      </p:sp>
      <p:sp>
        <p:nvSpPr>
          <p:cNvPr id="3" name="Untertitel 2">
            <a:extLst>
              <a:ext uri="{FF2B5EF4-FFF2-40B4-BE49-F238E27FC236}">
                <a16:creationId xmlns:a16="http://schemas.microsoft.com/office/drawing/2014/main" id="{C4670444-41D9-7C4D-A4CA-34CC39312A5D}"/>
              </a:ext>
            </a:extLst>
          </p:cNvPr>
          <p:cNvSpPr>
            <a:spLocks noGrp="1"/>
          </p:cNvSpPr>
          <p:nvPr>
            <p:ph type="subTitle" idx="1"/>
          </p:nvPr>
        </p:nvSpPr>
        <p:spPr>
          <a:xfrm>
            <a:off x="1524000" y="4907372"/>
            <a:ext cx="9144000" cy="110911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Grafik 7">
            <a:extLst>
              <a:ext uri="{FF2B5EF4-FFF2-40B4-BE49-F238E27FC236}">
                <a16:creationId xmlns:a16="http://schemas.microsoft.com/office/drawing/2014/main" id="{E33C3800-4BFF-5B4B-B99A-AB109FB36A9E}"/>
              </a:ext>
            </a:extLst>
          </p:cNvPr>
          <p:cNvPicPr>
            <a:picLocks noChangeAspect="1"/>
          </p:cNvPicPr>
          <p:nvPr userDrawn="1"/>
        </p:nvPicPr>
        <p:blipFill>
          <a:blip r:embed="rId2"/>
          <a:stretch>
            <a:fillRect/>
          </a:stretch>
        </p:blipFill>
        <p:spPr>
          <a:xfrm>
            <a:off x="286301" y="-188430"/>
            <a:ext cx="6419299" cy="2390765"/>
          </a:xfrm>
          <a:prstGeom prst="rect">
            <a:avLst/>
          </a:prstGeom>
        </p:spPr>
      </p:pic>
      <p:sp>
        <p:nvSpPr>
          <p:cNvPr id="14" name="Rechteck 13">
            <a:extLst>
              <a:ext uri="{FF2B5EF4-FFF2-40B4-BE49-F238E27FC236}">
                <a16:creationId xmlns:a16="http://schemas.microsoft.com/office/drawing/2014/main" id="{015A24B7-9D17-4D43-A6AE-1939062F2A09}"/>
              </a:ext>
            </a:extLst>
          </p:cNvPr>
          <p:cNvSpPr/>
          <p:nvPr userDrawn="1"/>
        </p:nvSpPr>
        <p:spPr>
          <a:xfrm>
            <a:off x="10661374" y="379708"/>
            <a:ext cx="1117338" cy="1170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7" name="Gruppieren 16">
            <a:extLst>
              <a:ext uri="{FF2B5EF4-FFF2-40B4-BE49-F238E27FC236}">
                <a16:creationId xmlns:a16="http://schemas.microsoft.com/office/drawing/2014/main" id="{E45366E5-3543-6246-80F9-05BC3158BB07}"/>
              </a:ext>
            </a:extLst>
          </p:cNvPr>
          <p:cNvGrpSpPr/>
          <p:nvPr userDrawn="1"/>
        </p:nvGrpSpPr>
        <p:grpSpPr>
          <a:xfrm>
            <a:off x="9303026" y="1492804"/>
            <a:ext cx="1358348" cy="1358348"/>
            <a:chOff x="9303026" y="1492804"/>
            <a:chExt cx="1358348" cy="1358348"/>
          </a:xfrm>
          <a:effectLst>
            <a:outerShdw blurRad="63500" sx="102000" sy="102000" algn="ctr" rotWithShape="0">
              <a:prstClr val="black">
                <a:alpha val="40000"/>
              </a:prstClr>
            </a:outerShdw>
          </a:effectLst>
        </p:grpSpPr>
        <p:sp>
          <p:nvSpPr>
            <p:cNvPr id="12" name="Oval 11">
              <a:extLst>
                <a:ext uri="{FF2B5EF4-FFF2-40B4-BE49-F238E27FC236}">
                  <a16:creationId xmlns:a16="http://schemas.microsoft.com/office/drawing/2014/main" id="{BAA4D6BE-E685-DB4D-845A-68BB9372C4C6}"/>
                </a:ext>
              </a:extLst>
            </p:cNvPr>
            <p:cNvSpPr/>
            <p:nvPr userDrawn="1"/>
          </p:nvSpPr>
          <p:spPr>
            <a:xfrm>
              <a:off x="9303026" y="1492804"/>
              <a:ext cx="1358348" cy="1358348"/>
            </a:xfrm>
            <a:prstGeom prst="ellipse">
              <a:avLst/>
            </a:prstGeom>
            <a:solidFill>
              <a:schemeClr val="bg1"/>
            </a:solidFill>
            <a:ln w="3175">
              <a:solidFill>
                <a:srgbClr val="0064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a:extLst>
                <a:ext uri="{FF2B5EF4-FFF2-40B4-BE49-F238E27FC236}">
                  <a16:creationId xmlns:a16="http://schemas.microsoft.com/office/drawing/2014/main" id="{5FDF441C-EAED-0C43-A298-7BDC6061E06B}"/>
                </a:ext>
              </a:extLst>
            </p:cNvPr>
            <p:cNvPicPr>
              <a:picLocks noChangeAspect="1"/>
            </p:cNvPicPr>
            <p:nvPr userDrawn="1"/>
          </p:nvPicPr>
          <p:blipFill>
            <a:blip r:embed="rId3"/>
            <a:stretch>
              <a:fillRect/>
            </a:stretch>
          </p:blipFill>
          <p:spPr>
            <a:xfrm>
              <a:off x="9521308" y="1660196"/>
              <a:ext cx="921784" cy="1023564"/>
            </a:xfrm>
            <a:prstGeom prst="rect">
              <a:avLst/>
            </a:prstGeom>
          </p:spPr>
        </p:pic>
      </p:grpSp>
    </p:spTree>
    <p:extLst>
      <p:ext uri="{BB962C8B-B14F-4D97-AF65-F5344CB8AC3E}">
        <p14:creationId xmlns:p14="http://schemas.microsoft.com/office/powerpoint/2010/main" val="2745900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elfolie">
    <p:spTree>
      <p:nvGrpSpPr>
        <p:cNvPr id="1" name=""/>
        <p:cNvGrpSpPr/>
        <p:nvPr/>
      </p:nvGrpSpPr>
      <p:grpSpPr>
        <a:xfrm>
          <a:off x="0" y="0"/>
          <a:ext cx="0" cy="0"/>
          <a:chOff x="0" y="0"/>
          <a:chExt cx="0" cy="0"/>
        </a:xfrm>
      </p:grpSpPr>
      <p:sp>
        <p:nvSpPr>
          <p:cNvPr id="9" name="Freihandform 8">
            <a:extLst>
              <a:ext uri="{FF2B5EF4-FFF2-40B4-BE49-F238E27FC236}">
                <a16:creationId xmlns:a16="http://schemas.microsoft.com/office/drawing/2014/main" id="{001544FC-FAEA-6C4F-BF90-54125CEB123C}"/>
              </a:ext>
            </a:extLst>
          </p:cNvPr>
          <p:cNvSpPr/>
          <p:nvPr userDrawn="1"/>
        </p:nvSpPr>
        <p:spPr>
          <a:xfrm>
            <a:off x="-7717" y="1939366"/>
            <a:ext cx="12203129" cy="4928606"/>
          </a:xfrm>
          <a:custGeom>
            <a:avLst/>
            <a:gdLst>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145210 w 12199717"/>
              <a:gd name="connsiteY85" fmla="*/ 283579 h 3750197"/>
              <a:gd name="connsiteX86" fmla="*/ 10781818 w 12199717"/>
              <a:gd name="connsiteY86" fmla="*/ 277792 h 3750197"/>
              <a:gd name="connsiteX87" fmla="*/ 10984375 w 12199717"/>
              <a:gd name="connsiteY87" fmla="*/ 266217 h 3750197"/>
              <a:gd name="connsiteX88" fmla="*/ 11129059 w 12199717"/>
              <a:gd name="connsiteY88" fmla="*/ 260430 h 3750197"/>
              <a:gd name="connsiteX89" fmla="*/ 11308466 w 12199717"/>
              <a:gd name="connsiteY89" fmla="*/ 248855 h 3750197"/>
              <a:gd name="connsiteX90" fmla="*/ 11412638 w 12199717"/>
              <a:gd name="connsiteY90" fmla="*/ 243068 h 3750197"/>
              <a:gd name="connsiteX91" fmla="*/ 11603621 w 12199717"/>
              <a:gd name="connsiteY91" fmla="*/ 231493 h 3750197"/>
              <a:gd name="connsiteX92" fmla="*/ 11719367 w 12199717"/>
              <a:gd name="connsiteY92" fmla="*/ 225706 h 3750197"/>
              <a:gd name="connsiteX93" fmla="*/ 11979798 w 12199717"/>
              <a:gd name="connsiteY93" fmla="*/ 219919 h 3750197"/>
              <a:gd name="connsiteX94" fmla="*/ 12026097 w 12199717"/>
              <a:gd name="connsiteY94" fmla="*/ 214131 h 3750197"/>
              <a:gd name="connsiteX95" fmla="*/ 12130269 w 12199717"/>
              <a:gd name="connsiteY95" fmla="*/ 202557 h 3750197"/>
              <a:gd name="connsiteX96" fmla="*/ 12170780 w 12199717"/>
              <a:gd name="connsiteY96" fmla="*/ 190982 h 3750197"/>
              <a:gd name="connsiteX97" fmla="*/ 12193929 w 12199717"/>
              <a:gd name="connsiteY97" fmla="*/ 185195 h 3750197"/>
              <a:gd name="connsiteX98" fmla="*/ 12199717 w 12199717"/>
              <a:gd name="connsiteY98" fmla="*/ 3750197 h 3750197"/>
              <a:gd name="connsiteX99" fmla="*/ 0 w 12199717"/>
              <a:gd name="connsiteY99" fmla="*/ 3744410 h 3750197"/>
              <a:gd name="connsiteX100" fmla="*/ 0 w 12199717"/>
              <a:gd name="connsiteY100"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75316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6013048 w 12199717"/>
              <a:gd name="connsiteY61" fmla="*/ 335665 h 3750197"/>
              <a:gd name="connsiteX62" fmla="*/ 6117221 w 12199717"/>
              <a:gd name="connsiteY62" fmla="*/ 347240 h 3750197"/>
              <a:gd name="connsiteX63" fmla="*/ 6140370 w 12199717"/>
              <a:gd name="connsiteY63" fmla="*/ 353027 h 3750197"/>
              <a:gd name="connsiteX64" fmla="*/ 6279266 w 12199717"/>
              <a:gd name="connsiteY64" fmla="*/ 364602 h 3750197"/>
              <a:gd name="connsiteX65" fmla="*/ 6412375 w 12199717"/>
              <a:gd name="connsiteY65" fmla="*/ 370389 h 3750197"/>
              <a:gd name="connsiteX66" fmla="*/ 6585995 w 12199717"/>
              <a:gd name="connsiteY66" fmla="*/ 381964 h 3750197"/>
              <a:gd name="connsiteX67" fmla="*/ 6690167 w 12199717"/>
              <a:gd name="connsiteY67" fmla="*/ 387751 h 3750197"/>
              <a:gd name="connsiteX68" fmla="*/ 7275316 w 12199717"/>
              <a:gd name="connsiteY68" fmla="*/ 410901 h 3750197"/>
              <a:gd name="connsiteX69" fmla="*/ 8165940 w 12199717"/>
              <a:gd name="connsiteY69" fmla="*/ 428263 h 3750197"/>
              <a:gd name="connsiteX70" fmla="*/ 9427580 w 12199717"/>
              <a:gd name="connsiteY70" fmla="*/ 410901 h 3750197"/>
              <a:gd name="connsiteX71" fmla="*/ 9531752 w 12199717"/>
              <a:gd name="connsiteY71" fmla="*/ 399326 h 3750197"/>
              <a:gd name="connsiteX72" fmla="*/ 9647499 w 12199717"/>
              <a:gd name="connsiteY72" fmla="*/ 387751 h 3750197"/>
              <a:gd name="connsiteX73" fmla="*/ 9751671 w 12199717"/>
              <a:gd name="connsiteY73" fmla="*/ 376177 h 3750197"/>
              <a:gd name="connsiteX74" fmla="*/ 9878993 w 12199717"/>
              <a:gd name="connsiteY74" fmla="*/ 364602 h 3750197"/>
              <a:gd name="connsiteX75" fmla="*/ 9925291 w 12199717"/>
              <a:gd name="connsiteY75" fmla="*/ 353027 h 3750197"/>
              <a:gd name="connsiteX76" fmla="*/ 9948441 w 12199717"/>
              <a:gd name="connsiteY76" fmla="*/ 347240 h 3750197"/>
              <a:gd name="connsiteX77" fmla="*/ 9983165 w 12199717"/>
              <a:gd name="connsiteY77" fmla="*/ 335665 h 3750197"/>
              <a:gd name="connsiteX78" fmla="*/ 10017889 w 12199717"/>
              <a:gd name="connsiteY78" fmla="*/ 329878 h 3750197"/>
              <a:gd name="connsiteX79" fmla="*/ 10046826 w 12199717"/>
              <a:gd name="connsiteY79" fmla="*/ 318303 h 3750197"/>
              <a:gd name="connsiteX80" fmla="*/ 10081550 w 12199717"/>
              <a:gd name="connsiteY80" fmla="*/ 312516 h 3750197"/>
              <a:gd name="connsiteX81" fmla="*/ 10098912 w 12199717"/>
              <a:gd name="connsiteY81" fmla="*/ 300941 h 3750197"/>
              <a:gd name="connsiteX82" fmla="*/ 10116274 w 12199717"/>
              <a:gd name="connsiteY82" fmla="*/ 295154 h 3750197"/>
              <a:gd name="connsiteX83" fmla="*/ 10174147 w 12199717"/>
              <a:gd name="connsiteY83" fmla="*/ 289367 h 3750197"/>
              <a:gd name="connsiteX84" fmla="*/ 10781818 w 12199717"/>
              <a:gd name="connsiteY84" fmla="*/ 277792 h 3750197"/>
              <a:gd name="connsiteX85" fmla="*/ 10984375 w 12199717"/>
              <a:gd name="connsiteY85" fmla="*/ 266217 h 3750197"/>
              <a:gd name="connsiteX86" fmla="*/ 11129059 w 12199717"/>
              <a:gd name="connsiteY86" fmla="*/ 260430 h 3750197"/>
              <a:gd name="connsiteX87" fmla="*/ 11308466 w 12199717"/>
              <a:gd name="connsiteY87" fmla="*/ 248855 h 3750197"/>
              <a:gd name="connsiteX88" fmla="*/ 11412638 w 12199717"/>
              <a:gd name="connsiteY88" fmla="*/ 243068 h 3750197"/>
              <a:gd name="connsiteX89" fmla="*/ 11603621 w 12199717"/>
              <a:gd name="connsiteY89" fmla="*/ 231493 h 3750197"/>
              <a:gd name="connsiteX90" fmla="*/ 11719367 w 12199717"/>
              <a:gd name="connsiteY90" fmla="*/ 225706 h 3750197"/>
              <a:gd name="connsiteX91" fmla="*/ 11979798 w 12199717"/>
              <a:gd name="connsiteY91" fmla="*/ 219919 h 3750197"/>
              <a:gd name="connsiteX92" fmla="*/ 12026097 w 12199717"/>
              <a:gd name="connsiteY92" fmla="*/ 214131 h 3750197"/>
              <a:gd name="connsiteX93" fmla="*/ 12130269 w 12199717"/>
              <a:gd name="connsiteY93" fmla="*/ 202557 h 3750197"/>
              <a:gd name="connsiteX94" fmla="*/ 12170780 w 12199717"/>
              <a:gd name="connsiteY94" fmla="*/ 190982 h 3750197"/>
              <a:gd name="connsiteX95" fmla="*/ 12193929 w 12199717"/>
              <a:gd name="connsiteY95" fmla="*/ 185195 h 3750197"/>
              <a:gd name="connsiteX96" fmla="*/ 12199717 w 12199717"/>
              <a:gd name="connsiteY96" fmla="*/ 3750197 h 3750197"/>
              <a:gd name="connsiteX97" fmla="*/ 0 w 12199717"/>
              <a:gd name="connsiteY97" fmla="*/ 3744410 h 3750197"/>
              <a:gd name="connsiteX98" fmla="*/ 0 w 12199717"/>
              <a:gd name="connsiteY98"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55175 w 12199717"/>
              <a:gd name="connsiteY59" fmla="*/ 318303 h 3750197"/>
              <a:gd name="connsiteX60" fmla="*/ 6013048 w 12199717"/>
              <a:gd name="connsiteY60" fmla="*/ 335665 h 3750197"/>
              <a:gd name="connsiteX61" fmla="*/ 6117221 w 12199717"/>
              <a:gd name="connsiteY61" fmla="*/ 347240 h 3750197"/>
              <a:gd name="connsiteX62" fmla="*/ 6140370 w 12199717"/>
              <a:gd name="connsiteY62" fmla="*/ 353027 h 3750197"/>
              <a:gd name="connsiteX63" fmla="*/ 6279266 w 12199717"/>
              <a:gd name="connsiteY63" fmla="*/ 364602 h 3750197"/>
              <a:gd name="connsiteX64" fmla="*/ 6412375 w 12199717"/>
              <a:gd name="connsiteY64" fmla="*/ 370389 h 3750197"/>
              <a:gd name="connsiteX65" fmla="*/ 6585995 w 12199717"/>
              <a:gd name="connsiteY65" fmla="*/ 381964 h 3750197"/>
              <a:gd name="connsiteX66" fmla="*/ 6690167 w 12199717"/>
              <a:gd name="connsiteY66" fmla="*/ 387751 h 3750197"/>
              <a:gd name="connsiteX67" fmla="*/ 7275316 w 12199717"/>
              <a:gd name="connsiteY67" fmla="*/ 410901 h 3750197"/>
              <a:gd name="connsiteX68" fmla="*/ 8165940 w 12199717"/>
              <a:gd name="connsiteY68" fmla="*/ 428263 h 3750197"/>
              <a:gd name="connsiteX69" fmla="*/ 9427580 w 12199717"/>
              <a:gd name="connsiteY69" fmla="*/ 410901 h 3750197"/>
              <a:gd name="connsiteX70" fmla="*/ 9531752 w 12199717"/>
              <a:gd name="connsiteY70" fmla="*/ 399326 h 3750197"/>
              <a:gd name="connsiteX71" fmla="*/ 9647499 w 12199717"/>
              <a:gd name="connsiteY71" fmla="*/ 387751 h 3750197"/>
              <a:gd name="connsiteX72" fmla="*/ 9751671 w 12199717"/>
              <a:gd name="connsiteY72" fmla="*/ 376177 h 3750197"/>
              <a:gd name="connsiteX73" fmla="*/ 9878993 w 12199717"/>
              <a:gd name="connsiteY73" fmla="*/ 364602 h 3750197"/>
              <a:gd name="connsiteX74" fmla="*/ 9925291 w 12199717"/>
              <a:gd name="connsiteY74" fmla="*/ 353027 h 3750197"/>
              <a:gd name="connsiteX75" fmla="*/ 9948441 w 12199717"/>
              <a:gd name="connsiteY75" fmla="*/ 347240 h 3750197"/>
              <a:gd name="connsiteX76" fmla="*/ 9983165 w 12199717"/>
              <a:gd name="connsiteY76" fmla="*/ 335665 h 3750197"/>
              <a:gd name="connsiteX77" fmla="*/ 10017889 w 12199717"/>
              <a:gd name="connsiteY77" fmla="*/ 329878 h 3750197"/>
              <a:gd name="connsiteX78" fmla="*/ 10046826 w 12199717"/>
              <a:gd name="connsiteY78" fmla="*/ 318303 h 3750197"/>
              <a:gd name="connsiteX79" fmla="*/ 10081550 w 12199717"/>
              <a:gd name="connsiteY79" fmla="*/ 312516 h 3750197"/>
              <a:gd name="connsiteX80" fmla="*/ 10098912 w 12199717"/>
              <a:gd name="connsiteY80" fmla="*/ 300941 h 3750197"/>
              <a:gd name="connsiteX81" fmla="*/ 10116274 w 12199717"/>
              <a:gd name="connsiteY81" fmla="*/ 295154 h 3750197"/>
              <a:gd name="connsiteX82" fmla="*/ 10174147 w 12199717"/>
              <a:gd name="connsiteY82" fmla="*/ 289367 h 3750197"/>
              <a:gd name="connsiteX83" fmla="*/ 10781818 w 12199717"/>
              <a:gd name="connsiteY83" fmla="*/ 277792 h 3750197"/>
              <a:gd name="connsiteX84" fmla="*/ 10984375 w 12199717"/>
              <a:gd name="connsiteY84" fmla="*/ 266217 h 3750197"/>
              <a:gd name="connsiteX85" fmla="*/ 11129059 w 12199717"/>
              <a:gd name="connsiteY85" fmla="*/ 260430 h 3750197"/>
              <a:gd name="connsiteX86" fmla="*/ 11308466 w 12199717"/>
              <a:gd name="connsiteY86" fmla="*/ 248855 h 3750197"/>
              <a:gd name="connsiteX87" fmla="*/ 11412638 w 12199717"/>
              <a:gd name="connsiteY87" fmla="*/ 243068 h 3750197"/>
              <a:gd name="connsiteX88" fmla="*/ 11603621 w 12199717"/>
              <a:gd name="connsiteY88" fmla="*/ 231493 h 3750197"/>
              <a:gd name="connsiteX89" fmla="*/ 11719367 w 12199717"/>
              <a:gd name="connsiteY89" fmla="*/ 225706 h 3750197"/>
              <a:gd name="connsiteX90" fmla="*/ 11979798 w 12199717"/>
              <a:gd name="connsiteY90" fmla="*/ 219919 h 3750197"/>
              <a:gd name="connsiteX91" fmla="*/ 12026097 w 12199717"/>
              <a:gd name="connsiteY91" fmla="*/ 214131 h 3750197"/>
              <a:gd name="connsiteX92" fmla="*/ 12130269 w 12199717"/>
              <a:gd name="connsiteY92" fmla="*/ 202557 h 3750197"/>
              <a:gd name="connsiteX93" fmla="*/ 12170780 w 12199717"/>
              <a:gd name="connsiteY93" fmla="*/ 190982 h 3750197"/>
              <a:gd name="connsiteX94" fmla="*/ 12193929 w 12199717"/>
              <a:gd name="connsiteY94" fmla="*/ 185195 h 3750197"/>
              <a:gd name="connsiteX95" fmla="*/ 12199717 w 12199717"/>
              <a:gd name="connsiteY95" fmla="*/ 3750197 h 3750197"/>
              <a:gd name="connsiteX96" fmla="*/ 0 w 12199717"/>
              <a:gd name="connsiteY96" fmla="*/ 3744410 h 3750197"/>
              <a:gd name="connsiteX97" fmla="*/ 0 w 12199717"/>
              <a:gd name="connsiteY97"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746831 w 12199717"/>
              <a:gd name="connsiteY55" fmla="*/ 277792 h 3750197"/>
              <a:gd name="connsiteX56" fmla="*/ 5810491 w 12199717"/>
              <a:gd name="connsiteY56" fmla="*/ 289367 h 3750197"/>
              <a:gd name="connsiteX57" fmla="*/ 5868365 w 12199717"/>
              <a:gd name="connsiteY57" fmla="*/ 300941 h 3750197"/>
              <a:gd name="connsiteX58" fmla="*/ 5955175 w 12199717"/>
              <a:gd name="connsiteY58" fmla="*/ 318303 h 3750197"/>
              <a:gd name="connsiteX59" fmla="*/ 6013048 w 12199717"/>
              <a:gd name="connsiteY59" fmla="*/ 335665 h 3750197"/>
              <a:gd name="connsiteX60" fmla="*/ 6117221 w 12199717"/>
              <a:gd name="connsiteY60" fmla="*/ 347240 h 3750197"/>
              <a:gd name="connsiteX61" fmla="*/ 6140370 w 12199717"/>
              <a:gd name="connsiteY61" fmla="*/ 353027 h 3750197"/>
              <a:gd name="connsiteX62" fmla="*/ 6279266 w 12199717"/>
              <a:gd name="connsiteY62" fmla="*/ 364602 h 3750197"/>
              <a:gd name="connsiteX63" fmla="*/ 6412375 w 12199717"/>
              <a:gd name="connsiteY63" fmla="*/ 370389 h 3750197"/>
              <a:gd name="connsiteX64" fmla="*/ 6585995 w 12199717"/>
              <a:gd name="connsiteY64" fmla="*/ 381964 h 3750197"/>
              <a:gd name="connsiteX65" fmla="*/ 6690167 w 12199717"/>
              <a:gd name="connsiteY65" fmla="*/ 387751 h 3750197"/>
              <a:gd name="connsiteX66" fmla="*/ 7275316 w 12199717"/>
              <a:gd name="connsiteY66" fmla="*/ 410901 h 3750197"/>
              <a:gd name="connsiteX67" fmla="*/ 8165940 w 12199717"/>
              <a:gd name="connsiteY67" fmla="*/ 428263 h 3750197"/>
              <a:gd name="connsiteX68" fmla="*/ 9427580 w 12199717"/>
              <a:gd name="connsiteY68" fmla="*/ 410901 h 3750197"/>
              <a:gd name="connsiteX69" fmla="*/ 9531752 w 12199717"/>
              <a:gd name="connsiteY69" fmla="*/ 399326 h 3750197"/>
              <a:gd name="connsiteX70" fmla="*/ 9647499 w 12199717"/>
              <a:gd name="connsiteY70" fmla="*/ 387751 h 3750197"/>
              <a:gd name="connsiteX71" fmla="*/ 9751671 w 12199717"/>
              <a:gd name="connsiteY71" fmla="*/ 376177 h 3750197"/>
              <a:gd name="connsiteX72" fmla="*/ 9878993 w 12199717"/>
              <a:gd name="connsiteY72" fmla="*/ 364602 h 3750197"/>
              <a:gd name="connsiteX73" fmla="*/ 9925291 w 12199717"/>
              <a:gd name="connsiteY73" fmla="*/ 353027 h 3750197"/>
              <a:gd name="connsiteX74" fmla="*/ 9948441 w 12199717"/>
              <a:gd name="connsiteY74" fmla="*/ 347240 h 3750197"/>
              <a:gd name="connsiteX75" fmla="*/ 9983165 w 12199717"/>
              <a:gd name="connsiteY75" fmla="*/ 335665 h 3750197"/>
              <a:gd name="connsiteX76" fmla="*/ 10017889 w 12199717"/>
              <a:gd name="connsiteY76" fmla="*/ 329878 h 3750197"/>
              <a:gd name="connsiteX77" fmla="*/ 10046826 w 12199717"/>
              <a:gd name="connsiteY77" fmla="*/ 318303 h 3750197"/>
              <a:gd name="connsiteX78" fmla="*/ 10081550 w 12199717"/>
              <a:gd name="connsiteY78" fmla="*/ 312516 h 3750197"/>
              <a:gd name="connsiteX79" fmla="*/ 10098912 w 12199717"/>
              <a:gd name="connsiteY79" fmla="*/ 300941 h 3750197"/>
              <a:gd name="connsiteX80" fmla="*/ 10116274 w 12199717"/>
              <a:gd name="connsiteY80" fmla="*/ 295154 h 3750197"/>
              <a:gd name="connsiteX81" fmla="*/ 10174147 w 12199717"/>
              <a:gd name="connsiteY81" fmla="*/ 289367 h 3750197"/>
              <a:gd name="connsiteX82" fmla="*/ 10781818 w 12199717"/>
              <a:gd name="connsiteY82" fmla="*/ 277792 h 3750197"/>
              <a:gd name="connsiteX83" fmla="*/ 10984375 w 12199717"/>
              <a:gd name="connsiteY83" fmla="*/ 266217 h 3750197"/>
              <a:gd name="connsiteX84" fmla="*/ 11129059 w 12199717"/>
              <a:gd name="connsiteY84" fmla="*/ 260430 h 3750197"/>
              <a:gd name="connsiteX85" fmla="*/ 11308466 w 12199717"/>
              <a:gd name="connsiteY85" fmla="*/ 248855 h 3750197"/>
              <a:gd name="connsiteX86" fmla="*/ 11412638 w 12199717"/>
              <a:gd name="connsiteY86" fmla="*/ 243068 h 3750197"/>
              <a:gd name="connsiteX87" fmla="*/ 11603621 w 12199717"/>
              <a:gd name="connsiteY87" fmla="*/ 231493 h 3750197"/>
              <a:gd name="connsiteX88" fmla="*/ 11719367 w 12199717"/>
              <a:gd name="connsiteY88" fmla="*/ 225706 h 3750197"/>
              <a:gd name="connsiteX89" fmla="*/ 11979798 w 12199717"/>
              <a:gd name="connsiteY89" fmla="*/ 219919 h 3750197"/>
              <a:gd name="connsiteX90" fmla="*/ 12026097 w 12199717"/>
              <a:gd name="connsiteY90" fmla="*/ 214131 h 3750197"/>
              <a:gd name="connsiteX91" fmla="*/ 12130269 w 12199717"/>
              <a:gd name="connsiteY91" fmla="*/ 202557 h 3750197"/>
              <a:gd name="connsiteX92" fmla="*/ 12170780 w 12199717"/>
              <a:gd name="connsiteY92" fmla="*/ 190982 h 3750197"/>
              <a:gd name="connsiteX93" fmla="*/ 12193929 w 12199717"/>
              <a:gd name="connsiteY93" fmla="*/ 185195 h 3750197"/>
              <a:gd name="connsiteX94" fmla="*/ 12199717 w 12199717"/>
              <a:gd name="connsiteY94" fmla="*/ 3750197 h 3750197"/>
              <a:gd name="connsiteX95" fmla="*/ 0 w 12199717"/>
              <a:gd name="connsiteY95" fmla="*/ 3744410 h 3750197"/>
              <a:gd name="connsiteX96" fmla="*/ 0 w 12199717"/>
              <a:gd name="connsiteY96"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90572 w 12199717"/>
              <a:gd name="connsiteY52" fmla="*/ 237281 h 3750197"/>
              <a:gd name="connsiteX53" fmla="*/ 5654233 w 12199717"/>
              <a:gd name="connsiteY53" fmla="*/ 254643 h 3750197"/>
              <a:gd name="connsiteX54" fmla="*/ 5746831 w 12199717"/>
              <a:gd name="connsiteY54" fmla="*/ 277792 h 3750197"/>
              <a:gd name="connsiteX55" fmla="*/ 5810491 w 12199717"/>
              <a:gd name="connsiteY55" fmla="*/ 289367 h 3750197"/>
              <a:gd name="connsiteX56" fmla="*/ 5868365 w 12199717"/>
              <a:gd name="connsiteY56" fmla="*/ 300941 h 3750197"/>
              <a:gd name="connsiteX57" fmla="*/ 5955175 w 12199717"/>
              <a:gd name="connsiteY57" fmla="*/ 318303 h 3750197"/>
              <a:gd name="connsiteX58" fmla="*/ 6013048 w 12199717"/>
              <a:gd name="connsiteY58" fmla="*/ 335665 h 3750197"/>
              <a:gd name="connsiteX59" fmla="*/ 6117221 w 12199717"/>
              <a:gd name="connsiteY59" fmla="*/ 347240 h 3750197"/>
              <a:gd name="connsiteX60" fmla="*/ 6140370 w 12199717"/>
              <a:gd name="connsiteY60" fmla="*/ 353027 h 3750197"/>
              <a:gd name="connsiteX61" fmla="*/ 6279266 w 12199717"/>
              <a:gd name="connsiteY61" fmla="*/ 364602 h 3750197"/>
              <a:gd name="connsiteX62" fmla="*/ 6412375 w 12199717"/>
              <a:gd name="connsiteY62" fmla="*/ 370389 h 3750197"/>
              <a:gd name="connsiteX63" fmla="*/ 6585995 w 12199717"/>
              <a:gd name="connsiteY63" fmla="*/ 381964 h 3750197"/>
              <a:gd name="connsiteX64" fmla="*/ 6690167 w 12199717"/>
              <a:gd name="connsiteY64" fmla="*/ 387751 h 3750197"/>
              <a:gd name="connsiteX65" fmla="*/ 7275316 w 12199717"/>
              <a:gd name="connsiteY65" fmla="*/ 410901 h 3750197"/>
              <a:gd name="connsiteX66" fmla="*/ 8165940 w 12199717"/>
              <a:gd name="connsiteY66" fmla="*/ 428263 h 3750197"/>
              <a:gd name="connsiteX67" fmla="*/ 9427580 w 12199717"/>
              <a:gd name="connsiteY67" fmla="*/ 410901 h 3750197"/>
              <a:gd name="connsiteX68" fmla="*/ 9531752 w 12199717"/>
              <a:gd name="connsiteY68" fmla="*/ 399326 h 3750197"/>
              <a:gd name="connsiteX69" fmla="*/ 9647499 w 12199717"/>
              <a:gd name="connsiteY69" fmla="*/ 387751 h 3750197"/>
              <a:gd name="connsiteX70" fmla="*/ 9751671 w 12199717"/>
              <a:gd name="connsiteY70" fmla="*/ 376177 h 3750197"/>
              <a:gd name="connsiteX71" fmla="*/ 9878993 w 12199717"/>
              <a:gd name="connsiteY71" fmla="*/ 364602 h 3750197"/>
              <a:gd name="connsiteX72" fmla="*/ 9925291 w 12199717"/>
              <a:gd name="connsiteY72" fmla="*/ 353027 h 3750197"/>
              <a:gd name="connsiteX73" fmla="*/ 9948441 w 12199717"/>
              <a:gd name="connsiteY73" fmla="*/ 347240 h 3750197"/>
              <a:gd name="connsiteX74" fmla="*/ 9983165 w 12199717"/>
              <a:gd name="connsiteY74" fmla="*/ 335665 h 3750197"/>
              <a:gd name="connsiteX75" fmla="*/ 10017889 w 12199717"/>
              <a:gd name="connsiteY75" fmla="*/ 329878 h 3750197"/>
              <a:gd name="connsiteX76" fmla="*/ 10046826 w 12199717"/>
              <a:gd name="connsiteY76" fmla="*/ 318303 h 3750197"/>
              <a:gd name="connsiteX77" fmla="*/ 10081550 w 12199717"/>
              <a:gd name="connsiteY77" fmla="*/ 312516 h 3750197"/>
              <a:gd name="connsiteX78" fmla="*/ 10098912 w 12199717"/>
              <a:gd name="connsiteY78" fmla="*/ 300941 h 3750197"/>
              <a:gd name="connsiteX79" fmla="*/ 10116274 w 12199717"/>
              <a:gd name="connsiteY79" fmla="*/ 295154 h 3750197"/>
              <a:gd name="connsiteX80" fmla="*/ 10174147 w 12199717"/>
              <a:gd name="connsiteY80" fmla="*/ 289367 h 3750197"/>
              <a:gd name="connsiteX81" fmla="*/ 10781818 w 12199717"/>
              <a:gd name="connsiteY81" fmla="*/ 277792 h 3750197"/>
              <a:gd name="connsiteX82" fmla="*/ 10984375 w 12199717"/>
              <a:gd name="connsiteY82" fmla="*/ 266217 h 3750197"/>
              <a:gd name="connsiteX83" fmla="*/ 11129059 w 12199717"/>
              <a:gd name="connsiteY83" fmla="*/ 260430 h 3750197"/>
              <a:gd name="connsiteX84" fmla="*/ 11308466 w 12199717"/>
              <a:gd name="connsiteY84" fmla="*/ 248855 h 3750197"/>
              <a:gd name="connsiteX85" fmla="*/ 11412638 w 12199717"/>
              <a:gd name="connsiteY85" fmla="*/ 243068 h 3750197"/>
              <a:gd name="connsiteX86" fmla="*/ 11603621 w 12199717"/>
              <a:gd name="connsiteY86" fmla="*/ 231493 h 3750197"/>
              <a:gd name="connsiteX87" fmla="*/ 11719367 w 12199717"/>
              <a:gd name="connsiteY87" fmla="*/ 225706 h 3750197"/>
              <a:gd name="connsiteX88" fmla="*/ 11979798 w 12199717"/>
              <a:gd name="connsiteY88" fmla="*/ 219919 h 3750197"/>
              <a:gd name="connsiteX89" fmla="*/ 12026097 w 12199717"/>
              <a:gd name="connsiteY89" fmla="*/ 214131 h 3750197"/>
              <a:gd name="connsiteX90" fmla="*/ 12130269 w 12199717"/>
              <a:gd name="connsiteY90" fmla="*/ 202557 h 3750197"/>
              <a:gd name="connsiteX91" fmla="*/ 12170780 w 12199717"/>
              <a:gd name="connsiteY91" fmla="*/ 190982 h 3750197"/>
              <a:gd name="connsiteX92" fmla="*/ 12193929 w 12199717"/>
              <a:gd name="connsiteY92" fmla="*/ 185195 h 3750197"/>
              <a:gd name="connsiteX93" fmla="*/ 12199717 w 12199717"/>
              <a:gd name="connsiteY93" fmla="*/ 3750197 h 3750197"/>
              <a:gd name="connsiteX94" fmla="*/ 0 w 12199717"/>
              <a:gd name="connsiteY94" fmla="*/ 3744410 h 3750197"/>
              <a:gd name="connsiteX95" fmla="*/ 0 w 12199717"/>
              <a:gd name="connsiteY95"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590572 w 12199717"/>
              <a:gd name="connsiteY51" fmla="*/ 237281 h 3750197"/>
              <a:gd name="connsiteX52" fmla="*/ 5654233 w 12199717"/>
              <a:gd name="connsiteY52" fmla="*/ 254643 h 3750197"/>
              <a:gd name="connsiteX53" fmla="*/ 5746831 w 12199717"/>
              <a:gd name="connsiteY53" fmla="*/ 277792 h 3750197"/>
              <a:gd name="connsiteX54" fmla="*/ 5810491 w 12199717"/>
              <a:gd name="connsiteY54" fmla="*/ 289367 h 3750197"/>
              <a:gd name="connsiteX55" fmla="*/ 5868365 w 12199717"/>
              <a:gd name="connsiteY55" fmla="*/ 300941 h 3750197"/>
              <a:gd name="connsiteX56" fmla="*/ 5955175 w 12199717"/>
              <a:gd name="connsiteY56" fmla="*/ 318303 h 3750197"/>
              <a:gd name="connsiteX57" fmla="*/ 6013048 w 12199717"/>
              <a:gd name="connsiteY57" fmla="*/ 335665 h 3750197"/>
              <a:gd name="connsiteX58" fmla="*/ 6117221 w 12199717"/>
              <a:gd name="connsiteY58" fmla="*/ 347240 h 3750197"/>
              <a:gd name="connsiteX59" fmla="*/ 6140370 w 12199717"/>
              <a:gd name="connsiteY59" fmla="*/ 353027 h 3750197"/>
              <a:gd name="connsiteX60" fmla="*/ 6279266 w 12199717"/>
              <a:gd name="connsiteY60" fmla="*/ 364602 h 3750197"/>
              <a:gd name="connsiteX61" fmla="*/ 6412375 w 12199717"/>
              <a:gd name="connsiteY61" fmla="*/ 370389 h 3750197"/>
              <a:gd name="connsiteX62" fmla="*/ 6585995 w 12199717"/>
              <a:gd name="connsiteY62" fmla="*/ 381964 h 3750197"/>
              <a:gd name="connsiteX63" fmla="*/ 6690167 w 12199717"/>
              <a:gd name="connsiteY63" fmla="*/ 387751 h 3750197"/>
              <a:gd name="connsiteX64" fmla="*/ 7275316 w 12199717"/>
              <a:gd name="connsiteY64" fmla="*/ 410901 h 3750197"/>
              <a:gd name="connsiteX65" fmla="*/ 8165940 w 12199717"/>
              <a:gd name="connsiteY65" fmla="*/ 428263 h 3750197"/>
              <a:gd name="connsiteX66" fmla="*/ 9427580 w 12199717"/>
              <a:gd name="connsiteY66" fmla="*/ 410901 h 3750197"/>
              <a:gd name="connsiteX67" fmla="*/ 9531752 w 12199717"/>
              <a:gd name="connsiteY67" fmla="*/ 399326 h 3750197"/>
              <a:gd name="connsiteX68" fmla="*/ 9647499 w 12199717"/>
              <a:gd name="connsiteY68" fmla="*/ 387751 h 3750197"/>
              <a:gd name="connsiteX69" fmla="*/ 9751671 w 12199717"/>
              <a:gd name="connsiteY69" fmla="*/ 376177 h 3750197"/>
              <a:gd name="connsiteX70" fmla="*/ 9878993 w 12199717"/>
              <a:gd name="connsiteY70" fmla="*/ 364602 h 3750197"/>
              <a:gd name="connsiteX71" fmla="*/ 9925291 w 12199717"/>
              <a:gd name="connsiteY71" fmla="*/ 353027 h 3750197"/>
              <a:gd name="connsiteX72" fmla="*/ 9948441 w 12199717"/>
              <a:gd name="connsiteY72" fmla="*/ 347240 h 3750197"/>
              <a:gd name="connsiteX73" fmla="*/ 9983165 w 12199717"/>
              <a:gd name="connsiteY73" fmla="*/ 335665 h 3750197"/>
              <a:gd name="connsiteX74" fmla="*/ 10017889 w 12199717"/>
              <a:gd name="connsiteY74" fmla="*/ 329878 h 3750197"/>
              <a:gd name="connsiteX75" fmla="*/ 10046826 w 12199717"/>
              <a:gd name="connsiteY75" fmla="*/ 318303 h 3750197"/>
              <a:gd name="connsiteX76" fmla="*/ 10081550 w 12199717"/>
              <a:gd name="connsiteY76" fmla="*/ 312516 h 3750197"/>
              <a:gd name="connsiteX77" fmla="*/ 10098912 w 12199717"/>
              <a:gd name="connsiteY77" fmla="*/ 300941 h 3750197"/>
              <a:gd name="connsiteX78" fmla="*/ 10116274 w 12199717"/>
              <a:gd name="connsiteY78" fmla="*/ 295154 h 3750197"/>
              <a:gd name="connsiteX79" fmla="*/ 10174147 w 12199717"/>
              <a:gd name="connsiteY79" fmla="*/ 289367 h 3750197"/>
              <a:gd name="connsiteX80" fmla="*/ 10781818 w 12199717"/>
              <a:gd name="connsiteY80" fmla="*/ 277792 h 3750197"/>
              <a:gd name="connsiteX81" fmla="*/ 10984375 w 12199717"/>
              <a:gd name="connsiteY81" fmla="*/ 266217 h 3750197"/>
              <a:gd name="connsiteX82" fmla="*/ 11129059 w 12199717"/>
              <a:gd name="connsiteY82" fmla="*/ 260430 h 3750197"/>
              <a:gd name="connsiteX83" fmla="*/ 11308466 w 12199717"/>
              <a:gd name="connsiteY83" fmla="*/ 248855 h 3750197"/>
              <a:gd name="connsiteX84" fmla="*/ 11412638 w 12199717"/>
              <a:gd name="connsiteY84" fmla="*/ 243068 h 3750197"/>
              <a:gd name="connsiteX85" fmla="*/ 11603621 w 12199717"/>
              <a:gd name="connsiteY85" fmla="*/ 231493 h 3750197"/>
              <a:gd name="connsiteX86" fmla="*/ 11719367 w 12199717"/>
              <a:gd name="connsiteY86" fmla="*/ 225706 h 3750197"/>
              <a:gd name="connsiteX87" fmla="*/ 11979798 w 12199717"/>
              <a:gd name="connsiteY87" fmla="*/ 219919 h 3750197"/>
              <a:gd name="connsiteX88" fmla="*/ 12026097 w 12199717"/>
              <a:gd name="connsiteY88" fmla="*/ 214131 h 3750197"/>
              <a:gd name="connsiteX89" fmla="*/ 12130269 w 12199717"/>
              <a:gd name="connsiteY89" fmla="*/ 202557 h 3750197"/>
              <a:gd name="connsiteX90" fmla="*/ 12170780 w 12199717"/>
              <a:gd name="connsiteY90" fmla="*/ 190982 h 3750197"/>
              <a:gd name="connsiteX91" fmla="*/ 12193929 w 12199717"/>
              <a:gd name="connsiteY91" fmla="*/ 185195 h 3750197"/>
              <a:gd name="connsiteX92" fmla="*/ 12199717 w 12199717"/>
              <a:gd name="connsiteY92" fmla="*/ 3750197 h 3750197"/>
              <a:gd name="connsiteX93" fmla="*/ 0 w 12199717"/>
              <a:gd name="connsiteY93" fmla="*/ 3744410 h 3750197"/>
              <a:gd name="connsiteX94" fmla="*/ 0 w 12199717"/>
              <a:gd name="connsiteY94"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359079 w 12199717"/>
              <a:gd name="connsiteY48" fmla="*/ 190982 h 3750197"/>
              <a:gd name="connsiteX49" fmla="*/ 5451676 w 12199717"/>
              <a:gd name="connsiteY49" fmla="*/ 214131 h 3750197"/>
              <a:gd name="connsiteX50" fmla="*/ 5590572 w 12199717"/>
              <a:gd name="connsiteY50" fmla="*/ 237281 h 3750197"/>
              <a:gd name="connsiteX51" fmla="*/ 5654233 w 12199717"/>
              <a:gd name="connsiteY51" fmla="*/ 254643 h 3750197"/>
              <a:gd name="connsiteX52" fmla="*/ 5746831 w 12199717"/>
              <a:gd name="connsiteY52" fmla="*/ 277792 h 3750197"/>
              <a:gd name="connsiteX53" fmla="*/ 5810491 w 12199717"/>
              <a:gd name="connsiteY53" fmla="*/ 289367 h 3750197"/>
              <a:gd name="connsiteX54" fmla="*/ 5868365 w 12199717"/>
              <a:gd name="connsiteY54" fmla="*/ 300941 h 3750197"/>
              <a:gd name="connsiteX55" fmla="*/ 5955175 w 12199717"/>
              <a:gd name="connsiteY55" fmla="*/ 318303 h 3750197"/>
              <a:gd name="connsiteX56" fmla="*/ 6013048 w 12199717"/>
              <a:gd name="connsiteY56" fmla="*/ 335665 h 3750197"/>
              <a:gd name="connsiteX57" fmla="*/ 6117221 w 12199717"/>
              <a:gd name="connsiteY57" fmla="*/ 347240 h 3750197"/>
              <a:gd name="connsiteX58" fmla="*/ 6140370 w 12199717"/>
              <a:gd name="connsiteY58" fmla="*/ 353027 h 3750197"/>
              <a:gd name="connsiteX59" fmla="*/ 6279266 w 12199717"/>
              <a:gd name="connsiteY59" fmla="*/ 364602 h 3750197"/>
              <a:gd name="connsiteX60" fmla="*/ 6412375 w 12199717"/>
              <a:gd name="connsiteY60" fmla="*/ 370389 h 3750197"/>
              <a:gd name="connsiteX61" fmla="*/ 6585995 w 12199717"/>
              <a:gd name="connsiteY61" fmla="*/ 381964 h 3750197"/>
              <a:gd name="connsiteX62" fmla="*/ 6690167 w 12199717"/>
              <a:gd name="connsiteY62" fmla="*/ 387751 h 3750197"/>
              <a:gd name="connsiteX63" fmla="*/ 7275316 w 12199717"/>
              <a:gd name="connsiteY63" fmla="*/ 410901 h 3750197"/>
              <a:gd name="connsiteX64" fmla="*/ 8165940 w 12199717"/>
              <a:gd name="connsiteY64" fmla="*/ 428263 h 3750197"/>
              <a:gd name="connsiteX65" fmla="*/ 9427580 w 12199717"/>
              <a:gd name="connsiteY65" fmla="*/ 410901 h 3750197"/>
              <a:gd name="connsiteX66" fmla="*/ 9531752 w 12199717"/>
              <a:gd name="connsiteY66" fmla="*/ 399326 h 3750197"/>
              <a:gd name="connsiteX67" fmla="*/ 9647499 w 12199717"/>
              <a:gd name="connsiteY67" fmla="*/ 387751 h 3750197"/>
              <a:gd name="connsiteX68" fmla="*/ 9751671 w 12199717"/>
              <a:gd name="connsiteY68" fmla="*/ 376177 h 3750197"/>
              <a:gd name="connsiteX69" fmla="*/ 9878993 w 12199717"/>
              <a:gd name="connsiteY69" fmla="*/ 364602 h 3750197"/>
              <a:gd name="connsiteX70" fmla="*/ 9925291 w 12199717"/>
              <a:gd name="connsiteY70" fmla="*/ 353027 h 3750197"/>
              <a:gd name="connsiteX71" fmla="*/ 9948441 w 12199717"/>
              <a:gd name="connsiteY71" fmla="*/ 347240 h 3750197"/>
              <a:gd name="connsiteX72" fmla="*/ 9983165 w 12199717"/>
              <a:gd name="connsiteY72" fmla="*/ 335665 h 3750197"/>
              <a:gd name="connsiteX73" fmla="*/ 10017889 w 12199717"/>
              <a:gd name="connsiteY73" fmla="*/ 329878 h 3750197"/>
              <a:gd name="connsiteX74" fmla="*/ 10046826 w 12199717"/>
              <a:gd name="connsiteY74" fmla="*/ 318303 h 3750197"/>
              <a:gd name="connsiteX75" fmla="*/ 10081550 w 12199717"/>
              <a:gd name="connsiteY75" fmla="*/ 312516 h 3750197"/>
              <a:gd name="connsiteX76" fmla="*/ 10098912 w 12199717"/>
              <a:gd name="connsiteY76" fmla="*/ 300941 h 3750197"/>
              <a:gd name="connsiteX77" fmla="*/ 10116274 w 12199717"/>
              <a:gd name="connsiteY77" fmla="*/ 295154 h 3750197"/>
              <a:gd name="connsiteX78" fmla="*/ 10174147 w 12199717"/>
              <a:gd name="connsiteY78" fmla="*/ 289367 h 3750197"/>
              <a:gd name="connsiteX79" fmla="*/ 10781818 w 12199717"/>
              <a:gd name="connsiteY79" fmla="*/ 277792 h 3750197"/>
              <a:gd name="connsiteX80" fmla="*/ 10984375 w 12199717"/>
              <a:gd name="connsiteY80" fmla="*/ 266217 h 3750197"/>
              <a:gd name="connsiteX81" fmla="*/ 11129059 w 12199717"/>
              <a:gd name="connsiteY81" fmla="*/ 260430 h 3750197"/>
              <a:gd name="connsiteX82" fmla="*/ 11308466 w 12199717"/>
              <a:gd name="connsiteY82" fmla="*/ 248855 h 3750197"/>
              <a:gd name="connsiteX83" fmla="*/ 11412638 w 12199717"/>
              <a:gd name="connsiteY83" fmla="*/ 243068 h 3750197"/>
              <a:gd name="connsiteX84" fmla="*/ 11603621 w 12199717"/>
              <a:gd name="connsiteY84" fmla="*/ 231493 h 3750197"/>
              <a:gd name="connsiteX85" fmla="*/ 11719367 w 12199717"/>
              <a:gd name="connsiteY85" fmla="*/ 225706 h 3750197"/>
              <a:gd name="connsiteX86" fmla="*/ 11979798 w 12199717"/>
              <a:gd name="connsiteY86" fmla="*/ 219919 h 3750197"/>
              <a:gd name="connsiteX87" fmla="*/ 12026097 w 12199717"/>
              <a:gd name="connsiteY87" fmla="*/ 214131 h 3750197"/>
              <a:gd name="connsiteX88" fmla="*/ 12130269 w 12199717"/>
              <a:gd name="connsiteY88" fmla="*/ 202557 h 3750197"/>
              <a:gd name="connsiteX89" fmla="*/ 12170780 w 12199717"/>
              <a:gd name="connsiteY89" fmla="*/ 190982 h 3750197"/>
              <a:gd name="connsiteX90" fmla="*/ 12193929 w 12199717"/>
              <a:gd name="connsiteY90" fmla="*/ 185195 h 3750197"/>
              <a:gd name="connsiteX91" fmla="*/ 12199717 w 12199717"/>
              <a:gd name="connsiteY91" fmla="*/ 3750197 h 3750197"/>
              <a:gd name="connsiteX92" fmla="*/ 0 w 12199717"/>
              <a:gd name="connsiteY92" fmla="*/ 3744410 h 3750197"/>
              <a:gd name="connsiteX93" fmla="*/ 0 w 12199717"/>
              <a:gd name="connsiteY93"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930816 w 12199717"/>
              <a:gd name="connsiteY43" fmla="*/ 127321 h 3750197"/>
              <a:gd name="connsiteX44" fmla="*/ 5029200 w 12199717"/>
              <a:gd name="connsiteY44" fmla="*/ 138896 h 3750197"/>
              <a:gd name="connsiteX45" fmla="*/ 5104436 w 12199717"/>
              <a:gd name="connsiteY45" fmla="*/ 156258 h 3750197"/>
              <a:gd name="connsiteX46" fmla="*/ 5144947 w 12199717"/>
              <a:gd name="connsiteY46" fmla="*/ 162045 h 3750197"/>
              <a:gd name="connsiteX47" fmla="*/ 5359079 w 12199717"/>
              <a:gd name="connsiteY47" fmla="*/ 190982 h 3750197"/>
              <a:gd name="connsiteX48" fmla="*/ 5451676 w 12199717"/>
              <a:gd name="connsiteY48" fmla="*/ 214131 h 3750197"/>
              <a:gd name="connsiteX49" fmla="*/ 5590572 w 12199717"/>
              <a:gd name="connsiteY49" fmla="*/ 237281 h 3750197"/>
              <a:gd name="connsiteX50" fmla="*/ 5654233 w 12199717"/>
              <a:gd name="connsiteY50" fmla="*/ 254643 h 3750197"/>
              <a:gd name="connsiteX51" fmla="*/ 5746831 w 12199717"/>
              <a:gd name="connsiteY51" fmla="*/ 277792 h 3750197"/>
              <a:gd name="connsiteX52" fmla="*/ 5810491 w 12199717"/>
              <a:gd name="connsiteY52" fmla="*/ 289367 h 3750197"/>
              <a:gd name="connsiteX53" fmla="*/ 5868365 w 12199717"/>
              <a:gd name="connsiteY53" fmla="*/ 300941 h 3750197"/>
              <a:gd name="connsiteX54" fmla="*/ 5955175 w 12199717"/>
              <a:gd name="connsiteY54" fmla="*/ 318303 h 3750197"/>
              <a:gd name="connsiteX55" fmla="*/ 6013048 w 12199717"/>
              <a:gd name="connsiteY55" fmla="*/ 335665 h 3750197"/>
              <a:gd name="connsiteX56" fmla="*/ 6117221 w 12199717"/>
              <a:gd name="connsiteY56" fmla="*/ 347240 h 3750197"/>
              <a:gd name="connsiteX57" fmla="*/ 6140370 w 12199717"/>
              <a:gd name="connsiteY57" fmla="*/ 353027 h 3750197"/>
              <a:gd name="connsiteX58" fmla="*/ 6279266 w 12199717"/>
              <a:gd name="connsiteY58" fmla="*/ 364602 h 3750197"/>
              <a:gd name="connsiteX59" fmla="*/ 6412375 w 12199717"/>
              <a:gd name="connsiteY59" fmla="*/ 370389 h 3750197"/>
              <a:gd name="connsiteX60" fmla="*/ 6585995 w 12199717"/>
              <a:gd name="connsiteY60" fmla="*/ 381964 h 3750197"/>
              <a:gd name="connsiteX61" fmla="*/ 6690167 w 12199717"/>
              <a:gd name="connsiteY61" fmla="*/ 387751 h 3750197"/>
              <a:gd name="connsiteX62" fmla="*/ 7275316 w 12199717"/>
              <a:gd name="connsiteY62" fmla="*/ 410901 h 3750197"/>
              <a:gd name="connsiteX63" fmla="*/ 8165940 w 12199717"/>
              <a:gd name="connsiteY63" fmla="*/ 428263 h 3750197"/>
              <a:gd name="connsiteX64" fmla="*/ 9427580 w 12199717"/>
              <a:gd name="connsiteY64" fmla="*/ 410901 h 3750197"/>
              <a:gd name="connsiteX65" fmla="*/ 9531752 w 12199717"/>
              <a:gd name="connsiteY65" fmla="*/ 399326 h 3750197"/>
              <a:gd name="connsiteX66" fmla="*/ 9647499 w 12199717"/>
              <a:gd name="connsiteY66" fmla="*/ 387751 h 3750197"/>
              <a:gd name="connsiteX67" fmla="*/ 9751671 w 12199717"/>
              <a:gd name="connsiteY67" fmla="*/ 376177 h 3750197"/>
              <a:gd name="connsiteX68" fmla="*/ 9878993 w 12199717"/>
              <a:gd name="connsiteY68" fmla="*/ 364602 h 3750197"/>
              <a:gd name="connsiteX69" fmla="*/ 9925291 w 12199717"/>
              <a:gd name="connsiteY69" fmla="*/ 353027 h 3750197"/>
              <a:gd name="connsiteX70" fmla="*/ 9948441 w 12199717"/>
              <a:gd name="connsiteY70" fmla="*/ 347240 h 3750197"/>
              <a:gd name="connsiteX71" fmla="*/ 9983165 w 12199717"/>
              <a:gd name="connsiteY71" fmla="*/ 335665 h 3750197"/>
              <a:gd name="connsiteX72" fmla="*/ 10017889 w 12199717"/>
              <a:gd name="connsiteY72" fmla="*/ 329878 h 3750197"/>
              <a:gd name="connsiteX73" fmla="*/ 10046826 w 12199717"/>
              <a:gd name="connsiteY73" fmla="*/ 318303 h 3750197"/>
              <a:gd name="connsiteX74" fmla="*/ 10081550 w 12199717"/>
              <a:gd name="connsiteY74" fmla="*/ 312516 h 3750197"/>
              <a:gd name="connsiteX75" fmla="*/ 10098912 w 12199717"/>
              <a:gd name="connsiteY75" fmla="*/ 300941 h 3750197"/>
              <a:gd name="connsiteX76" fmla="*/ 10116274 w 12199717"/>
              <a:gd name="connsiteY76" fmla="*/ 295154 h 3750197"/>
              <a:gd name="connsiteX77" fmla="*/ 10174147 w 12199717"/>
              <a:gd name="connsiteY77" fmla="*/ 289367 h 3750197"/>
              <a:gd name="connsiteX78" fmla="*/ 10781818 w 12199717"/>
              <a:gd name="connsiteY78" fmla="*/ 277792 h 3750197"/>
              <a:gd name="connsiteX79" fmla="*/ 10984375 w 12199717"/>
              <a:gd name="connsiteY79" fmla="*/ 266217 h 3750197"/>
              <a:gd name="connsiteX80" fmla="*/ 11129059 w 12199717"/>
              <a:gd name="connsiteY80" fmla="*/ 260430 h 3750197"/>
              <a:gd name="connsiteX81" fmla="*/ 11308466 w 12199717"/>
              <a:gd name="connsiteY81" fmla="*/ 248855 h 3750197"/>
              <a:gd name="connsiteX82" fmla="*/ 11412638 w 12199717"/>
              <a:gd name="connsiteY82" fmla="*/ 243068 h 3750197"/>
              <a:gd name="connsiteX83" fmla="*/ 11603621 w 12199717"/>
              <a:gd name="connsiteY83" fmla="*/ 231493 h 3750197"/>
              <a:gd name="connsiteX84" fmla="*/ 11719367 w 12199717"/>
              <a:gd name="connsiteY84" fmla="*/ 225706 h 3750197"/>
              <a:gd name="connsiteX85" fmla="*/ 11979798 w 12199717"/>
              <a:gd name="connsiteY85" fmla="*/ 219919 h 3750197"/>
              <a:gd name="connsiteX86" fmla="*/ 12026097 w 12199717"/>
              <a:gd name="connsiteY86" fmla="*/ 214131 h 3750197"/>
              <a:gd name="connsiteX87" fmla="*/ 12130269 w 12199717"/>
              <a:gd name="connsiteY87" fmla="*/ 202557 h 3750197"/>
              <a:gd name="connsiteX88" fmla="*/ 12170780 w 12199717"/>
              <a:gd name="connsiteY88" fmla="*/ 190982 h 3750197"/>
              <a:gd name="connsiteX89" fmla="*/ 12193929 w 12199717"/>
              <a:gd name="connsiteY89" fmla="*/ 185195 h 3750197"/>
              <a:gd name="connsiteX90" fmla="*/ 12199717 w 12199717"/>
              <a:gd name="connsiteY90" fmla="*/ 3750197 h 3750197"/>
              <a:gd name="connsiteX91" fmla="*/ 0 w 12199717"/>
              <a:gd name="connsiteY91" fmla="*/ 3744410 h 3750197"/>
              <a:gd name="connsiteX92" fmla="*/ 0 w 12199717"/>
              <a:gd name="connsiteY92"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95150 w 12199717"/>
              <a:gd name="connsiteY38" fmla="*/ 75235 h 3750197"/>
              <a:gd name="connsiteX39" fmla="*/ 4687747 w 12199717"/>
              <a:gd name="connsiteY39" fmla="*/ 86810 h 3750197"/>
              <a:gd name="connsiteX40" fmla="*/ 4722471 w 12199717"/>
              <a:gd name="connsiteY40" fmla="*/ 92597 h 3750197"/>
              <a:gd name="connsiteX41" fmla="*/ 4774557 w 12199717"/>
              <a:gd name="connsiteY41" fmla="*/ 104172 h 3750197"/>
              <a:gd name="connsiteX42" fmla="*/ 4930816 w 12199717"/>
              <a:gd name="connsiteY42" fmla="*/ 127321 h 3750197"/>
              <a:gd name="connsiteX43" fmla="*/ 5029200 w 12199717"/>
              <a:gd name="connsiteY43" fmla="*/ 138896 h 3750197"/>
              <a:gd name="connsiteX44" fmla="*/ 5104436 w 12199717"/>
              <a:gd name="connsiteY44" fmla="*/ 156258 h 3750197"/>
              <a:gd name="connsiteX45" fmla="*/ 5144947 w 12199717"/>
              <a:gd name="connsiteY45" fmla="*/ 162045 h 3750197"/>
              <a:gd name="connsiteX46" fmla="*/ 5359079 w 12199717"/>
              <a:gd name="connsiteY46" fmla="*/ 190982 h 3750197"/>
              <a:gd name="connsiteX47" fmla="*/ 5451676 w 12199717"/>
              <a:gd name="connsiteY47" fmla="*/ 214131 h 3750197"/>
              <a:gd name="connsiteX48" fmla="*/ 5590572 w 12199717"/>
              <a:gd name="connsiteY48" fmla="*/ 237281 h 3750197"/>
              <a:gd name="connsiteX49" fmla="*/ 5654233 w 12199717"/>
              <a:gd name="connsiteY49" fmla="*/ 254643 h 3750197"/>
              <a:gd name="connsiteX50" fmla="*/ 5746831 w 12199717"/>
              <a:gd name="connsiteY50" fmla="*/ 277792 h 3750197"/>
              <a:gd name="connsiteX51" fmla="*/ 5810491 w 12199717"/>
              <a:gd name="connsiteY51" fmla="*/ 289367 h 3750197"/>
              <a:gd name="connsiteX52" fmla="*/ 5868365 w 12199717"/>
              <a:gd name="connsiteY52" fmla="*/ 300941 h 3750197"/>
              <a:gd name="connsiteX53" fmla="*/ 5955175 w 12199717"/>
              <a:gd name="connsiteY53" fmla="*/ 318303 h 3750197"/>
              <a:gd name="connsiteX54" fmla="*/ 6013048 w 12199717"/>
              <a:gd name="connsiteY54" fmla="*/ 335665 h 3750197"/>
              <a:gd name="connsiteX55" fmla="*/ 6117221 w 12199717"/>
              <a:gd name="connsiteY55" fmla="*/ 347240 h 3750197"/>
              <a:gd name="connsiteX56" fmla="*/ 6140370 w 12199717"/>
              <a:gd name="connsiteY56" fmla="*/ 353027 h 3750197"/>
              <a:gd name="connsiteX57" fmla="*/ 6279266 w 12199717"/>
              <a:gd name="connsiteY57" fmla="*/ 364602 h 3750197"/>
              <a:gd name="connsiteX58" fmla="*/ 6412375 w 12199717"/>
              <a:gd name="connsiteY58" fmla="*/ 370389 h 3750197"/>
              <a:gd name="connsiteX59" fmla="*/ 6585995 w 12199717"/>
              <a:gd name="connsiteY59" fmla="*/ 381964 h 3750197"/>
              <a:gd name="connsiteX60" fmla="*/ 6690167 w 12199717"/>
              <a:gd name="connsiteY60" fmla="*/ 387751 h 3750197"/>
              <a:gd name="connsiteX61" fmla="*/ 7275316 w 12199717"/>
              <a:gd name="connsiteY61" fmla="*/ 410901 h 3750197"/>
              <a:gd name="connsiteX62" fmla="*/ 8165940 w 12199717"/>
              <a:gd name="connsiteY62" fmla="*/ 428263 h 3750197"/>
              <a:gd name="connsiteX63" fmla="*/ 9427580 w 12199717"/>
              <a:gd name="connsiteY63" fmla="*/ 410901 h 3750197"/>
              <a:gd name="connsiteX64" fmla="*/ 9531752 w 12199717"/>
              <a:gd name="connsiteY64" fmla="*/ 399326 h 3750197"/>
              <a:gd name="connsiteX65" fmla="*/ 9647499 w 12199717"/>
              <a:gd name="connsiteY65" fmla="*/ 387751 h 3750197"/>
              <a:gd name="connsiteX66" fmla="*/ 9751671 w 12199717"/>
              <a:gd name="connsiteY66" fmla="*/ 376177 h 3750197"/>
              <a:gd name="connsiteX67" fmla="*/ 9878993 w 12199717"/>
              <a:gd name="connsiteY67" fmla="*/ 364602 h 3750197"/>
              <a:gd name="connsiteX68" fmla="*/ 9925291 w 12199717"/>
              <a:gd name="connsiteY68" fmla="*/ 353027 h 3750197"/>
              <a:gd name="connsiteX69" fmla="*/ 9948441 w 12199717"/>
              <a:gd name="connsiteY69" fmla="*/ 347240 h 3750197"/>
              <a:gd name="connsiteX70" fmla="*/ 9983165 w 12199717"/>
              <a:gd name="connsiteY70" fmla="*/ 335665 h 3750197"/>
              <a:gd name="connsiteX71" fmla="*/ 10017889 w 12199717"/>
              <a:gd name="connsiteY71" fmla="*/ 329878 h 3750197"/>
              <a:gd name="connsiteX72" fmla="*/ 10046826 w 12199717"/>
              <a:gd name="connsiteY72" fmla="*/ 318303 h 3750197"/>
              <a:gd name="connsiteX73" fmla="*/ 10081550 w 12199717"/>
              <a:gd name="connsiteY73" fmla="*/ 312516 h 3750197"/>
              <a:gd name="connsiteX74" fmla="*/ 10098912 w 12199717"/>
              <a:gd name="connsiteY74" fmla="*/ 300941 h 3750197"/>
              <a:gd name="connsiteX75" fmla="*/ 10116274 w 12199717"/>
              <a:gd name="connsiteY75" fmla="*/ 295154 h 3750197"/>
              <a:gd name="connsiteX76" fmla="*/ 10174147 w 12199717"/>
              <a:gd name="connsiteY76" fmla="*/ 289367 h 3750197"/>
              <a:gd name="connsiteX77" fmla="*/ 10781818 w 12199717"/>
              <a:gd name="connsiteY77" fmla="*/ 277792 h 3750197"/>
              <a:gd name="connsiteX78" fmla="*/ 10984375 w 12199717"/>
              <a:gd name="connsiteY78" fmla="*/ 266217 h 3750197"/>
              <a:gd name="connsiteX79" fmla="*/ 11129059 w 12199717"/>
              <a:gd name="connsiteY79" fmla="*/ 260430 h 3750197"/>
              <a:gd name="connsiteX80" fmla="*/ 11308466 w 12199717"/>
              <a:gd name="connsiteY80" fmla="*/ 248855 h 3750197"/>
              <a:gd name="connsiteX81" fmla="*/ 11412638 w 12199717"/>
              <a:gd name="connsiteY81" fmla="*/ 243068 h 3750197"/>
              <a:gd name="connsiteX82" fmla="*/ 11603621 w 12199717"/>
              <a:gd name="connsiteY82" fmla="*/ 231493 h 3750197"/>
              <a:gd name="connsiteX83" fmla="*/ 11719367 w 12199717"/>
              <a:gd name="connsiteY83" fmla="*/ 225706 h 3750197"/>
              <a:gd name="connsiteX84" fmla="*/ 11979798 w 12199717"/>
              <a:gd name="connsiteY84" fmla="*/ 219919 h 3750197"/>
              <a:gd name="connsiteX85" fmla="*/ 12026097 w 12199717"/>
              <a:gd name="connsiteY85" fmla="*/ 214131 h 3750197"/>
              <a:gd name="connsiteX86" fmla="*/ 12130269 w 12199717"/>
              <a:gd name="connsiteY86" fmla="*/ 202557 h 3750197"/>
              <a:gd name="connsiteX87" fmla="*/ 12170780 w 12199717"/>
              <a:gd name="connsiteY87" fmla="*/ 190982 h 3750197"/>
              <a:gd name="connsiteX88" fmla="*/ 12193929 w 12199717"/>
              <a:gd name="connsiteY88" fmla="*/ 185195 h 3750197"/>
              <a:gd name="connsiteX89" fmla="*/ 12199717 w 12199717"/>
              <a:gd name="connsiteY89" fmla="*/ 3750197 h 3750197"/>
              <a:gd name="connsiteX90" fmla="*/ 0 w 12199717"/>
              <a:gd name="connsiteY90" fmla="*/ 3744410 h 3750197"/>
              <a:gd name="connsiteX91" fmla="*/ 0 w 12199717"/>
              <a:gd name="connsiteY91"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595150 w 12199717"/>
              <a:gd name="connsiteY37" fmla="*/ 75235 h 3750197"/>
              <a:gd name="connsiteX38" fmla="*/ 4687747 w 12199717"/>
              <a:gd name="connsiteY38" fmla="*/ 86810 h 3750197"/>
              <a:gd name="connsiteX39" fmla="*/ 4722471 w 12199717"/>
              <a:gd name="connsiteY39" fmla="*/ 92597 h 3750197"/>
              <a:gd name="connsiteX40" fmla="*/ 4774557 w 12199717"/>
              <a:gd name="connsiteY40" fmla="*/ 104172 h 3750197"/>
              <a:gd name="connsiteX41" fmla="*/ 4930816 w 12199717"/>
              <a:gd name="connsiteY41" fmla="*/ 127321 h 3750197"/>
              <a:gd name="connsiteX42" fmla="*/ 5029200 w 12199717"/>
              <a:gd name="connsiteY42" fmla="*/ 138896 h 3750197"/>
              <a:gd name="connsiteX43" fmla="*/ 5104436 w 12199717"/>
              <a:gd name="connsiteY43" fmla="*/ 156258 h 3750197"/>
              <a:gd name="connsiteX44" fmla="*/ 5144947 w 12199717"/>
              <a:gd name="connsiteY44" fmla="*/ 162045 h 3750197"/>
              <a:gd name="connsiteX45" fmla="*/ 5359079 w 12199717"/>
              <a:gd name="connsiteY45" fmla="*/ 190982 h 3750197"/>
              <a:gd name="connsiteX46" fmla="*/ 5451676 w 12199717"/>
              <a:gd name="connsiteY46" fmla="*/ 214131 h 3750197"/>
              <a:gd name="connsiteX47" fmla="*/ 5590572 w 12199717"/>
              <a:gd name="connsiteY47" fmla="*/ 237281 h 3750197"/>
              <a:gd name="connsiteX48" fmla="*/ 5654233 w 12199717"/>
              <a:gd name="connsiteY48" fmla="*/ 254643 h 3750197"/>
              <a:gd name="connsiteX49" fmla="*/ 5746831 w 12199717"/>
              <a:gd name="connsiteY49" fmla="*/ 277792 h 3750197"/>
              <a:gd name="connsiteX50" fmla="*/ 5810491 w 12199717"/>
              <a:gd name="connsiteY50" fmla="*/ 289367 h 3750197"/>
              <a:gd name="connsiteX51" fmla="*/ 5868365 w 12199717"/>
              <a:gd name="connsiteY51" fmla="*/ 300941 h 3750197"/>
              <a:gd name="connsiteX52" fmla="*/ 5955175 w 12199717"/>
              <a:gd name="connsiteY52" fmla="*/ 318303 h 3750197"/>
              <a:gd name="connsiteX53" fmla="*/ 6013048 w 12199717"/>
              <a:gd name="connsiteY53" fmla="*/ 335665 h 3750197"/>
              <a:gd name="connsiteX54" fmla="*/ 6117221 w 12199717"/>
              <a:gd name="connsiteY54" fmla="*/ 347240 h 3750197"/>
              <a:gd name="connsiteX55" fmla="*/ 6140370 w 12199717"/>
              <a:gd name="connsiteY55" fmla="*/ 353027 h 3750197"/>
              <a:gd name="connsiteX56" fmla="*/ 6279266 w 12199717"/>
              <a:gd name="connsiteY56" fmla="*/ 364602 h 3750197"/>
              <a:gd name="connsiteX57" fmla="*/ 6412375 w 12199717"/>
              <a:gd name="connsiteY57" fmla="*/ 370389 h 3750197"/>
              <a:gd name="connsiteX58" fmla="*/ 6585995 w 12199717"/>
              <a:gd name="connsiteY58" fmla="*/ 381964 h 3750197"/>
              <a:gd name="connsiteX59" fmla="*/ 6690167 w 12199717"/>
              <a:gd name="connsiteY59" fmla="*/ 387751 h 3750197"/>
              <a:gd name="connsiteX60" fmla="*/ 7275316 w 12199717"/>
              <a:gd name="connsiteY60" fmla="*/ 410901 h 3750197"/>
              <a:gd name="connsiteX61" fmla="*/ 8165940 w 12199717"/>
              <a:gd name="connsiteY61" fmla="*/ 428263 h 3750197"/>
              <a:gd name="connsiteX62" fmla="*/ 9427580 w 12199717"/>
              <a:gd name="connsiteY62" fmla="*/ 410901 h 3750197"/>
              <a:gd name="connsiteX63" fmla="*/ 9531752 w 12199717"/>
              <a:gd name="connsiteY63" fmla="*/ 399326 h 3750197"/>
              <a:gd name="connsiteX64" fmla="*/ 9647499 w 12199717"/>
              <a:gd name="connsiteY64" fmla="*/ 387751 h 3750197"/>
              <a:gd name="connsiteX65" fmla="*/ 9751671 w 12199717"/>
              <a:gd name="connsiteY65" fmla="*/ 376177 h 3750197"/>
              <a:gd name="connsiteX66" fmla="*/ 9878993 w 12199717"/>
              <a:gd name="connsiteY66" fmla="*/ 364602 h 3750197"/>
              <a:gd name="connsiteX67" fmla="*/ 9925291 w 12199717"/>
              <a:gd name="connsiteY67" fmla="*/ 353027 h 3750197"/>
              <a:gd name="connsiteX68" fmla="*/ 9948441 w 12199717"/>
              <a:gd name="connsiteY68" fmla="*/ 347240 h 3750197"/>
              <a:gd name="connsiteX69" fmla="*/ 9983165 w 12199717"/>
              <a:gd name="connsiteY69" fmla="*/ 335665 h 3750197"/>
              <a:gd name="connsiteX70" fmla="*/ 10017889 w 12199717"/>
              <a:gd name="connsiteY70" fmla="*/ 329878 h 3750197"/>
              <a:gd name="connsiteX71" fmla="*/ 10046826 w 12199717"/>
              <a:gd name="connsiteY71" fmla="*/ 318303 h 3750197"/>
              <a:gd name="connsiteX72" fmla="*/ 10081550 w 12199717"/>
              <a:gd name="connsiteY72" fmla="*/ 312516 h 3750197"/>
              <a:gd name="connsiteX73" fmla="*/ 10098912 w 12199717"/>
              <a:gd name="connsiteY73" fmla="*/ 300941 h 3750197"/>
              <a:gd name="connsiteX74" fmla="*/ 10116274 w 12199717"/>
              <a:gd name="connsiteY74" fmla="*/ 295154 h 3750197"/>
              <a:gd name="connsiteX75" fmla="*/ 10174147 w 12199717"/>
              <a:gd name="connsiteY75" fmla="*/ 289367 h 3750197"/>
              <a:gd name="connsiteX76" fmla="*/ 10781818 w 12199717"/>
              <a:gd name="connsiteY76" fmla="*/ 277792 h 3750197"/>
              <a:gd name="connsiteX77" fmla="*/ 10984375 w 12199717"/>
              <a:gd name="connsiteY77" fmla="*/ 266217 h 3750197"/>
              <a:gd name="connsiteX78" fmla="*/ 11129059 w 12199717"/>
              <a:gd name="connsiteY78" fmla="*/ 260430 h 3750197"/>
              <a:gd name="connsiteX79" fmla="*/ 11308466 w 12199717"/>
              <a:gd name="connsiteY79" fmla="*/ 248855 h 3750197"/>
              <a:gd name="connsiteX80" fmla="*/ 11412638 w 12199717"/>
              <a:gd name="connsiteY80" fmla="*/ 243068 h 3750197"/>
              <a:gd name="connsiteX81" fmla="*/ 11603621 w 12199717"/>
              <a:gd name="connsiteY81" fmla="*/ 231493 h 3750197"/>
              <a:gd name="connsiteX82" fmla="*/ 11719367 w 12199717"/>
              <a:gd name="connsiteY82" fmla="*/ 225706 h 3750197"/>
              <a:gd name="connsiteX83" fmla="*/ 11979798 w 12199717"/>
              <a:gd name="connsiteY83" fmla="*/ 219919 h 3750197"/>
              <a:gd name="connsiteX84" fmla="*/ 12026097 w 12199717"/>
              <a:gd name="connsiteY84" fmla="*/ 214131 h 3750197"/>
              <a:gd name="connsiteX85" fmla="*/ 12130269 w 12199717"/>
              <a:gd name="connsiteY85" fmla="*/ 202557 h 3750197"/>
              <a:gd name="connsiteX86" fmla="*/ 12170780 w 12199717"/>
              <a:gd name="connsiteY86" fmla="*/ 190982 h 3750197"/>
              <a:gd name="connsiteX87" fmla="*/ 12193929 w 12199717"/>
              <a:gd name="connsiteY87" fmla="*/ 185195 h 3750197"/>
              <a:gd name="connsiteX88" fmla="*/ 12199717 w 12199717"/>
              <a:gd name="connsiteY88" fmla="*/ 3750197 h 3750197"/>
              <a:gd name="connsiteX89" fmla="*/ 0 w 12199717"/>
              <a:gd name="connsiteY89" fmla="*/ 3744410 h 3750197"/>
              <a:gd name="connsiteX90" fmla="*/ 0 w 12199717"/>
              <a:gd name="connsiteY90"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722471 w 12199717"/>
              <a:gd name="connsiteY38" fmla="*/ 92597 h 3750197"/>
              <a:gd name="connsiteX39" fmla="*/ 4774557 w 12199717"/>
              <a:gd name="connsiteY39" fmla="*/ 104172 h 3750197"/>
              <a:gd name="connsiteX40" fmla="*/ 4930816 w 12199717"/>
              <a:gd name="connsiteY40" fmla="*/ 127321 h 3750197"/>
              <a:gd name="connsiteX41" fmla="*/ 5029200 w 12199717"/>
              <a:gd name="connsiteY41" fmla="*/ 138896 h 3750197"/>
              <a:gd name="connsiteX42" fmla="*/ 5104436 w 12199717"/>
              <a:gd name="connsiteY42" fmla="*/ 156258 h 3750197"/>
              <a:gd name="connsiteX43" fmla="*/ 5144947 w 12199717"/>
              <a:gd name="connsiteY43" fmla="*/ 162045 h 3750197"/>
              <a:gd name="connsiteX44" fmla="*/ 5359079 w 12199717"/>
              <a:gd name="connsiteY44" fmla="*/ 190982 h 3750197"/>
              <a:gd name="connsiteX45" fmla="*/ 5451676 w 12199717"/>
              <a:gd name="connsiteY45" fmla="*/ 214131 h 3750197"/>
              <a:gd name="connsiteX46" fmla="*/ 5590572 w 12199717"/>
              <a:gd name="connsiteY46" fmla="*/ 237281 h 3750197"/>
              <a:gd name="connsiteX47" fmla="*/ 5654233 w 12199717"/>
              <a:gd name="connsiteY47" fmla="*/ 254643 h 3750197"/>
              <a:gd name="connsiteX48" fmla="*/ 5746831 w 12199717"/>
              <a:gd name="connsiteY48" fmla="*/ 277792 h 3750197"/>
              <a:gd name="connsiteX49" fmla="*/ 5810491 w 12199717"/>
              <a:gd name="connsiteY49" fmla="*/ 289367 h 3750197"/>
              <a:gd name="connsiteX50" fmla="*/ 5868365 w 12199717"/>
              <a:gd name="connsiteY50" fmla="*/ 300941 h 3750197"/>
              <a:gd name="connsiteX51" fmla="*/ 5955175 w 12199717"/>
              <a:gd name="connsiteY51" fmla="*/ 318303 h 3750197"/>
              <a:gd name="connsiteX52" fmla="*/ 6013048 w 12199717"/>
              <a:gd name="connsiteY52" fmla="*/ 335665 h 3750197"/>
              <a:gd name="connsiteX53" fmla="*/ 6117221 w 12199717"/>
              <a:gd name="connsiteY53" fmla="*/ 347240 h 3750197"/>
              <a:gd name="connsiteX54" fmla="*/ 6140370 w 12199717"/>
              <a:gd name="connsiteY54" fmla="*/ 353027 h 3750197"/>
              <a:gd name="connsiteX55" fmla="*/ 6279266 w 12199717"/>
              <a:gd name="connsiteY55" fmla="*/ 364602 h 3750197"/>
              <a:gd name="connsiteX56" fmla="*/ 6412375 w 12199717"/>
              <a:gd name="connsiteY56" fmla="*/ 370389 h 3750197"/>
              <a:gd name="connsiteX57" fmla="*/ 6585995 w 12199717"/>
              <a:gd name="connsiteY57" fmla="*/ 381964 h 3750197"/>
              <a:gd name="connsiteX58" fmla="*/ 6690167 w 12199717"/>
              <a:gd name="connsiteY58" fmla="*/ 387751 h 3750197"/>
              <a:gd name="connsiteX59" fmla="*/ 7275316 w 12199717"/>
              <a:gd name="connsiteY59" fmla="*/ 410901 h 3750197"/>
              <a:gd name="connsiteX60" fmla="*/ 8165940 w 12199717"/>
              <a:gd name="connsiteY60" fmla="*/ 428263 h 3750197"/>
              <a:gd name="connsiteX61" fmla="*/ 9427580 w 12199717"/>
              <a:gd name="connsiteY61" fmla="*/ 410901 h 3750197"/>
              <a:gd name="connsiteX62" fmla="*/ 9531752 w 12199717"/>
              <a:gd name="connsiteY62" fmla="*/ 399326 h 3750197"/>
              <a:gd name="connsiteX63" fmla="*/ 9647499 w 12199717"/>
              <a:gd name="connsiteY63" fmla="*/ 387751 h 3750197"/>
              <a:gd name="connsiteX64" fmla="*/ 9751671 w 12199717"/>
              <a:gd name="connsiteY64" fmla="*/ 376177 h 3750197"/>
              <a:gd name="connsiteX65" fmla="*/ 9878993 w 12199717"/>
              <a:gd name="connsiteY65" fmla="*/ 364602 h 3750197"/>
              <a:gd name="connsiteX66" fmla="*/ 9925291 w 12199717"/>
              <a:gd name="connsiteY66" fmla="*/ 353027 h 3750197"/>
              <a:gd name="connsiteX67" fmla="*/ 9948441 w 12199717"/>
              <a:gd name="connsiteY67" fmla="*/ 347240 h 3750197"/>
              <a:gd name="connsiteX68" fmla="*/ 9983165 w 12199717"/>
              <a:gd name="connsiteY68" fmla="*/ 335665 h 3750197"/>
              <a:gd name="connsiteX69" fmla="*/ 10017889 w 12199717"/>
              <a:gd name="connsiteY69" fmla="*/ 329878 h 3750197"/>
              <a:gd name="connsiteX70" fmla="*/ 10046826 w 12199717"/>
              <a:gd name="connsiteY70" fmla="*/ 318303 h 3750197"/>
              <a:gd name="connsiteX71" fmla="*/ 10081550 w 12199717"/>
              <a:gd name="connsiteY71" fmla="*/ 312516 h 3750197"/>
              <a:gd name="connsiteX72" fmla="*/ 10098912 w 12199717"/>
              <a:gd name="connsiteY72" fmla="*/ 300941 h 3750197"/>
              <a:gd name="connsiteX73" fmla="*/ 10116274 w 12199717"/>
              <a:gd name="connsiteY73" fmla="*/ 295154 h 3750197"/>
              <a:gd name="connsiteX74" fmla="*/ 10174147 w 12199717"/>
              <a:gd name="connsiteY74" fmla="*/ 289367 h 3750197"/>
              <a:gd name="connsiteX75" fmla="*/ 10781818 w 12199717"/>
              <a:gd name="connsiteY75" fmla="*/ 277792 h 3750197"/>
              <a:gd name="connsiteX76" fmla="*/ 10984375 w 12199717"/>
              <a:gd name="connsiteY76" fmla="*/ 266217 h 3750197"/>
              <a:gd name="connsiteX77" fmla="*/ 11129059 w 12199717"/>
              <a:gd name="connsiteY77" fmla="*/ 260430 h 3750197"/>
              <a:gd name="connsiteX78" fmla="*/ 11308466 w 12199717"/>
              <a:gd name="connsiteY78" fmla="*/ 248855 h 3750197"/>
              <a:gd name="connsiteX79" fmla="*/ 11412638 w 12199717"/>
              <a:gd name="connsiteY79" fmla="*/ 243068 h 3750197"/>
              <a:gd name="connsiteX80" fmla="*/ 11603621 w 12199717"/>
              <a:gd name="connsiteY80" fmla="*/ 231493 h 3750197"/>
              <a:gd name="connsiteX81" fmla="*/ 11719367 w 12199717"/>
              <a:gd name="connsiteY81" fmla="*/ 225706 h 3750197"/>
              <a:gd name="connsiteX82" fmla="*/ 11979798 w 12199717"/>
              <a:gd name="connsiteY82" fmla="*/ 219919 h 3750197"/>
              <a:gd name="connsiteX83" fmla="*/ 12026097 w 12199717"/>
              <a:gd name="connsiteY83" fmla="*/ 214131 h 3750197"/>
              <a:gd name="connsiteX84" fmla="*/ 12130269 w 12199717"/>
              <a:gd name="connsiteY84" fmla="*/ 202557 h 3750197"/>
              <a:gd name="connsiteX85" fmla="*/ 12170780 w 12199717"/>
              <a:gd name="connsiteY85" fmla="*/ 190982 h 3750197"/>
              <a:gd name="connsiteX86" fmla="*/ 12193929 w 12199717"/>
              <a:gd name="connsiteY86" fmla="*/ 185195 h 3750197"/>
              <a:gd name="connsiteX87" fmla="*/ 12199717 w 12199717"/>
              <a:gd name="connsiteY87" fmla="*/ 3750197 h 3750197"/>
              <a:gd name="connsiteX88" fmla="*/ 0 w 12199717"/>
              <a:gd name="connsiteY88" fmla="*/ 3744410 h 3750197"/>
              <a:gd name="connsiteX89" fmla="*/ 0 w 12199717"/>
              <a:gd name="connsiteY8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774557 w 12199717"/>
              <a:gd name="connsiteY38" fmla="*/ 104172 h 3750197"/>
              <a:gd name="connsiteX39" fmla="*/ 4930816 w 12199717"/>
              <a:gd name="connsiteY39" fmla="*/ 127321 h 3750197"/>
              <a:gd name="connsiteX40" fmla="*/ 5029200 w 12199717"/>
              <a:gd name="connsiteY40" fmla="*/ 138896 h 3750197"/>
              <a:gd name="connsiteX41" fmla="*/ 5104436 w 12199717"/>
              <a:gd name="connsiteY41" fmla="*/ 156258 h 3750197"/>
              <a:gd name="connsiteX42" fmla="*/ 5144947 w 12199717"/>
              <a:gd name="connsiteY42" fmla="*/ 162045 h 3750197"/>
              <a:gd name="connsiteX43" fmla="*/ 5359079 w 12199717"/>
              <a:gd name="connsiteY43" fmla="*/ 190982 h 3750197"/>
              <a:gd name="connsiteX44" fmla="*/ 5451676 w 12199717"/>
              <a:gd name="connsiteY44" fmla="*/ 214131 h 3750197"/>
              <a:gd name="connsiteX45" fmla="*/ 5590572 w 12199717"/>
              <a:gd name="connsiteY45" fmla="*/ 237281 h 3750197"/>
              <a:gd name="connsiteX46" fmla="*/ 5654233 w 12199717"/>
              <a:gd name="connsiteY46" fmla="*/ 254643 h 3750197"/>
              <a:gd name="connsiteX47" fmla="*/ 5746831 w 12199717"/>
              <a:gd name="connsiteY47" fmla="*/ 277792 h 3750197"/>
              <a:gd name="connsiteX48" fmla="*/ 5810491 w 12199717"/>
              <a:gd name="connsiteY48" fmla="*/ 289367 h 3750197"/>
              <a:gd name="connsiteX49" fmla="*/ 5868365 w 12199717"/>
              <a:gd name="connsiteY49" fmla="*/ 300941 h 3750197"/>
              <a:gd name="connsiteX50" fmla="*/ 5955175 w 12199717"/>
              <a:gd name="connsiteY50" fmla="*/ 318303 h 3750197"/>
              <a:gd name="connsiteX51" fmla="*/ 6013048 w 12199717"/>
              <a:gd name="connsiteY51" fmla="*/ 335665 h 3750197"/>
              <a:gd name="connsiteX52" fmla="*/ 6117221 w 12199717"/>
              <a:gd name="connsiteY52" fmla="*/ 347240 h 3750197"/>
              <a:gd name="connsiteX53" fmla="*/ 6140370 w 12199717"/>
              <a:gd name="connsiteY53" fmla="*/ 353027 h 3750197"/>
              <a:gd name="connsiteX54" fmla="*/ 6279266 w 12199717"/>
              <a:gd name="connsiteY54" fmla="*/ 364602 h 3750197"/>
              <a:gd name="connsiteX55" fmla="*/ 6412375 w 12199717"/>
              <a:gd name="connsiteY55" fmla="*/ 370389 h 3750197"/>
              <a:gd name="connsiteX56" fmla="*/ 6585995 w 12199717"/>
              <a:gd name="connsiteY56" fmla="*/ 381964 h 3750197"/>
              <a:gd name="connsiteX57" fmla="*/ 6690167 w 12199717"/>
              <a:gd name="connsiteY57" fmla="*/ 387751 h 3750197"/>
              <a:gd name="connsiteX58" fmla="*/ 7275316 w 12199717"/>
              <a:gd name="connsiteY58" fmla="*/ 410901 h 3750197"/>
              <a:gd name="connsiteX59" fmla="*/ 8165940 w 12199717"/>
              <a:gd name="connsiteY59" fmla="*/ 428263 h 3750197"/>
              <a:gd name="connsiteX60" fmla="*/ 9427580 w 12199717"/>
              <a:gd name="connsiteY60" fmla="*/ 410901 h 3750197"/>
              <a:gd name="connsiteX61" fmla="*/ 9531752 w 12199717"/>
              <a:gd name="connsiteY61" fmla="*/ 399326 h 3750197"/>
              <a:gd name="connsiteX62" fmla="*/ 9647499 w 12199717"/>
              <a:gd name="connsiteY62" fmla="*/ 387751 h 3750197"/>
              <a:gd name="connsiteX63" fmla="*/ 9751671 w 12199717"/>
              <a:gd name="connsiteY63" fmla="*/ 376177 h 3750197"/>
              <a:gd name="connsiteX64" fmla="*/ 9878993 w 12199717"/>
              <a:gd name="connsiteY64" fmla="*/ 364602 h 3750197"/>
              <a:gd name="connsiteX65" fmla="*/ 9925291 w 12199717"/>
              <a:gd name="connsiteY65" fmla="*/ 353027 h 3750197"/>
              <a:gd name="connsiteX66" fmla="*/ 9948441 w 12199717"/>
              <a:gd name="connsiteY66" fmla="*/ 347240 h 3750197"/>
              <a:gd name="connsiteX67" fmla="*/ 9983165 w 12199717"/>
              <a:gd name="connsiteY67" fmla="*/ 335665 h 3750197"/>
              <a:gd name="connsiteX68" fmla="*/ 10017889 w 12199717"/>
              <a:gd name="connsiteY68" fmla="*/ 329878 h 3750197"/>
              <a:gd name="connsiteX69" fmla="*/ 10046826 w 12199717"/>
              <a:gd name="connsiteY69" fmla="*/ 318303 h 3750197"/>
              <a:gd name="connsiteX70" fmla="*/ 10081550 w 12199717"/>
              <a:gd name="connsiteY70" fmla="*/ 312516 h 3750197"/>
              <a:gd name="connsiteX71" fmla="*/ 10098912 w 12199717"/>
              <a:gd name="connsiteY71" fmla="*/ 300941 h 3750197"/>
              <a:gd name="connsiteX72" fmla="*/ 10116274 w 12199717"/>
              <a:gd name="connsiteY72" fmla="*/ 295154 h 3750197"/>
              <a:gd name="connsiteX73" fmla="*/ 10174147 w 12199717"/>
              <a:gd name="connsiteY73" fmla="*/ 289367 h 3750197"/>
              <a:gd name="connsiteX74" fmla="*/ 10781818 w 12199717"/>
              <a:gd name="connsiteY74" fmla="*/ 277792 h 3750197"/>
              <a:gd name="connsiteX75" fmla="*/ 10984375 w 12199717"/>
              <a:gd name="connsiteY75" fmla="*/ 266217 h 3750197"/>
              <a:gd name="connsiteX76" fmla="*/ 11129059 w 12199717"/>
              <a:gd name="connsiteY76" fmla="*/ 260430 h 3750197"/>
              <a:gd name="connsiteX77" fmla="*/ 11308466 w 12199717"/>
              <a:gd name="connsiteY77" fmla="*/ 248855 h 3750197"/>
              <a:gd name="connsiteX78" fmla="*/ 11412638 w 12199717"/>
              <a:gd name="connsiteY78" fmla="*/ 243068 h 3750197"/>
              <a:gd name="connsiteX79" fmla="*/ 11603621 w 12199717"/>
              <a:gd name="connsiteY79" fmla="*/ 231493 h 3750197"/>
              <a:gd name="connsiteX80" fmla="*/ 11719367 w 12199717"/>
              <a:gd name="connsiteY80" fmla="*/ 225706 h 3750197"/>
              <a:gd name="connsiteX81" fmla="*/ 11979798 w 12199717"/>
              <a:gd name="connsiteY81" fmla="*/ 219919 h 3750197"/>
              <a:gd name="connsiteX82" fmla="*/ 12026097 w 12199717"/>
              <a:gd name="connsiteY82" fmla="*/ 214131 h 3750197"/>
              <a:gd name="connsiteX83" fmla="*/ 12130269 w 12199717"/>
              <a:gd name="connsiteY83" fmla="*/ 202557 h 3750197"/>
              <a:gd name="connsiteX84" fmla="*/ 12170780 w 12199717"/>
              <a:gd name="connsiteY84" fmla="*/ 190982 h 3750197"/>
              <a:gd name="connsiteX85" fmla="*/ 12193929 w 12199717"/>
              <a:gd name="connsiteY85" fmla="*/ 185195 h 3750197"/>
              <a:gd name="connsiteX86" fmla="*/ 12199717 w 12199717"/>
              <a:gd name="connsiteY86" fmla="*/ 3750197 h 3750197"/>
              <a:gd name="connsiteX87" fmla="*/ 0 w 12199717"/>
              <a:gd name="connsiteY87" fmla="*/ 3744410 h 3750197"/>
              <a:gd name="connsiteX88" fmla="*/ 0 w 12199717"/>
              <a:gd name="connsiteY88"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930816 w 12199717"/>
              <a:gd name="connsiteY38" fmla="*/ 127321 h 3750197"/>
              <a:gd name="connsiteX39" fmla="*/ 5029200 w 12199717"/>
              <a:gd name="connsiteY39" fmla="*/ 138896 h 3750197"/>
              <a:gd name="connsiteX40" fmla="*/ 5104436 w 12199717"/>
              <a:gd name="connsiteY40" fmla="*/ 156258 h 3750197"/>
              <a:gd name="connsiteX41" fmla="*/ 5144947 w 12199717"/>
              <a:gd name="connsiteY41" fmla="*/ 162045 h 3750197"/>
              <a:gd name="connsiteX42" fmla="*/ 5359079 w 12199717"/>
              <a:gd name="connsiteY42" fmla="*/ 190982 h 3750197"/>
              <a:gd name="connsiteX43" fmla="*/ 5451676 w 12199717"/>
              <a:gd name="connsiteY43" fmla="*/ 214131 h 3750197"/>
              <a:gd name="connsiteX44" fmla="*/ 5590572 w 12199717"/>
              <a:gd name="connsiteY44" fmla="*/ 237281 h 3750197"/>
              <a:gd name="connsiteX45" fmla="*/ 5654233 w 12199717"/>
              <a:gd name="connsiteY45" fmla="*/ 254643 h 3750197"/>
              <a:gd name="connsiteX46" fmla="*/ 5746831 w 12199717"/>
              <a:gd name="connsiteY46" fmla="*/ 277792 h 3750197"/>
              <a:gd name="connsiteX47" fmla="*/ 5810491 w 12199717"/>
              <a:gd name="connsiteY47" fmla="*/ 289367 h 3750197"/>
              <a:gd name="connsiteX48" fmla="*/ 5868365 w 12199717"/>
              <a:gd name="connsiteY48" fmla="*/ 300941 h 3750197"/>
              <a:gd name="connsiteX49" fmla="*/ 5955175 w 12199717"/>
              <a:gd name="connsiteY49" fmla="*/ 318303 h 3750197"/>
              <a:gd name="connsiteX50" fmla="*/ 6013048 w 12199717"/>
              <a:gd name="connsiteY50" fmla="*/ 335665 h 3750197"/>
              <a:gd name="connsiteX51" fmla="*/ 6117221 w 12199717"/>
              <a:gd name="connsiteY51" fmla="*/ 347240 h 3750197"/>
              <a:gd name="connsiteX52" fmla="*/ 6140370 w 12199717"/>
              <a:gd name="connsiteY52" fmla="*/ 353027 h 3750197"/>
              <a:gd name="connsiteX53" fmla="*/ 6279266 w 12199717"/>
              <a:gd name="connsiteY53" fmla="*/ 364602 h 3750197"/>
              <a:gd name="connsiteX54" fmla="*/ 6412375 w 12199717"/>
              <a:gd name="connsiteY54" fmla="*/ 370389 h 3750197"/>
              <a:gd name="connsiteX55" fmla="*/ 6585995 w 12199717"/>
              <a:gd name="connsiteY55" fmla="*/ 381964 h 3750197"/>
              <a:gd name="connsiteX56" fmla="*/ 6690167 w 12199717"/>
              <a:gd name="connsiteY56" fmla="*/ 387751 h 3750197"/>
              <a:gd name="connsiteX57" fmla="*/ 7275316 w 12199717"/>
              <a:gd name="connsiteY57" fmla="*/ 410901 h 3750197"/>
              <a:gd name="connsiteX58" fmla="*/ 8165940 w 12199717"/>
              <a:gd name="connsiteY58" fmla="*/ 428263 h 3750197"/>
              <a:gd name="connsiteX59" fmla="*/ 9427580 w 12199717"/>
              <a:gd name="connsiteY59" fmla="*/ 410901 h 3750197"/>
              <a:gd name="connsiteX60" fmla="*/ 9531752 w 12199717"/>
              <a:gd name="connsiteY60" fmla="*/ 399326 h 3750197"/>
              <a:gd name="connsiteX61" fmla="*/ 9647499 w 12199717"/>
              <a:gd name="connsiteY61" fmla="*/ 387751 h 3750197"/>
              <a:gd name="connsiteX62" fmla="*/ 9751671 w 12199717"/>
              <a:gd name="connsiteY62" fmla="*/ 376177 h 3750197"/>
              <a:gd name="connsiteX63" fmla="*/ 9878993 w 12199717"/>
              <a:gd name="connsiteY63" fmla="*/ 364602 h 3750197"/>
              <a:gd name="connsiteX64" fmla="*/ 9925291 w 12199717"/>
              <a:gd name="connsiteY64" fmla="*/ 353027 h 3750197"/>
              <a:gd name="connsiteX65" fmla="*/ 9948441 w 12199717"/>
              <a:gd name="connsiteY65" fmla="*/ 347240 h 3750197"/>
              <a:gd name="connsiteX66" fmla="*/ 9983165 w 12199717"/>
              <a:gd name="connsiteY66" fmla="*/ 335665 h 3750197"/>
              <a:gd name="connsiteX67" fmla="*/ 10017889 w 12199717"/>
              <a:gd name="connsiteY67" fmla="*/ 329878 h 3750197"/>
              <a:gd name="connsiteX68" fmla="*/ 10046826 w 12199717"/>
              <a:gd name="connsiteY68" fmla="*/ 318303 h 3750197"/>
              <a:gd name="connsiteX69" fmla="*/ 10081550 w 12199717"/>
              <a:gd name="connsiteY69" fmla="*/ 312516 h 3750197"/>
              <a:gd name="connsiteX70" fmla="*/ 10098912 w 12199717"/>
              <a:gd name="connsiteY70" fmla="*/ 300941 h 3750197"/>
              <a:gd name="connsiteX71" fmla="*/ 10116274 w 12199717"/>
              <a:gd name="connsiteY71" fmla="*/ 295154 h 3750197"/>
              <a:gd name="connsiteX72" fmla="*/ 10174147 w 12199717"/>
              <a:gd name="connsiteY72" fmla="*/ 289367 h 3750197"/>
              <a:gd name="connsiteX73" fmla="*/ 10781818 w 12199717"/>
              <a:gd name="connsiteY73" fmla="*/ 277792 h 3750197"/>
              <a:gd name="connsiteX74" fmla="*/ 10984375 w 12199717"/>
              <a:gd name="connsiteY74" fmla="*/ 266217 h 3750197"/>
              <a:gd name="connsiteX75" fmla="*/ 11129059 w 12199717"/>
              <a:gd name="connsiteY75" fmla="*/ 260430 h 3750197"/>
              <a:gd name="connsiteX76" fmla="*/ 11308466 w 12199717"/>
              <a:gd name="connsiteY76" fmla="*/ 248855 h 3750197"/>
              <a:gd name="connsiteX77" fmla="*/ 11412638 w 12199717"/>
              <a:gd name="connsiteY77" fmla="*/ 243068 h 3750197"/>
              <a:gd name="connsiteX78" fmla="*/ 11603621 w 12199717"/>
              <a:gd name="connsiteY78" fmla="*/ 231493 h 3750197"/>
              <a:gd name="connsiteX79" fmla="*/ 11719367 w 12199717"/>
              <a:gd name="connsiteY79" fmla="*/ 225706 h 3750197"/>
              <a:gd name="connsiteX80" fmla="*/ 11979798 w 12199717"/>
              <a:gd name="connsiteY80" fmla="*/ 219919 h 3750197"/>
              <a:gd name="connsiteX81" fmla="*/ 12026097 w 12199717"/>
              <a:gd name="connsiteY81" fmla="*/ 214131 h 3750197"/>
              <a:gd name="connsiteX82" fmla="*/ 12130269 w 12199717"/>
              <a:gd name="connsiteY82" fmla="*/ 202557 h 3750197"/>
              <a:gd name="connsiteX83" fmla="*/ 12170780 w 12199717"/>
              <a:gd name="connsiteY83" fmla="*/ 190982 h 3750197"/>
              <a:gd name="connsiteX84" fmla="*/ 12193929 w 12199717"/>
              <a:gd name="connsiteY84" fmla="*/ 185195 h 3750197"/>
              <a:gd name="connsiteX85" fmla="*/ 12199717 w 12199717"/>
              <a:gd name="connsiteY85" fmla="*/ 3750197 h 3750197"/>
              <a:gd name="connsiteX86" fmla="*/ 0 w 12199717"/>
              <a:gd name="connsiteY86" fmla="*/ 3744410 h 3750197"/>
              <a:gd name="connsiteX87" fmla="*/ 0 w 12199717"/>
              <a:gd name="connsiteY87"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930816 w 12199717"/>
              <a:gd name="connsiteY37" fmla="*/ 127321 h 3750197"/>
              <a:gd name="connsiteX38" fmla="*/ 5029200 w 12199717"/>
              <a:gd name="connsiteY38" fmla="*/ 138896 h 3750197"/>
              <a:gd name="connsiteX39" fmla="*/ 5104436 w 12199717"/>
              <a:gd name="connsiteY39" fmla="*/ 156258 h 3750197"/>
              <a:gd name="connsiteX40" fmla="*/ 5144947 w 12199717"/>
              <a:gd name="connsiteY40" fmla="*/ 162045 h 3750197"/>
              <a:gd name="connsiteX41" fmla="*/ 5359079 w 12199717"/>
              <a:gd name="connsiteY41" fmla="*/ 190982 h 3750197"/>
              <a:gd name="connsiteX42" fmla="*/ 5451676 w 12199717"/>
              <a:gd name="connsiteY42" fmla="*/ 214131 h 3750197"/>
              <a:gd name="connsiteX43" fmla="*/ 5590572 w 12199717"/>
              <a:gd name="connsiteY43" fmla="*/ 237281 h 3750197"/>
              <a:gd name="connsiteX44" fmla="*/ 5654233 w 12199717"/>
              <a:gd name="connsiteY44" fmla="*/ 254643 h 3750197"/>
              <a:gd name="connsiteX45" fmla="*/ 5746831 w 12199717"/>
              <a:gd name="connsiteY45" fmla="*/ 277792 h 3750197"/>
              <a:gd name="connsiteX46" fmla="*/ 5810491 w 12199717"/>
              <a:gd name="connsiteY46" fmla="*/ 289367 h 3750197"/>
              <a:gd name="connsiteX47" fmla="*/ 5868365 w 12199717"/>
              <a:gd name="connsiteY47" fmla="*/ 300941 h 3750197"/>
              <a:gd name="connsiteX48" fmla="*/ 5955175 w 12199717"/>
              <a:gd name="connsiteY48" fmla="*/ 318303 h 3750197"/>
              <a:gd name="connsiteX49" fmla="*/ 6013048 w 12199717"/>
              <a:gd name="connsiteY49" fmla="*/ 335665 h 3750197"/>
              <a:gd name="connsiteX50" fmla="*/ 6117221 w 12199717"/>
              <a:gd name="connsiteY50" fmla="*/ 347240 h 3750197"/>
              <a:gd name="connsiteX51" fmla="*/ 6140370 w 12199717"/>
              <a:gd name="connsiteY51" fmla="*/ 353027 h 3750197"/>
              <a:gd name="connsiteX52" fmla="*/ 6279266 w 12199717"/>
              <a:gd name="connsiteY52" fmla="*/ 364602 h 3750197"/>
              <a:gd name="connsiteX53" fmla="*/ 6412375 w 12199717"/>
              <a:gd name="connsiteY53" fmla="*/ 370389 h 3750197"/>
              <a:gd name="connsiteX54" fmla="*/ 6585995 w 12199717"/>
              <a:gd name="connsiteY54" fmla="*/ 381964 h 3750197"/>
              <a:gd name="connsiteX55" fmla="*/ 6690167 w 12199717"/>
              <a:gd name="connsiteY55" fmla="*/ 387751 h 3750197"/>
              <a:gd name="connsiteX56" fmla="*/ 7275316 w 12199717"/>
              <a:gd name="connsiteY56" fmla="*/ 410901 h 3750197"/>
              <a:gd name="connsiteX57" fmla="*/ 8165940 w 12199717"/>
              <a:gd name="connsiteY57" fmla="*/ 428263 h 3750197"/>
              <a:gd name="connsiteX58" fmla="*/ 9427580 w 12199717"/>
              <a:gd name="connsiteY58" fmla="*/ 410901 h 3750197"/>
              <a:gd name="connsiteX59" fmla="*/ 9531752 w 12199717"/>
              <a:gd name="connsiteY59" fmla="*/ 399326 h 3750197"/>
              <a:gd name="connsiteX60" fmla="*/ 9647499 w 12199717"/>
              <a:gd name="connsiteY60" fmla="*/ 387751 h 3750197"/>
              <a:gd name="connsiteX61" fmla="*/ 9751671 w 12199717"/>
              <a:gd name="connsiteY61" fmla="*/ 376177 h 3750197"/>
              <a:gd name="connsiteX62" fmla="*/ 9878993 w 12199717"/>
              <a:gd name="connsiteY62" fmla="*/ 364602 h 3750197"/>
              <a:gd name="connsiteX63" fmla="*/ 9925291 w 12199717"/>
              <a:gd name="connsiteY63" fmla="*/ 353027 h 3750197"/>
              <a:gd name="connsiteX64" fmla="*/ 9948441 w 12199717"/>
              <a:gd name="connsiteY64" fmla="*/ 347240 h 3750197"/>
              <a:gd name="connsiteX65" fmla="*/ 9983165 w 12199717"/>
              <a:gd name="connsiteY65" fmla="*/ 335665 h 3750197"/>
              <a:gd name="connsiteX66" fmla="*/ 10017889 w 12199717"/>
              <a:gd name="connsiteY66" fmla="*/ 329878 h 3750197"/>
              <a:gd name="connsiteX67" fmla="*/ 10046826 w 12199717"/>
              <a:gd name="connsiteY67" fmla="*/ 318303 h 3750197"/>
              <a:gd name="connsiteX68" fmla="*/ 10081550 w 12199717"/>
              <a:gd name="connsiteY68" fmla="*/ 312516 h 3750197"/>
              <a:gd name="connsiteX69" fmla="*/ 10098912 w 12199717"/>
              <a:gd name="connsiteY69" fmla="*/ 300941 h 3750197"/>
              <a:gd name="connsiteX70" fmla="*/ 10116274 w 12199717"/>
              <a:gd name="connsiteY70" fmla="*/ 295154 h 3750197"/>
              <a:gd name="connsiteX71" fmla="*/ 10174147 w 12199717"/>
              <a:gd name="connsiteY71" fmla="*/ 289367 h 3750197"/>
              <a:gd name="connsiteX72" fmla="*/ 10781818 w 12199717"/>
              <a:gd name="connsiteY72" fmla="*/ 277792 h 3750197"/>
              <a:gd name="connsiteX73" fmla="*/ 10984375 w 12199717"/>
              <a:gd name="connsiteY73" fmla="*/ 266217 h 3750197"/>
              <a:gd name="connsiteX74" fmla="*/ 11129059 w 12199717"/>
              <a:gd name="connsiteY74" fmla="*/ 260430 h 3750197"/>
              <a:gd name="connsiteX75" fmla="*/ 11308466 w 12199717"/>
              <a:gd name="connsiteY75" fmla="*/ 248855 h 3750197"/>
              <a:gd name="connsiteX76" fmla="*/ 11412638 w 12199717"/>
              <a:gd name="connsiteY76" fmla="*/ 243068 h 3750197"/>
              <a:gd name="connsiteX77" fmla="*/ 11603621 w 12199717"/>
              <a:gd name="connsiteY77" fmla="*/ 231493 h 3750197"/>
              <a:gd name="connsiteX78" fmla="*/ 11719367 w 12199717"/>
              <a:gd name="connsiteY78" fmla="*/ 225706 h 3750197"/>
              <a:gd name="connsiteX79" fmla="*/ 11979798 w 12199717"/>
              <a:gd name="connsiteY79" fmla="*/ 219919 h 3750197"/>
              <a:gd name="connsiteX80" fmla="*/ 12026097 w 12199717"/>
              <a:gd name="connsiteY80" fmla="*/ 214131 h 3750197"/>
              <a:gd name="connsiteX81" fmla="*/ 12130269 w 12199717"/>
              <a:gd name="connsiteY81" fmla="*/ 202557 h 3750197"/>
              <a:gd name="connsiteX82" fmla="*/ 12170780 w 12199717"/>
              <a:gd name="connsiteY82" fmla="*/ 190982 h 3750197"/>
              <a:gd name="connsiteX83" fmla="*/ 12193929 w 12199717"/>
              <a:gd name="connsiteY83" fmla="*/ 185195 h 3750197"/>
              <a:gd name="connsiteX84" fmla="*/ 12199717 w 12199717"/>
              <a:gd name="connsiteY84" fmla="*/ 3750197 h 3750197"/>
              <a:gd name="connsiteX85" fmla="*/ 0 w 12199717"/>
              <a:gd name="connsiteY85" fmla="*/ 3744410 h 3750197"/>
              <a:gd name="connsiteX86" fmla="*/ 0 w 12199717"/>
              <a:gd name="connsiteY86"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260431 w 12199717"/>
              <a:gd name="connsiteY4" fmla="*/ 196769 h 3750197"/>
              <a:gd name="connsiteX5" fmla="*/ 318304 w 12199717"/>
              <a:gd name="connsiteY5" fmla="*/ 185195 h 3750197"/>
              <a:gd name="connsiteX6" fmla="*/ 457200 w 12199717"/>
              <a:gd name="connsiteY6" fmla="*/ 173620 h 3750197"/>
              <a:gd name="connsiteX7" fmla="*/ 515074 w 12199717"/>
              <a:gd name="connsiteY7" fmla="*/ 167833 h 3750197"/>
              <a:gd name="connsiteX8" fmla="*/ 555585 w 12199717"/>
              <a:gd name="connsiteY8" fmla="*/ 162045 h 3750197"/>
              <a:gd name="connsiteX9" fmla="*/ 601884 w 12199717"/>
              <a:gd name="connsiteY9" fmla="*/ 156258 h 3750197"/>
              <a:gd name="connsiteX10" fmla="*/ 642395 w 12199717"/>
              <a:gd name="connsiteY10" fmla="*/ 150470 h 3750197"/>
              <a:gd name="connsiteX11" fmla="*/ 700269 w 12199717"/>
              <a:gd name="connsiteY11" fmla="*/ 144683 h 3750197"/>
              <a:gd name="connsiteX12" fmla="*/ 746567 w 12199717"/>
              <a:gd name="connsiteY12" fmla="*/ 138896 h 3750197"/>
              <a:gd name="connsiteX13" fmla="*/ 769717 w 12199717"/>
              <a:gd name="connsiteY13" fmla="*/ 133108 h 3750197"/>
              <a:gd name="connsiteX14" fmla="*/ 821803 w 12199717"/>
              <a:gd name="connsiteY14" fmla="*/ 127321 h 3750197"/>
              <a:gd name="connsiteX15" fmla="*/ 856527 w 12199717"/>
              <a:gd name="connsiteY15" fmla="*/ 121534 h 3750197"/>
              <a:gd name="connsiteX16" fmla="*/ 966486 w 12199717"/>
              <a:gd name="connsiteY16" fmla="*/ 104172 h 3750197"/>
              <a:gd name="connsiteX17" fmla="*/ 1070659 w 12199717"/>
              <a:gd name="connsiteY17" fmla="*/ 92597 h 3750197"/>
              <a:gd name="connsiteX18" fmla="*/ 1099595 w 12199717"/>
              <a:gd name="connsiteY18" fmla="*/ 86810 h 3750197"/>
              <a:gd name="connsiteX19" fmla="*/ 1151681 w 12199717"/>
              <a:gd name="connsiteY19" fmla="*/ 75235 h 3750197"/>
              <a:gd name="connsiteX20" fmla="*/ 1261641 w 12199717"/>
              <a:gd name="connsiteY20" fmla="*/ 63660 h 3750197"/>
              <a:gd name="connsiteX21" fmla="*/ 1406324 w 12199717"/>
              <a:gd name="connsiteY21" fmla="*/ 57873 h 3750197"/>
              <a:gd name="connsiteX22" fmla="*/ 1504709 w 12199717"/>
              <a:gd name="connsiteY22" fmla="*/ 52086 h 3750197"/>
              <a:gd name="connsiteX23" fmla="*/ 1765140 w 12199717"/>
              <a:gd name="connsiteY23" fmla="*/ 40511 h 3750197"/>
              <a:gd name="connsiteX24" fmla="*/ 1840375 w 12199717"/>
              <a:gd name="connsiteY24" fmla="*/ 34724 h 3750197"/>
              <a:gd name="connsiteX25" fmla="*/ 1886674 w 12199717"/>
              <a:gd name="connsiteY25" fmla="*/ 28936 h 3750197"/>
              <a:gd name="connsiteX26" fmla="*/ 2013995 w 12199717"/>
              <a:gd name="connsiteY26" fmla="*/ 23149 h 3750197"/>
              <a:gd name="connsiteX27" fmla="*/ 2118167 w 12199717"/>
              <a:gd name="connsiteY27" fmla="*/ 17362 h 3750197"/>
              <a:gd name="connsiteX28" fmla="*/ 2338086 w 12199717"/>
              <a:gd name="connsiteY28" fmla="*/ 5787 h 3750197"/>
              <a:gd name="connsiteX29" fmla="*/ 2772137 w 12199717"/>
              <a:gd name="connsiteY29" fmla="*/ 0 h 3750197"/>
              <a:gd name="connsiteX30" fmla="*/ 2974694 w 12199717"/>
              <a:gd name="connsiteY30" fmla="*/ 11574 h 3750197"/>
              <a:gd name="connsiteX31" fmla="*/ 3269848 w 12199717"/>
              <a:gd name="connsiteY31" fmla="*/ 17362 h 3750197"/>
              <a:gd name="connsiteX32" fmla="*/ 3975904 w 12199717"/>
              <a:gd name="connsiteY32" fmla="*/ 23149 h 3750197"/>
              <a:gd name="connsiteX33" fmla="*/ 4109013 w 12199717"/>
              <a:gd name="connsiteY33" fmla="*/ 28936 h 3750197"/>
              <a:gd name="connsiteX34" fmla="*/ 4178461 w 12199717"/>
              <a:gd name="connsiteY34" fmla="*/ 34724 h 3750197"/>
              <a:gd name="connsiteX35" fmla="*/ 4508340 w 12199717"/>
              <a:gd name="connsiteY35" fmla="*/ 63660 h 3750197"/>
              <a:gd name="connsiteX36" fmla="*/ 4930816 w 12199717"/>
              <a:gd name="connsiteY36" fmla="*/ 127321 h 3750197"/>
              <a:gd name="connsiteX37" fmla="*/ 5029200 w 12199717"/>
              <a:gd name="connsiteY37" fmla="*/ 138896 h 3750197"/>
              <a:gd name="connsiteX38" fmla="*/ 5104436 w 12199717"/>
              <a:gd name="connsiteY38" fmla="*/ 156258 h 3750197"/>
              <a:gd name="connsiteX39" fmla="*/ 5144947 w 12199717"/>
              <a:gd name="connsiteY39" fmla="*/ 162045 h 3750197"/>
              <a:gd name="connsiteX40" fmla="*/ 5359079 w 12199717"/>
              <a:gd name="connsiteY40" fmla="*/ 190982 h 3750197"/>
              <a:gd name="connsiteX41" fmla="*/ 5451676 w 12199717"/>
              <a:gd name="connsiteY41" fmla="*/ 214131 h 3750197"/>
              <a:gd name="connsiteX42" fmla="*/ 5590572 w 12199717"/>
              <a:gd name="connsiteY42" fmla="*/ 237281 h 3750197"/>
              <a:gd name="connsiteX43" fmla="*/ 5654233 w 12199717"/>
              <a:gd name="connsiteY43" fmla="*/ 254643 h 3750197"/>
              <a:gd name="connsiteX44" fmla="*/ 5746831 w 12199717"/>
              <a:gd name="connsiteY44" fmla="*/ 277792 h 3750197"/>
              <a:gd name="connsiteX45" fmla="*/ 5810491 w 12199717"/>
              <a:gd name="connsiteY45" fmla="*/ 289367 h 3750197"/>
              <a:gd name="connsiteX46" fmla="*/ 5868365 w 12199717"/>
              <a:gd name="connsiteY46" fmla="*/ 300941 h 3750197"/>
              <a:gd name="connsiteX47" fmla="*/ 5955175 w 12199717"/>
              <a:gd name="connsiteY47" fmla="*/ 318303 h 3750197"/>
              <a:gd name="connsiteX48" fmla="*/ 6013048 w 12199717"/>
              <a:gd name="connsiteY48" fmla="*/ 335665 h 3750197"/>
              <a:gd name="connsiteX49" fmla="*/ 6117221 w 12199717"/>
              <a:gd name="connsiteY49" fmla="*/ 347240 h 3750197"/>
              <a:gd name="connsiteX50" fmla="*/ 6140370 w 12199717"/>
              <a:gd name="connsiteY50" fmla="*/ 353027 h 3750197"/>
              <a:gd name="connsiteX51" fmla="*/ 6279266 w 12199717"/>
              <a:gd name="connsiteY51" fmla="*/ 364602 h 3750197"/>
              <a:gd name="connsiteX52" fmla="*/ 6412375 w 12199717"/>
              <a:gd name="connsiteY52" fmla="*/ 370389 h 3750197"/>
              <a:gd name="connsiteX53" fmla="*/ 6585995 w 12199717"/>
              <a:gd name="connsiteY53" fmla="*/ 381964 h 3750197"/>
              <a:gd name="connsiteX54" fmla="*/ 6690167 w 12199717"/>
              <a:gd name="connsiteY54" fmla="*/ 387751 h 3750197"/>
              <a:gd name="connsiteX55" fmla="*/ 7275316 w 12199717"/>
              <a:gd name="connsiteY55" fmla="*/ 410901 h 3750197"/>
              <a:gd name="connsiteX56" fmla="*/ 8165940 w 12199717"/>
              <a:gd name="connsiteY56" fmla="*/ 428263 h 3750197"/>
              <a:gd name="connsiteX57" fmla="*/ 9427580 w 12199717"/>
              <a:gd name="connsiteY57" fmla="*/ 410901 h 3750197"/>
              <a:gd name="connsiteX58" fmla="*/ 9531752 w 12199717"/>
              <a:gd name="connsiteY58" fmla="*/ 399326 h 3750197"/>
              <a:gd name="connsiteX59" fmla="*/ 9647499 w 12199717"/>
              <a:gd name="connsiteY59" fmla="*/ 387751 h 3750197"/>
              <a:gd name="connsiteX60" fmla="*/ 9751671 w 12199717"/>
              <a:gd name="connsiteY60" fmla="*/ 376177 h 3750197"/>
              <a:gd name="connsiteX61" fmla="*/ 9878993 w 12199717"/>
              <a:gd name="connsiteY61" fmla="*/ 364602 h 3750197"/>
              <a:gd name="connsiteX62" fmla="*/ 9925291 w 12199717"/>
              <a:gd name="connsiteY62" fmla="*/ 353027 h 3750197"/>
              <a:gd name="connsiteX63" fmla="*/ 9948441 w 12199717"/>
              <a:gd name="connsiteY63" fmla="*/ 347240 h 3750197"/>
              <a:gd name="connsiteX64" fmla="*/ 9983165 w 12199717"/>
              <a:gd name="connsiteY64" fmla="*/ 335665 h 3750197"/>
              <a:gd name="connsiteX65" fmla="*/ 10017889 w 12199717"/>
              <a:gd name="connsiteY65" fmla="*/ 329878 h 3750197"/>
              <a:gd name="connsiteX66" fmla="*/ 10046826 w 12199717"/>
              <a:gd name="connsiteY66" fmla="*/ 318303 h 3750197"/>
              <a:gd name="connsiteX67" fmla="*/ 10081550 w 12199717"/>
              <a:gd name="connsiteY67" fmla="*/ 312516 h 3750197"/>
              <a:gd name="connsiteX68" fmla="*/ 10098912 w 12199717"/>
              <a:gd name="connsiteY68" fmla="*/ 300941 h 3750197"/>
              <a:gd name="connsiteX69" fmla="*/ 10116274 w 12199717"/>
              <a:gd name="connsiteY69" fmla="*/ 295154 h 3750197"/>
              <a:gd name="connsiteX70" fmla="*/ 10174147 w 12199717"/>
              <a:gd name="connsiteY70" fmla="*/ 289367 h 3750197"/>
              <a:gd name="connsiteX71" fmla="*/ 10781818 w 12199717"/>
              <a:gd name="connsiteY71" fmla="*/ 277792 h 3750197"/>
              <a:gd name="connsiteX72" fmla="*/ 10984375 w 12199717"/>
              <a:gd name="connsiteY72" fmla="*/ 266217 h 3750197"/>
              <a:gd name="connsiteX73" fmla="*/ 11129059 w 12199717"/>
              <a:gd name="connsiteY73" fmla="*/ 260430 h 3750197"/>
              <a:gd name="connsiteX74" fmla="*/ 11308466 w 12199717"/>
              <a:gd name="connsiteY74" fmla="*/ 248855 h 3750197"/>
              <a:gd name="connsiteX75" fmla="*/ 11412638 w 12199717"/>
              <a:gd name="connsiteY75" fmla="*/ 243068 h 3750197"/>
              <a:gd name="connsiteX76" fmla="*/ 11603621 w 12199717"/>
              <a:gd name="connsiteY76" fmla="*/ 231493 h 3750197"/>
              <a:gd name="connsiteX77" fmla="*/ 11719367 w 12199717"/>
              <a:gd name="connsiteY77" fmla="*/ 225706 h 3750197"/>
              <a:gd name="connsiteX78" fmla="*/ 11979798 w 12199717"/>
              <a:gd name="connsiteY78" fmla="*/ 219919 h 3750197"/>
              <a:gd name="connsiteX79" fmla="*/ 12026097 w 12199717"/>
              <a:gd name="connsiteY79" fmla="*/ 214131 h 3750197"/>
              <a:gd name="connsiteX80" fmla="*/ 12130269 w 12199717"/>
              <a:gd name="connsiteY80" fmla="*/ 202557 h 3750197"/>
              <a:gd name="connsiteX81" fmla="*/ 12170780 w 12199717"/>
              <a:gd name="connsiteY81" fmla="*/ 190982 h 3750197"/>
              <a:gd name="connsiteX82" fmla="*/ 12193929 w 12199717"/>
              <a:gd name="connsiteY82" fmla="*/ 185195 h 3750197"/>
              <a:gd name="connsiteX83" fmla="*/ 12199717 w 12199717"/>
              <a:gd name="connsiteY83" fmla="*/ 3750197 h 3750197"/>
              <a:gd name="connsiteX84" fmla="*/ 0 w 12199717"/>
              <a:gd name="connsiteY84" fmla="*/ 3744410 h 3750197"/>
              <a:gd name="connsiteX85" fmla="*/ 0 w 12199717"/>
              <a:gd name="connsiteY85"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260431 w 12199717"/>
              <a:gd name="connsiteY4" fmla="*/ 196769 h 3750197"/>
              <a:gd name="connsiteX5" fmla="*/ 457200 w 12199717"/>
              <a:gd name="connsiteY5" fmla="*/ 173620 h 3750197"/>
              <a:gd name="connsiteX6" fmla="*/ 515074 w 12199717"/>
              <a:gd name="connsiteY6" fmla="*/ 167833 h 3750197"/>
              <a:gd name="connsiteX7" fmla="*/ 555585 w 12199717"/>
              <a:gd name="connsiteY7" fmla="*/ 162045 h 3750197"/>
              <a:gd name="connsiteX8" fmla="*/ 601884 w 12199717"/>
              <a:gd name="connsiteY8" fmla="*/ 156258 h 3750197"/>
              <a:gd name="connsiteX9" fmla="*/ 642395 w 12199717"/>
              <a:gd name="connsiteY9" fmla="*/ 150470 h 3750197"/>
              <a:gd name="connsiteX10" fmla="*/ 700269 w 12199717"/>
              <a:gd name="connsiteY10" fmla="*/ 144683 h 3750197"/>
              <a:gd name="connsiteX11" fmla="*/ 746567 w 12199717"/>
              <a:gd name="connsiteY11" fmla="*/ 138896 h 3750197"/>
              <a:gd name="connsiteX12" fmla="*/ 769717 w 12199717"/>
              <a:gd name="connsiteY12" fmla="*/ 133108 h 3750197"/>
              <a:gd name="connsiteX13" fmla="*/ 821803 w 12199717"/>
              <a:gd name="connsiteY13" fmla="*/ 127321 h 3750197"/>
              <a:gd name="connsiteX14" fmla="*/ 856527 w 12199717"/>
              <a:gd name="connsiteY14" fmla="*/ 121534 h 3750197"/>
              <a:gd name="connsiteX15" fmla="*/ 966486 w 12199717"/>
              <a:gd name="connsiteY15" fmla="*/ 104172 h 3750197"/>
              <a:gd name="connsiteX16" fmla="*/ 1070659 w 12199717"/>
              <a:gd name="connsiteY16" fmla="*/ 92597 h 3750197"/>
              <a:gd name="connsiteX17" fmla="*/ 1099595 w 12199717"/>
              <a:gd name="connsiteY17" fmla="*/ 86810 h 3750197"/>
              <a:gd name="connsiteX18" fmla="*/ 1151681 w 12199717"/>
              <a:gd name="connsiteY18" fmla="*/ 75235 h 3750197"/>
              <a:gd name="connsiteX19" fmla="*/ 1261641 w 12199717"/>
              <a:gd name="connsiteY19" fmla="*/ 63660 h 3750197"/>
              <a:gd name="connsiteX20" fmla="*/ 1406324 w 12199717"/>
              <a:gd name="connsiteY20" fmla="*/ 57873 h 3750197"/>
              <a:gd name="connsiteX21" fmla="*/ 1504709 w 12199717"/>
              <a:gd name="connsiteY21" fmla="*/ 52086 h 3750197"/>
              <a:gd name="connsiteX22" fmla="*/ 1765140 w 12199717"/>
              <a:gd name="connsiteY22" fmla="*/ 40511 h 3750197"/>
              <a:gd name="connsiteX23" fmla="*/ 1840375 w 12199717"/>
              <a:gd name="connsiteY23" fmla="*/ 34724 h 3750197"/>
              <a:gd name="connsiteX24" fmla="*/ 1886674 w 12199717"/>
              <a:gd name="connsiteY24" fmla="*/ 28936 h 3750197"/>
              <a:gd name="connsiteX25" fmla="*/ 2013995 w 12199717"/>
              <a:gd name="connsiteY25" fmla="*/ 23149 h 3750197"/>
              <a:gd name="connsiteX26" fmla="*/ 2118167 w 12199717"/>
              <a:gd name="connsiteY26" fmla="*/ 17362 h 3750197"/>
              <a:gd name="connsiteX27" fmla="*/ 2338086 w 12199717"/>
              <a:gd name="connsiteY27" fmla="*/ 5787 h 3750197"/>
              <a:gd name="connsiteX28" fmla="*/ 2772137 w 12199717"/>
              <a:gd name="connsiteY28" fmla="*/ 0 h 3750197"/>
              <a:gd name="connsiteX29" fmla="*/ 2974694 w 12199717"/>
              <a:gd name="connsiteY29" fmla="*/ 11574 h 3750197"/>
              <a:gd name="connsiteX30" fmla="*/ 3269848 w 12199717"/>
              <a:gd name="connsiteY30" fmla="*/ 17362 h 3750197"/>
              <a:gd name="connsiteX31" fmla="*/ 3975904 w 12199717"/>
              <a:gd name="connsiteY31" fmla="*/ 23149 h 3750197"/>
              <a:gd name="connsiteX32" fmla="*/ 4109013 w 12199717"/>
              <a:gd name="connsiteY32" fmla="*/ 28936 h 3750197"/>
              <a:gd name="connsiteX33" fmla="*/ 4178461 w 12199717"/>
              <a:gd name="connsiteY33" fmla="*/ 34724 h 3750197"/>
              <a:gd name="connsiteX34" fmla="*/ 4508340 w 12199717"/>
              <a:gd name="connsiteY34" fmla="*/ 63660 h 3750197"/>
              <a:gd name="connsiteX35" fmla="*/ 4930816 w 12199717"/>
              <a:gd name="connsiteY35" fmla="*/ 127321 h 3750197"/>
              <a:gd name="connsiteX36" fmla="*/ 5029200 w 12199717"/>
              <a:gd name="connsiteY36" fmla="*/ 138896 h 3750197"/>
              <a:gd name="connsiteX37" fmla="*/ 5104436 w 12199717"/>
              <a:gd name="connsiteY37" fmla="*/ 156258 h 3750197"/>
              <a:gd name="connsiteX38" fmla="*/ 5144947 w 12199717"/>
              <a:gd name="connsiteY38" fmla="*/ 162045 h 3750197"/>
              <a:gd name="connsiteX39" fmla="*/ 5359079 w 12199717"/>
              <a:gd name="connsiteY39" fmla="*/ 190982 h 3750197"/>
              <a:gd name="connsiteX40" fmla="*/ 5451676 w 12199717"/>
              <a:gd name="connsiteY40" fmla="*/ 214131 h 3750197"/>
              <a:gd name="connsiteX41" fmla="*/ 5590572 w 12199717"/>
              <a:gd name="connsiteY41" fmla="*/ 237281 h 3750197"/>
              <a:gd name="connsiteX42" fmla="*/ 5654233 w 12199717"/>
              <a:gd name="connsiteY42" fmla="*/ 254643 h 3750197"/>
              <a:gd name="connsiteX43" fmla="*/ 5746831 w 12199717"/>
              <a:gd name="connsiteY43" fmla="*/ 277792 h 3750197"/>
              <a:gd name="connsiteX44" fmla="*/ 5810491 w 12199717"/>
              <a:gd name="connsiteY44" fmla="*/ 289367 h 3750197"/>
              <a:gd name="connsiteX45" fmla="*/ 5868365 w 12199717"/>
              <a:gd name="connsiteY45" fmla="*/ 300941 h 3750197"/>
              <a:gd name="connsiteX46" fmla="*/ 5955175 w 12199717"/>
              <a:gd name="connsiteY46" fmla="*/ 318303 h 3750197"/>
              <a:gd name="connsiteX47" fmla="*/ 6013048 w 12199717"/>
              <a:gd name="connsiteY47" fmla="*/ 335665 h 3750197"/>
              <a:gd name="connsiteX48" fmla="*/ 6117221 w 12199717"/>
              <a:gd name="connsiteY48" fmla="*/ 347240 h 3750197"/>
              <a:gd name="connsiteX49" fmla="*/ 6140370 w 12199717"/>
              <a:gd name="connsiteY49" fmla="*/ 353027 h 3750197"/>
              <a:gd name="connsiteX50" fmla="*/ 6279266 w 12199717"/>
              <a:gd name="connsiteY50" fmla="*/ 364602 h 3750197"/>
              <a:gd name="connsiteX51" fmla="*/ 6412375 w 12199717"/>
              <a:gd name="connsiteY51" fmla="*/ 370389 h 3750197"/>
              <a:gd name="connsiteX52" fmla="*/ 6585995 w 12199717"/>
              <a:gd name="connsiteY52" fmla="*/ 381964 h 3750197"/>
              <a:gd name="connsiteX53" fmla="*/ 6690167 w 12199717"/>
              <a:gd name="connsiteY53" fmla="*/ 387751 h 3750197"/>
              <a:gd name="connsiteX54" fmla="*/ 7275316 w 12199717"/>
              <a:gd name="connsiteY54" fmla="*/ 410901 h 3750197"/>
              <a:gd name="connsiteX55" fmla="*/ 8165940 w 12199717"/>
              <a:gd name="connsiteY55" fmla="*/ 428263 h 3750197"/>
              <a:gd name="connsiteX56" fmla="*/ 9427580 w 12199717"/>
              <a:gd name="connsiteY56" fmla="*/ 410901 h 3750197"/>
              <a:gd name="connsiteX57" fmla="*/ 9531752 w 12199717"/>
              <a:gd name="connsiteY57" fmla="*/ 399326 h 3750197"/>
              <a:gd name="connsiteX58" fmla="*/ 9647499 w 12199717"/>
              <a:gd name="connsiteY58" fmla="*/ 387751 h 3750197"/>
              <a:gd name="connsiteX59" fmla="*/ 9751671 w 12199717"/>
              <a:gd name="connsiteY59" fmla="*/ 376177 h 3750197"/>
              <a:gd name="connsiteX60" fmla="*/ 9878993 w 12199717"/>
              <a:gd name="connsiteY60" fmla="*/ 364602 h 3750197"/>
              <a:gd name="connsiteX61" fmla="*/ 9925291 w 12199717"/>
              <a:gd name="connsiteY61" fmla="*/ 353027 h 3750197"/>
              <a:gd name="connsiteX62" fmla="*/ 9948441 w 12199717"/>
              <a:gd name="connsiteY62" fmla="*/ 347240 h 3750197"/>
              <a:gd name="connsiteX63" fmla="*/ 9983165 w 12199717"/>
              <a:gd name="connsiteY63" fmla="*/ 335665 h 3750197"/>
              <a:gd name="connsiteX64" fmla="*/ 10017889 w 12199717"/>
              <a:gd name="connsiteY64" fmla="*/ 329878 h 3750197"/>
              <a:gd name="connsiteX65" fmla="*/ 10046826 w 12199717"/>
              <a:gd name="connsiteY65" fmla="*/ 318303 h 3750197"/>
              <a:gd name="connsiteX66" fmla="*/ 10081550 w 12199717"/>
              <a:gd name="connsiteY66" fmla="*/ 312516 h 3750197"/>
              <a:gd name="connsiteX67" fmla="*/ 10098912 w 12199717"/>
              <a:gd name="connsiteY67" fmla="*/ 300941 h 3750197"/>
              <a:gd name="connsiteX68" fmla="*/ 10116274 w 12199717"/>
              <a:gd name="connsiteY68" fmla="*/ 295154 h 3750197"/>
              <a:gd name="connsiteX69" fmla="*/ 10174147 w 12199717"/>
              <a:gd name="connsiteY69" fmla="*/ 289367 h 3750197"/>
              <a:gd name="connsiteX70" fmla="*/ 10781818 w 12199717"/>
              <a:gd name="connsiteY70" fmla="*/ 277792 h 3750197"/>
              <a:gd name="connsiteX71" fmla="*/ 10984375 w 12199717"/>
              <a:gd name="connsiteY71" fmla="*/ 266217 h 3750197"/>
              <a:gd name="connsiteX72" fmla="*/ 11129059 w 12199717"/>
              <a:gd name="connsiteY72" fmla="*/ 260430 h 3750197"/>
              <a:gd name="connsiteX73" fmla="*/ 11308466 w 12199717"/>
              <a:gd name="connsiteY73" fmla="*/ 248855 h 3750197"/>
              <a:gd name="connsiteX74" fmla="*/ 11412638 w 12199717"/>
              <a:gd name="connsiteY74" fmla="*/ 243068 h 3750197"/>
              <a:gd name="connsiteX75" fmla="*/ 11603621 w 12199717"/>
              <a:gd name="connsiteY75" fmla="*/ 231493 h 3750197"/>
              <a:gd name="connsiteX76" fmla="*/ 11719367 w 12199717"/>
              <a:gd name="connsiteY76" fmla="*/ 225706 h 3750197"/>
              <a:gd name="connsiteX77" fmla="*/ 11979798 w 12199717"/>
              <a:gd name="connsiteY77" fmla="*/ 219919 h 3750197"/>
              <a:gd name="connsiteX78" fmla="*/ 12026097 w 12199717"/>
              <a:gd name="connsiteY78" fmla="*/ 214131 h 3750197"/>
              <a:gd name="connsiteX79" fmla="*/ 12130269 w 12199717"/>
              <a:gd name="connsiteY79" fmla="*/ 202557 h 3750197"/>
              <a:gd name="connsiteX80" fmla="*/ 12170780 w 12199717"/>
              <a:gd name="connsiteY80" fmla="*/ 190982 h 3750197"/>
              <a:gd name="connsiteX81" fmla="*/ 12193929 w 12199717"/>
              <a:gd name="connsiteY81" fmla="*/ 185195 h 3750197"/>
              <a:gd name="connsiteX82" fmla="*/ 12199717 w 12199717"/>
              <a:gd name="connsiteY82" fmla="*/ 3750197 h 3750197"/>
              <a:gd name="connsiteX83" fmla="*/ 0 w 12199717"/>
              <a:gd name="connsiteY83" fmla="*/ 3744410 h 3750197"/>
              <a:gd name="connsiteX84" fmla="*/ 0 w 12199717"/>
              <a:gd name="connsiteY84"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457200 w 12199717"/>
              <a:gd name="connsiteY4" fmla="*/ 173620 h 3750197"/>
              <a:gd name="connsiteX5" fmla="*/ 515074 w 12199717"/>
              <a:gd name="connsiteY5" fmla="*/ 167833 h 3750197"/>
              <a:gd name="connsiteX6" fmla="*/ 555585 w 12199717"/>
              <a:gd name="connsiteY6" fmla="*/ 162045 h 3750197"/>
              <a:gd name="connsiteX7" fmla="*/ 601884 w 12199717"/>
              <a:gd name="connsiteY7" fmla="*/ 156258 h 3750197"/>
              <a:gd name="connsiteX8" fmla="*/ 642395 w 12199717"/>
              <a:gd name="connsiteY8" fmla="*/ 150470 h 3750197"/>
              <a:gd name="connsiteX9" fmla="*/ 700269 w 12199717"/>
              <a:gd name="connsiteY9" fmla="*/ 144683 h 3750197"/>
              <a:gd name="connsiteX10" fmla="*/ 746567 w 12199717"/>
              <a:gd name="connsiteY10" fmla="*/ 138896 h 3750197"/>
              <a:gd name="connsiteX11" fmla="*/ 769717 w 12199717"/>
              <a:gd name="connsiteY11" fmla="*/ 133108 h 3750197"/>
              <a:gd name="connsiteX12" fmla="*/ 821803 w 12199717"/>
              <a:gd name="connsiteY12" fmla="*/ 127321 h 3750197"/>
              <a:gd name="connsiteX13" fmla="*/ 856527 w 12199717"/>
              <a:gd name="connsiteY13" fmla="*/ 121534 h 3750197"/>
              <a:gd name="connsiteX14" fmla="*/ 966486 w 12199717"/>
              <a:gd name="connsiteY14" fmla="*/ 104172 h 3750197"/>
              <a:gd name="connsiteX15" fmla="*/ 1070659 w 12199717"/>
              <a:gd name="connsiteY15" fmla="*/ 92597 h 3750197"/>
              <a:gd name="connsiteX16" fmla="*/ 1099595 w 12199717"/>
              <a:gd name="connsiteY16" fmla="*/ 86810 h 3750197"/>
              <a:gd name="connsiteX17" fmla="*/ 1151681 w 12199717"/>
              <a:gd name="connsiteY17" fmla="*/ 75235 h 3750197"/>
              <a:gd name="connsiteX18" fmla="*/ 1261641 w 12199717"/>
              <a:gd name="connsiteY18" fmla="*/ 63660 h 3750197"/>
              <a:gd name="connsiteX19" fmla="*/ 1406324 w 12199717"/>
              <a:gd name="connsiteY19" fmla="*/ 57873 h 3750197"/>
              <a:gd name="connsiteX20" fmla="*/ 1504709 w 12199717"/>
              <a:gd name="connsiteY20" fmla="*/ 52086 h 3750197"/>
              <a:gd name="connsiteX21" fmla="*/ 1765140 w 12199717"/>
              <a:gd name="connsiteY21" fmla="*/ 40511 h 3750197"/>
              <a:gd name="connsiteX22" fmla="*/ 1840375 w 12199717"/>
              <a:gd name="connsiteY22" fmla="*/ 34724 h 3750197"/>
              <a:gd name="connsiteX23" fmla="*/ 1886674 w 12199717"/>
              <a:gd name="connsiteY23" fmla="*/ 28936 h 3750197"/>
              <a:gd name="connsiteX24" fmla="*/ 2013995 w 12199717"/>
              <a:gd name="connsiteY24" fmla="*/ 23149 h 3750197"/>
              <a:gd name="connsiteX25" fmla="*/ 2118167 w 12199717"/>
              <a:gd name="connsiteY25" fmla="*/ 17362 h 3750197"/>
              <a:gd name="connsiteX26" fmla="*/ 2338086 w 12199717"/>
              <a:gd name="connsiteY26" fmla="*/ 5787 h 3750197"/>
              <a:gd name="connsiteX27" fmla="*/ 2772137 w 12199717"/>
              <a:gd name="connsiteY27" fmla="*/ 0 h 3750197"/>
              <a:gd name="connsiteX28" fmla="*/ 2974694 w 12199717"/>
              <a:gd name="connsiteY28" fmla="*/ 11574 h 3750197"/>
              <a:gd name="connsiteX29" fmla="*/ 3269848 w 12199717"/>
              <a:gd name="connsiteY29" fmla="*/ 17362 h 3750197"/>
              <a:gd name="connsiteX30" fmla="*/ 3975904 w 12199717"/>
              <a:gd name="connsiteY30" fmla="*/ 23149 h 3750197"/>
              <a:gd name="connsiteX31" fmla="*/ 4109013 w 12199717"/>
              <a:gd name="connsiteY31" fmla="*/ 28936 h 3750197"/>
              <a:gd name="connsiteX32" fmla="*/ 4178461 w 12199717"/>
              <a:gd name="connsiteY32" fmla="*/ 34724 h 3750197"/>
              <a:gd name="connsiteX33" fmla="*/ 4508340 w 12199717"/>
              <a:gd name="connsiteY33" fmla="*/ 63660 h 3750197"/>
              <a:gd name="connsiteX34" fmla="*/ 4930816 w 12199717"/>
              <a:gd name="connsiteY34" fmla="*/ 127321 h 3750197"/>
              <a:gd name="connsiteX35" fmla="*/ 5029200 w 12199717"/>
              <a:gd name="connsiteY35" fmla="*/ 138896 h 3750197"/>
              <a:gd name="connsiteX36" fmla="*/ 5104436 w 12199717"/>
              <a:gd name="connsiteY36" fmla="*/ 156258 h 3750197"/>
              <a:gd name="connsiteX37" fmla="*/ 5144947 w 12199717"/>
              <a:gd name="connsiteY37" fmla="*/ 162045 h 3750197"/>
              <a:gd name="connsiteX38" fmla="*/ 5359079 w 12199717"/>
              <a:gd name="connsiteY38" fmla="*/ 190982 h 3750197"/>
              <a:gd name="connsiteX39" fmla="*/ 5451676 w 12199717"/>
              <a:gd name="connsiteY39" fmla="*/ 214131 h 3750197"/>
              <a:gd name="connsiteX40" fmla="*/ 5590572 w 12199717"/>
              <a:gd name="connsiteY40" fmla="*/ 237281 h 3750197"/>
              <a:gd name="connsiteX41" fmla="*/ 5654233 w 12199717"/>
              <a:gd name="connsiteY41" fmla="*/ 254643 h 3750197"/>
              <a:gd name="connsiteX42" fmla="*/ 5746831 w 12199717"/>
              <a:gd name="connsiteY42" fmla="*/ 277792 h 3750197"/>
              <a:gd name="connsiteX43" fmla="*/ 5810491 w 12199717"/>
              <a:gd name="connsiteY43" fmla="*/ 289367 h 3750197"/>
              <a:gd name="connsiteX44" fmla="*/ 5868365 w 12199717"/>
              <a:gd name="connsiteY44" fmla="*/ 300941 h 3750197"/>
              <a:gd name="connsiteX45" fmla="*/ 5955175 w 12199717"/>
              <a:gd name="connsiteY45" fmla="*/ 318303 h 3750197"/>
              <a:gd name="connsiteX46" fmla="*/ 6013048 w 12199717"/>
              <a:gd name="connsiteY46" fmla="*/ 335665 h 3750197"/>
              <a:gd name="connsiteX47" fmla="*/ 6117221 w 12199717"/>
              <a:gd name="connsiteY47" fmla="*/ 347240 h 3750197"/>
              <a:gd name="connsiteX48" fmla="*/ 6140370 w 12199717"/>
              <a:gd name="connsiteY48" fmla="*/ 353027 h 3750197"/>
              <a:gd name="connsiteX49" fmla="*/ 6279266 w 12199717"/>
              <a:gd name="connsiteY49" fmla="*/ 364602 h 3750197"/>
              <a:gd name="connsiteX50" fmla="*/ 6412375 w 12199717"/>
              <a:gd name="connsiteY50" fmla="*/ 370389 h 3750197"/>
              <a:gd name="connsiteX51" fmla="*/ 6585995 w 12199717"/>
              <a:gd name="connsiteY51" fmla="*/ 381964 h 3750197"/>
              <a:gd name="connsiteX52" fmla="*/ 6690167 w 12199717"/>
              <a:gd name="connsiteY52" fmla="*/ 387751 h 3750197"/>
              <a:gd name="connsiteX53" fmla="*/ 7275316 w 12199717"/>
              <a:gd name="connsiteY53" fmla="*/ 410901 h 3750197"/>
              <a:gd name="connsiteX54" fmla="*/ 8165940 w 12199717"/>
              <a:gd name="connsiteY54" fmla="*/ 428263 h 3750197"/>
              <a:gd name="connsiteX55" fmla="*/ 9427580 w 12199717"/>
              <a:gd name="connsiteY55" fmla="*/ 410901 h 3750197"/>
              <a:gd name="connsiteX56" fmla="*/ 9531752 w 12199717"/>
              <a:gd name="connsiteY56" fmla="*/ 399326 h 3750197"/>
              <a:gd name="connsiteX57" fmla="*/ 9647499 w 12199717"/>
              <a:gd name="connsiteY57" fmla="*/ 387751 h 3750197"/>
              <a:gd name="connsiteX58" fmla="*/ 9751671 w 12199717"/>
              <a:gd name="connsiteY58" fmla="*/ 376177 h 3750197"/>
              <a:gd name="connsiteX59" fmla="*/ 9878993 w 12199717"/>
              <a:gd name="connsiteY59" fmla="*/ 364602 h 3750197"/>
              <a:gd name="connsiteX60" fmla="*/ 9925291 w 12199717"/>
              <a:gd name="connsiteY60" fmla="*/ 353027 h 3750197"/>
              <a:gd name="connsiteX61" fmla="*/ 9948441 w 12199717"/>
              <a:gd name="connsiteY61" fmla="*/ 347240 h 3750197"/>
              <a:gd name="connsiteX62" fmla="*/ 9983165 w 12199717"/>
              <a:gd name="connsiteY62" fmla="*/ 335665 h 3750197"/>
              <a:gd name="connsiteX63" fmla="*/ 10017889 w 12199717"/>
              <a:gd name="connsiteY63" fmla="*/ 329878 h 3750197"/>
              <a:gd name="connsiteX64" fmla="*/ 10046826 w 12199717"/>
              <a:gd name="connsiteY64" fmla="*/ 318303 h 3750197"/>
              <a:gd name="connsiteX65" fmla="*/ 10081550 w 12199717"/>
              <a:gd name="connsiteY65" fmla="*/ 312516 h 3750197"/>
              <a:gd name="connsiteX66" fmla="*/ 10098912 w 12199717"/>
              <a:gd name="connsiteY66" fmla="*/ 300941 h 3750197"/>
              <a:gd name="connsiteX67" fmla="*/ 10116274 w 12199717"/>
              <a:gd name="connsiteY67" fmla="*/ 295154 h 3750197"/>
              <a:gd name="connsiteX68" fmla="*/ 10174147 w 12199717"/>
              <a:gd name="connsiteY68" fmla="*/ 289367 h 3750197"/>
              <a:gd name="connsiteX69" fmla="*/ 10781818 w 12199717"/>
              <a:gd name="connsiteY69" fmla="*/ 277792 h 3750197"/>
              <a:gd name="connsiteX70" fmla="*/ 10984375 w 12199717"/>
              <a:gd name="connsiteY70" fmla="*/ 266217 h 3750197"/>
              <a:gd name="connsiteX71" fmla="*/ 11129059 w 12199717"/>
              <a:gd name="connsiteY71" fmla="*/ 260430 h 3750197"/>
              <a:gd name="connsiteX72" fmla="*/ 11308466 w 12199717"/>
              <a:gd name="connsiteY72" fmla="*/ 248855 h 3750197"/>
              <a:gd name="connsiteX73" fmla="*/ 11412638 w 12199717"/>
              <a:gd name="connsiteY73" fmla="*/ 243068 h 3750197"/>
              <a:gd name="connsiteX74" fmla="*/ 11603621 w 12199717"/>
              <a:gd name="connsiteY74" fmla="*/ 231493 h 3750197"/>
              <a:gd name="connsiteX75" fmla="*/ 11719367 w 12199717"/>
              <a:gd name="connsiteY75" fmla="*/ 225706 h 3750197"/>
              <a:gd name="connsiteX76" fmla="*/ 11979798 w 12199717"/>
              <a:gd name="connsiteY76" fmla="*/ 219919 h 3750197"/>
              <a:gd name="connsiteX77" fmla="*/ 12026097 w 12199717"/>
              <a:gd name="connsiteY77" fmla="*/ 214131 h 3750197"/>
              <a:gd name="connsiteX78" fmla="*/ 12130269 w 12199717"/>
              <a:gd name="connsiteY78" fmla="*/ 202557 h 3750197"/>
              <a:gd name="connsiteX79" fmla="*/ 12170780 w 12199717"/>
              <a:gd name="connsiteY79" fmla="*/ 190982 h 3750197"/>
              <a:gd name="connsiteX80" fmla="*/ 12193929 w 12199717"/>
              <a:gd name="connsiteY80" fmla="*/ 185195 h 3750197"/>
              <a:gd name="connsiteX81" fmla="*/ 12199717 w 12199717"/>
              <a:gd name="connsiteY81" fmla="*/ 3750197 h 3750197"/>
              <a:gd name="connsiteX82" fmla="*/ 0 w 12199717"/>
              <a:gd name="connsiteY82" fmla="*/ 3744410 h 3750197"/>
              <a:gd name="connsiteX83" fmla="*/ 0 w 12199717"/>
              <a:gd name="connsiteY83" fmla="*/ 231493 h 3750197"/>
              <a:gd name="connsiteX0" fmla="*/ 0 w 12199717"/>
              <a:gd name="connsiteY0" fmla="*/ 231493 h 3750197"/>
              <a:gd name="connsiteX1" fmla="*/ 0 w 12199717"/>
              <a:gd name="connsiteY1" fmla="*/ 231493 h 3750197"/>
              <a:gd name="connsiteX2" fmla="*/ 219919 w 12199717"/>
              <a:gd name="connsiteY2" fmla="*/ 202557 h 3750197"/>
              <a:gd name="connsiteX3" fmla="*/ 457200 w 12199717"/>
              <a:gd name="connsiteY3" fmla="*/ 173620 h 3750197"/>
              <a:gd name="connsiteX4" fmla="*/ 515074 w 12199717"/>
              <a:gd name="connsiteY4" fmla="*/ 167833 h 3750197"/>
              <a:gd name="connsiteX5" fmla="*/ 555585 w 12199717"/>
              <a:gd name="connsiteY5" fmla="*/ 162045 h 3750197"/>
              <a:gd name="connsiteX6" fmla="*/ 601884 w 12199717"/>
              <a:gd name="connsiteY6" fmla="*/ 156258 h 3750197"/>
              <a:gd name="connsiteX7" fmla="*/ 642395 w 12199717"/>
              <a:gd name="connsiteY7" fmla="*/ 150470 h 3750197"/>
              <a:gd name="connsiteX8" fmla="*/ 700269 w 12199717"/>
              <a:gd name="connsiteY8" fmla="*/ 144683 h 3750197"/>
              <a:gd name="connsiteX9" fmla="*/ 746567 w 12199717"/>
              <a:gd name="connsiteY9" fmla="*/ 138896 h 3750197"/>
              <a:gd name="connsiteX10" fmla="*/ 769717 w 12199717"/>
              <a:gd name="connsiteY10" fmla="*/ 133108 h 3750197"/>
              <a:gd name="connsiteX11" fmla="*/ 821803 w 12199717"/>
              <a:gd name="connsiteY11" fmla="*/ 127321 h 3750197"/>
              <a:gd name="connsiteX12" fmla="*/ 856527 w 12199717"/>
              <a:gd name="connsiteY12" fmla="*/ 121534 h 3750197"/>
              <a:gd name="connsiteX13" fmla="*/ 966486 w 12199717"/>
              <a:gd name="connsiteY13" fmla="*/ 104172 h 3750197"/>
              <a:gd name="connsiteX14" fmla="*/ 1070659 w 12199717"/>
              <a:gd name="connsiteY14" fmla="*/ 92597 h 3750197"/>
              <a:gd name="connsiteX15" fmla="*/ 1099595 w 12199717"/>
              <a:gd name="connsiteY15" fmla="*/ 86810 h 3750197"/>
              <a:gd name="connsiteX16" fmla="*/ 1151681 w 12199717"/>
              <a:gd name="connsiteY16" fmla="*/ 75235 h 3750197"/>
              <a:gd name="connsiteX17" fmla="*/ 1261641 w 12199717"/>
              <a:gd name="connsiteY17" fmla="*/ 63660 h 3750197"/>
              <a:gd name="connsiteX18" fmla="*/ 1406324 w 12199717"/>
              <a:gd name="connsiteY18" fmla="*/ 57873 h 3750197"/>
              <a:gd name="connsiteX19" fmla="*/ 1504709 w 12199717"/>
              <a:gd name="connsiteY19" fmla="*/ 52086 h 3750197"/>
              <a:gd name="connsiteX20" fmla="*/ 1765140 w 12199717"/>
              <a:gd name="connsiteY20" fmla="*/ 40511 h 3750197"/>
              <a:gd name="connsiteX21" fmla="*/ 1840375 w 12199717"/>
              <a:gd name="connsiteY21" fmla="*/ 34724 h 3750197"/>
              <a:gd name="connsiteX22" fmla="*/ 1886674 w 12199717"/>
              <a:gd name="connsiteY22" fmla="*/ 28936 h 3750197"/>
              <a:gd name="connsiteX23" fmla="*/ 2013995 w 12199717"/>
              <a:gd name="connsiteY23" fmla="*/ 23149 h 3750197"/>
              <a:gd name="connsiteX24" fmla="*/ 2118167 w 12199717"/>
              <a:gd name="connsiteY24" fmla="*/ 17362 h 3750197"/>
              <a:gd name="connsiteX25" fmla="*/ 2338086 w 12199717"/>
              <a:gd name="connsiteY25" fmla="*/ 5787 h 3750197"/>
              <a:gd name="connsiteX26" fmla="*/ 2772137 w 12199717"/>
              <a:gd name="connsiteY26" fmla="*/ 0 h 3750197"/>
              <a:gd name="connsiteX27" fmla="*/ 2974694 w 12199717"/>
              <a:gd name="connsiteY27" fmla="*/ 11574 h 3750197"/>
              <a:gd name="connsiteX28" fmla="*/ 3269848 w 12199717"/>
              <a:gd name="connsiteY28" fmla="*/ 17362 h 3750197"/>
              <a:gd name="connsiteX29" fmla="*/ 3975904 w 12199717"/>
              <a:gd name="connsiteY29" fmla="*/ 23149 h 3750197"/>
              <a:gd name="connsiteX30" fmla="*/ 4109013 w 12199717"/>
              <a:gd name="connsiteY30" fmla="*/ 28936 h 3750197"/>
              <a:gd name="connsiteX31" fmla="*/ 4178461 w 12199717"/>
              <a:gd name="connsiteY31" fmla="*/ 34724 h 3750197"/>
              <a:gd name="connsiteX32" fmla="*/ 4508340 w 12199717"/>
              <a:gd name="connsiteY32" fmla="*/ 63660 h 3750197"/>
              <a:gd name="connsiteX33" fmla="*/ 4930816 w 12199717"/>
              <a:gd name="connsiteY33" fmla="*/ 127321 h 3750197"/>
              <a:gd name="connsiteX34" fmla="*/ 5029200 w 12199717"/>
              <a:gd name="connsiteY34" fmla="*/ 138896 h 3750197"/>
              <a:gd name="connsiteX35" fmla="*/ 5104436 w 12199717"/>
              <a:gd name="connsiteY35" fmla="*/ 156258 h 3750197"/>
              <a:gd name="connsiteX36" fmla="*/ 5144947 w 12199717"/>
              <a:gd name="connsiteY36" fmla="*/ 162045 h 3750197"/>
              <a:gd name="connsiteX37" fmla="*/ 5359079 w 12199717"/>
              <a:gd name="connsiteY37" fmla="*/ 190982 h 3750197"/>
              <a:gd name="connsiteX38" fmla="*/ 5451676 w 12199717"/>
              <a:gd name="connsiteY38" fmla="*/ 214131 h 3750197"/>
              <a:gd name="connsiteX39" fmla="*/ 5590572 w 12199717"/>
              <a:gd name="connsiteY39" fmla="*/ 237281 h 3750197"/>
              <a:gd name="connsiteX40" fmla="*/ 5654233 w 12199717"/>
              <a:gd name="connsiteY40" fmla="*/ 254643 h 3750197"/>
              <a:gd name="connsiteX41" fmla="*/ 5746831 w 12199717"/>
              <a:gd name="connsiteY41" fmla="*/ 277792 h 3750197"/>
              <a:gd name="connsiteX42" fmla="*/ 5810491 w 12199717"/>
              <a:gd name="connsiteY42" fmla="*/ 289367 h 3750197"/>
              <a:gd name="connsiteX43" fmla="*/ 5868365 w 12199717"/>
              <a:gd name="connsiteY43" fmla="*/ 300941 h 3750197"/>
              <a:gd name="connsiteX44" fmla="*/ 5955175 w 12199717"/>
              <a:gd name="connsiteY44" fmla="*/ 318303 h 3750197"/>
              <a:gd name="connsiteX45" fmla="*/ 6013048 w 12199717"/>
              <a:gd name="connsiteY45" fmla="*/ 335665 h 3750197"/>
              <a:gd name="connsiteX46" fmla="*/ 6117221 w 12199717"/>
              <a:gd name="connsiteY46" fmla="*/ 347240 h 3750197"/>
              <a:gd name="connsiteX47" fmla="*/ 6140370 w 12199717"/>
              <a:gd name="connsiteY47" fmla="*/ 353027 h 3750197"/>
              <a:gd name="connsiteX48" fmla="*/ 6279266 w 12199717"/>
              <a:gd name="connsiteY48" fmla="*/ 364602 h 3750197"/>
              <a:gd name="connsiteX49" fmla="*/ 6412375 w 12199717"/>
              <a:gd name="connsiteY49" fmla="*/ 370389 h 3750197"/>
              <a:gd name="connsiteX50" fmla="*/ 6585995 w 12199717"/>
              <a:gd name="connsiteY50" fmla="*/ 381964 h 3750197"/>
              <a:gd name="connsiteX51" fmla="*/ 6690167 w 12199717"/>
              <a:gd name="connsiteY51" fmla="*/ 387751 h 3750197"/>
              <a:gd name="connsiteX52" fmla="*/ 7275316 w 12199717"/>
              <a:gd name="connsiteY52" fmla="*/ 410901 h 3750197"/>
              <a:gd name="connsiteX53" fmla="*/ 8165940 w 12199717"/>
              <a:gd name="connsiteY53" fmla="*/ 428263 h 3750197"/>
              <a:gd name="connsiteX54" fmla="*/ 9427580 w 12199717"/>
              <a:gd name="connsiteY54" fmla="*/ 410901 h 3750197"/>
              <a:gd name="connsiteX55" fmla="*/ 9531752 w 12199717"/>
              <a:gd name="connsiteY55" fmla="*/ 399326 h 3750197"/>
              <a:gd name="connsiteX56" fmla="*/ 9647499 w 12199717"/>
              <a:gd name="connsiteY56" fmla="*/ 387751 h 3750197"/>
              <a:gd name="connsiteX57" fmla="*/ 9751671 w 12199717"/>
              <a:gd name="connsiteY57" fmla="*/ 376177 h 3750197"/>
              <a:gd name="connsiteX58" fmla="*/ 9878993 w 12199717"/>
              <a:gd name="connsiteY58" fmla="*/ 364602 h 3750197"/>
              <a:gd name="connsiteX59" fmla="*/ 9925291 w 12199717"/>
              <a:gd name="connsiteY59" fmla="*/ 353027 h 3750197"/>
              <a:gd name="connsiteX60" fmla="*/ 9948441 w 12199717"/>
              <a:gd name="connsiteY60" fmla="*/ 347240 h 3750197"/>
              <a:gd name="connsiteX61" fmla="*/ 9983165 w 12199717"/>
              <a:gd name="connsiteY61" fmla="*/ 335665 h 3750197"/>
              <a:gd name="connsiteX62" fmla="*/ 10017889 w 12199717"/>
              <a:gd name="connsiteY62" fmla="*/ 329878 h 3750197"/>
              <a:gd name="connsiteX63" fmla="*/ 10046826 w 12199717"/>
              <a:gd name="connsiteY63" fmla="*/ 318303 h 3750197"/>
              <a:gd name="connsiteX64" fmla="*/ 10081550 w 12199717"/>
              <a:gd name="connsiteY64" fmla="*/ 312516 h 3750197"/>
              <a:gd name="connsiteX65" fmla="*/ 10098912 w 12199717"/>
              <a:gd name="connsiteY65" fmla="*/ 300941 h 3750197"/>
              <a:gd name="connsiteX66" fmla="*/ 10116274 w 12199717"/>
              <a:gd name="connsiteY66" fmla="*/ 295154 h 3750197"/>
              <a:gd name="connsiteX67" fmla="*/ 10174147 w 12199717"/>
              <a:gd name="connsiteY67" fmla="*/ 289367 h 3750197"/>
              <a:gd name="connsiteX68" fmla="*/ 10781818 w 12199717"/>
              <a:gd name="connsiteY68" fmla="*/ 277792 h 3750197"/>
              <a:gd name="connsiteX69" fmla="*/ 10984375 w 12199717"/>
              <a:gd name="connsiteY69" fmla="*/ 266217 h 3750197"/>
              <a:gd name="connsiteX70" fmla="*/ 11129059 w 12199717"/>
              <a:gd name="connsiteY70" fmla="*/ 260430 h 3750197"/>
              <a:gd name="connsiteX71" fmla="*/ 11308466 w 12199717"/>
              <a:gd name="connsiteY71" fmla="*/ 248855 h 3750197"/>
              <a:gd name="connsiteX72" fmla="*/ 11412638 w 12199717"/>
              <a:gd name="connsiteY72" fmla="*/ 243068 h 3750197"/>
              <a:gd name="connsiteX73" fmla="*/ 11603621 w 12199717"/>
              <a:gd name="connsiteY73" fmla="*/ 231493 h 3750197"/>
              <a:gd name="connsiteX74" fmla="*/ 11719367 w 12199717"/>
              <a:gd name="connsiteY74" fmla="*/ 225706 h 3750197"/>
              <a:gd name="connsiteX75" fmla="*/ 11979798 w 12199717"/>
              <a:gd name="connsiteY75" fmla="*/ 219919 h 3750197"/>
              <a:gd name="connsiteX76" fmla="*/ 12026097 w 12199717"/>
              <a:gd name="connsiteY76" fmla="*/ 214131 h 3750197"/>
              <a:gd name="connsiteX77" fmla="*/ 12130269 w 12199717"/>
              <a:gd name="connsiteY77" fmla="*/ 202557 h 3750197"/>
              <a:gd name="connsiteX78" fmla="*/ 12170780 w 12199717"/>
              <a:gd name="connsiteY78" fmla="*/ 190982 h 3750197"/>
              <a:gd name="connsiteX79" fmla="*/ 12193929 w 12199717"/>
              <a:gd name="connsiteY79" fmla="*/ 185195 h 3750197"/>
              <a:gd name="connsiteX80" fmla="*/ 12199717 w 12199717"/>
              <a:gd name="connsiteY80" fmla="*/ 3750197 h 3750197"/>
              <a:gd name="connsiteX81" fmla="*/ 0 w 12199717"/>
              <a:gd name="connsiteY81" fmla="*/ 3744410 h 3750197"/>
              <a:gd name="connsiteX82" fmla="*/ 0 w 12199717"/>
              <a:gd name="connsiteY82"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555585 w 12199717"/>
              <a:gd name="connsiteY4" fmla="*/ 162045 h 3750197"/>
              <a:gd name="connsiteX5" fmla="*/ 601884 w 12199717"/>
              <a:gd name="connsiteY5" fmla="*/ 156258 h 3750197"/>
              <a:gd name="connsiteX6" fmla="*/ 642395 w 12199717"/>
              <a:gd name="connsiteY6" fmla="*/ 150470 h 3750197"/>
              <a:gd name="connsiteX7" fmla="*/ 700269 w 12199717"/>
              <a:gd name="connsiteY7" fmla="*/ 144683 h 3750197"/>
              <a:gd name="connsiteX8" fmla="*/ 746567 w 12199717"/>
              <a:gd name="connsiteY8" fmla="*/ 138896 h 3750197"/>
              <a:gd name="connsiteX9" fmla="*/ 769717 w 12199717"/>
              <a:gd name="connsiteY9" fmla="*/ 133108 h 3750197"/>
              <a:gd name="connsiteX10" fmla="*/ 821803 w 12199717"/>
              <a:gd name="connsiteY10" fmla="*/ 127321 h 3750197"/>
              <a:gd name="connsiteX11" fmla="*/ 856527 w 12199717"/>
              <a:gd name="connsiteY11" fmla="*/ 121534 h 3750197"/>
              <a:gd name="connsiteX12" fmla="*/ 966486 w 12199717"/>
              <a:gd name="connsiteY12" fmla="*/ 104172 h 3750197"/>
              <a:gd name="connsiteX13" fmla="*/ 1070659 w 12199717"/>
              <a:gd name="connsiteY13" fmla="*/ 92597 h 3750197"/>
              <a:gd name="connsiteX14" fmla="*/ 1099595 w 12199717"/>
              <a:gd name="connsiteY14" fmla="*/ 86810 h 3750197"/>
              <a:gd name="connsiteX15" fmla="*/ 1151681 w 12199717"/>
              <a:gd name="connsiteY15" fmla="*/ 75235 h 3750197"/>
              <a:gd name="connsiteX16" fmla="*/ 1261641 w 12199717"/>
              <a:gd name="connsiteY16" fmla="*/ 63660 h 3750197"/>
              <a:gd name="connsiteX17" fmla="*/ 1406324 w 12199717"/>
              <a:gd name="connsiteY17" fmla="*/ 57873 h 3750197"/>
              <a:gd name="connsiteX18" fmla="*/ 1504709 w 12199717"/>
              <a:gd name="connsiteY18" fmla="*/ 52086 h 3750197"/>
              <a:gd name="connsiteX19" fmla="*/ 1765140 w 12199717"/>
              <a:gd name="connsiteY19" fmla="*/ 40511 h 3750197"/>
              <a:gd name="connsiteX20" fmla="*/ 1840375 w 12199717"/>
              <a:gd name="connsiteY20" fmla="*/ 34724 h 3750197"/>
              <a:gd name="connsiteX21" fmla="*/ 1886674 w 12199717"/>
              <a:gd name="connsiteY21" fmla="*/ 28936 h 3750197"/>
              <a:gd name="connsiteX22" fmla="*/ 2013995 w 12199717"/>
              <a:gd name="connsiteY22" fmla="*/ 23149 h 3750197"/>
              <a:gd name="connsiteX23" fmla="*/ 2118167 w 12199717"/>
              <a:gd name="connsiteY23" fmla="*/ 17362 h 3750197"/>
              <a:gd name="connsiteX24" fmla="*/ 2338086 w 12199717"/>
              <a:gd name="connsiteY24" fmla="*/ 5787 h 3750197"/>
              <a:gd name="connsiteX25" fmla="*/ 2772137 w 12199717"/>
              <a:gd name="connsiteY25" fmla="*/ 0 h 3750197"/>
              <a:gd name="connsiteX26" fmla="*/ 2974694 w 12199717"/>
              <a:gd name="connsiteY26" fmla="*/ 11574 h 3750197"/>
              <a:gd name="connsiteX27" fmla="*/ 3269848 w 12199717"/>
              <a:gd name="connsiteY27" fmla="*/ 17362 h 3750197"/>
              <a:gd name="connsiteX28" fmla="*/ 3975904 w 12199717"/>
              <a:gd name="connsiteY28" fmla="*/ 23149 h 3750197"/>
              <a:gd name="connsiteX29" fmla="*/ 4109013 w 12199717"/>
              <a:gd name="connsiteY29" fmla="*/ 28936 h 3750197"/>
              <a:gd name="connsiteX30" fmla="*/ 4178461 w 12199717"/>
              <a:gd name="connsiteY30" fmla="*/ 34724 h 3750197"/>
              <a:gd name="connsiteX31" fmla="*/ 4508340 w 12199717"/>
              <a:gd name="connsiteY31" fmla="*/ 63660 h 3750197"/>
              <a:gd name="connsiteX32" fmla="*/ 4930816 w 12199717"/>
              <a:gd name="connsiteY32" fmla="*/ 127321 h 3750197"/>
              <a:gd name="connsiteX33" fmla="*/ 5029200 w 12199717"/>
              <a:gd name="connsiteY33" fmla="*/ 138896 h 3750197"/>
              <a:gd name="connsiteX34" fmla="*/ 5104436 w 12199717"/>
              <a:gd name="connsiteY34" fmla="*/ 156258 h 3750197"/>
              <a:gd name="connsiteX35" fmla="*/ 5144947 w 12199717"/>
              <a:gd name="connsiteY35" fmla="*/ 162045 h 3750197"/>
              <a:gd name="connsiteX36" fmla="*/ 5359079 w 12199717"/>
              <a:gd name="connsiteY36" fmla="*/ 190982 h 3750197"/>
              <a:gd name="connsiteX37" fmla="*/ 5451676 w 12199717"/>
              <a:gd name="connsiteY37" fmla="*/ 214131 h 3750197"/>
              <a:gd name="connsiteX38" fmla="*/ 5590572 w 12199717"/>
              <a:gd name="connsiteY38" fmla="*/ 237281 h 3750197"/>
              <a:gd name="connsiteX39" fmla="*/ 5654233 w 12199717"/>
              <a:gd name="connsiteY39" fmla="*/ 254643 h 3750197"/>
              <a:gd name="connsiteX40" fmla="*/ 5746831 w 12199717"/>
              <a:gd name="connsiteY40" fmla="*/ 277792 h 3750197"/>
              <a:gd name="connsiteX41" fmla="*/ 5810491 w 12199717"/>
              <a:gd name="connsiteY41" fmla="*/ 289367 h 3750197"/>
              <a:gd name="connsiteX42" fmla="*/ 5868365 w 12199717"/>
              <a:gd name="connsiteY42" fmla="*/ 300941 h 3750197"/>
              <a:gd name="connsiteX43" fmla="*/ 5955175 w 12199717"/>
              <a:gd name="connsiteY43" fmla="*/ 318303 h 3750197"/>
              <a:gd name="connsiteX44" fmla="*/ 6013048 w 12199717"/>
              <a:gd name="connsiteY44" fmla="*/ 335665 h 3750197"/>
              <a:gd name="connsiteX45" fmla="*/ 6117221 w 12199717"/>
              <a:gd name="connsiteY45" fmla="*/ 347240 h 3750197"/>
              <a:gd name="connsiteX46" fmla="*/ 6140370 w 12199717"/>
              <a:gd name="connsiteY46" fmla="*/ 353027 h 3750197"/>
              <a:gd name="connsiteX47" fmla="*/ 6279266 w 12199717"/>
              <a:gd name="connsiteY47" fmla="*/ 364602 h 3750197"/>
              <a:gd name="connsiteX48" fmla="*/ 6412375 w 12199717"/>
              <a:gd name="connsiteY48" fmla="*/ 370389 h 3750197"/>
              <a:gd name="connsiteX49" fmla="*/ 6585995 w 12199717"/>
              <a:gd name="connsiteY49" fmla="*/ 381964 h 3750197"/>
              <a:gd name="connsiteX50" fmla="*/ 6690167 w 12199717"/>
              <a:gd name="connsiteY50" fmla="*/ 387751 h 3750197"/>
              <a:gd name="connsiteX51" fmla="*/ 7275316 w 12199717"/>
              <a:gd name="connsiteY51" fmla="*/ 410901 h 3750197"/>
              <a:gd name="connsiteX52" fmla="*/ 8165940 w 12199717"/>
              <a:gd name="connsiteY52" fmla="*/ 428263 h 3750197"/>
              <a:gd name="connsiteX53" fmla="*/ 9427580 w 12199717"/>
              <a:gd name="connsiteY53" fmla="*/ 410901 h 3750197"/>
              <a:gd name="connsiteX54" fmla="*/ 9531752 w 12199717"/>
              <a:gd name="connsiteY54" fmla="*/ 399326 h 3750197"/>
              <a:gd name="connsiteX55" fmla="*/ 9647499 w 12199717"/>
              <a:gd name="connsiteY55" fmla="*/ 387751 h 3750197"/>
              <a:gd name="connsiteX56" fmla="*/ 9751671 w 12199717"/>
              <a:gd name="connsiteY56" fmla="*/ 376177 h 3750197"/>
              <a:gd name="connsiteX57" fmla="*/ 9878993 w 12199717"/>
              <a:gd name="connsiteY57" fmla="*/ 364602 h 3750197"/>
              <a:gd name="connsiteX58" fmla="*/ 9925291 w 12199717"/>
              <a:gd name="connsiteY58" fmla="*/ 353027 h 3750197"/>
              <a:gd name="connsiteX59" fmla="*/ 9948441 w 12199717"/>
              <a:gd name="connsiteY59" fmla="*/ 347240 h 3750197"/>
              <a:gd name="connsiteX60" fmla="*/ 9983165 w 12199717"/>
              <a:gd name="connsiteY60" fmla="*/ 335665 h 3750197"/>
              <a:gd name="connsiteX61" fmla="*/ 10017889 w 12199717"/>
              <a:gd name="connsiteY61" fmla="*/ 329878 h 3750197"/>
              <a:gd name="connsiteX62" fmla="*/ 10046826 w 12199717"/>
              <a:gd name="connsiteY62" fmla="*/ 318303 h 3750197"/>
              <a:gd name="connsiteX63" fmla="*/ 10081550 w 12199717"/>
              <a:gd name="connsiteY63" fmla="*/ 312516 h 3750197"/>
              <a:gd name="connsiteX64" fmla="*/ 10098912 w 12199717"/>
              <a:gd name="connsiteY64" fmla="*/ 300941 h 3750197"/>
              <a:gd name="connsiteX65" fmla="*/ 10116274 w 12199717"/>
              <a:gd name="connsiteY65" fmla="*/ 295154 h 3750197"/>
              <a:gd name="connsiteX66" fmla="*/ 10174147 w 12199717"/>
              <a:gd name="connsiteY66" fmla="*/ 289367 h 3750197"/>
              <a:gd name="connsiteX67" fmla="*/ 10781818 w 12199717"/>
              <a:gd name="connsiteY67" fmla="*/ 277792 h 3750197"/>
              <a:gd name="connsiteX68" fmla="*/ 10984375 w 12199717"/>
              <a:gd name="connsiteY68" fmla="*/ 266217 h 3750197"/>
              <a:gd name="connsiteX69" fmla="*/ 11129059 w 12199717"/>
              <a:gd name="connsiteY69" fmla="*/ 260430 h 3750197"/>
              <a:gd name="connsiteX70" fmla="*/ 11308466 w 12199717"/>
              <a:gd name="connsiteY70" fmla="*/ 248855 h 3750197"/>
              <a:gd name="connsiteX71" fmla="*/ 11412638 w 12199717"/>
              <a:gd name="connsiteY71" fmla="*/ 243068 h 3750197"/>
              <a:gd name="connsiteX72" fmla="*/ 11603621 w 12199717"/>
              <a:gd name="connsiteY72" fmla="*/ 231493 h 3750197"/>
              <a:gd name="connsiteX73" fmla="*/ 11719367 w 12199717"/>
              <a:gd name="connsiteY73" fmla="*/ 225706 h 3750197"/>
              <a:gd name="connsiteX74" fmla="*/ 11979798 w 12199717"/>
              <a:gd name="connsiteY74" fmla="*/ 219919 h 3750197"/>
              <a:gd name="connsiteX75" fmla="*/ 12026097 w 12199717"/>
              <a:gd name="connsiteY75" fmla="*/ 214131 h 3750197"/>
              <a:gd name="connsiteX76" fmla="*/ 12130269 w 12199717"/>
              <a:gd name="connsiteY76" fmla="*/ 202557 h 3750197"/>
              <a:gd name="connsiteX77" fmla="*/ 12170780 w 12199717"/>
              <a:gd name="connsiteY77" fmla="*/ 190982 h 3750197"/>
              <a:gd name="connsiteX78" fmla="*/ 12193929 w 12199717"/>
              <a:gd name="connsiteY78" fmla="*/ 185195 h 3750197"/>
              <a:gd name="connsiteX79" fmla="*/ 12199717 w 12199717"/>
              <a:gd name="connsiteY79" fmla="*/ 3750197 h 3750197"/>
              <a:gd name="connsiteX80" fmla="*/ 0 w 12199717"/>
              <a:gd name="connsiteY80" fmla="*/ 3744410 h 3750197"/>
              <a:gd name="connsiteX81" fmla="*/ 0 w 12199717"/>
              <a:gd name="connsiteY81"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642395 w 12199717"/>
              <a:gd name="connsiteY5" fmla="*/ 150470 h 3750197"/>
              <a:gd name="connsiteX6" fmla="*/ 700269 w 12199717"/>
              <a:gd name="connsiteY6" fmla="*/ 144683 h 3750197"/>
              <a:gd name="connsiteX7" fmla="*/ 746567 w 12199717"/>
              <a:gd name="connsiteY7" fmla="*/ 138896 h 3750197"/>
              <a:gd name="connsiteX8" fmla="*/ 769717 w 12199717"/>
              <a:gd name="connsiteY8" fmla="*/ 133108 h 3750197"/>
              <a:gd name="connsiteX9" fmla="*/ 821803 w 12199717"/>
              <a:gd name="connsiteY9" fmla="*/ 127321 h 3750197"/>
              <a:gd name="connsiteX10" fmla="*/ 856527 w 12199717"/>
              <a:gd name="connsiteY10" fmla="*/ 121534 h 3750197"/>
              <a:gd name="connsiteX11" fmla="*/ 966486 w 12199717"/>
              <a:gd name="connsiteY11" fmla="*/ 104172 h 3750197"/>
              <a:gd name="connsiteX12" fmla="*/ 1070659 w 12199717"/>
              <a:gd name="connsiteY12" fmla="*/ 92597 h 3750197"/>
              <a:gd name="connsiteX13" fmla="*/ 1099595 w 12199717"/>
              <a:gd name="connsiteY13" fmla="*/ 86810 h 3750197"/>
              <a:gd name="connsiteX14" fmla="*/ 1151681 w 12199717"/>
              <a:gd name="connsiteY14" fmla="*/ 75235 h 3750197"/>
              <a:gd name="connsiteX15" fmla="*/ 1261641 w 12199717"/>
              <a:gd name="connsiteY15" fmla="*/ 63660 h 3750197"/>
              <a:gd name="connsiteX16" fmla="*/ 1406324 w 12199717"/>
              <a:gd name="connsiteY16" fmla="*/ 57873 h 3750197"/>
              <a:gd name="connsiteX17" fmla="*/ 1504709 w 12199717"/>
              <a:gd name="connsiteY17" fmla="*/ 52086 h 3750197"/>
              <a:gd name="connsiteX18" fmla="*/ 1765140 w 12199717"/>
              <a:gd name="connsiteY18" fmla="*/ 40511 h 3750197"/>
              <a:gd name="connsiteX19" fmla="*/ 1840375 w 12199717"/>
              <a:gd name="connsiteY19" fmla="*/ 34724 h 3750197"/>
              <a:gd name="connsiteX20" fmla="*/ 1886674 w 12199717"/>
              <a:gd name="connsiteY20" fmla="*/ 28936 h 3750197"/>
              <a:gd name="connsiteX21" fmla="*/ 2013995 w 12199717"/>
              <a:gd name="connsiteY21" fmla="*/ 23149 h 3750197"/>
              <a:gd name="connsiteX22" fmla="*/ 2118167 w 12199717"/>
              <a:gd name="connsiteY22" fmla="*/ 17362 h 3750197"/>
              <a:gd name="connsiteX23" fmla="*/ 2338086 w 12199717"/>
              <a:gd name="connsiteY23" fmla="*/ 5787 h 3750197"/>
              <a:gd name="connsiteX24" fmla="*/ 2772137 w 12199717"/>
              <a:gd name="connsiteY24" fmla="*/ 0 h 3750197"/>
              <a:gd name="connsiteX25" fmla="*/ 2974694 w 12199717"/>
              <a:gd name="connsiteY25" fmla="*/ 11574 h 3750197"/>
              <a:gd name="connsiteX26" fmla="*/ 3269848 w 12199717"/>
              <a:gd name="connsiteY26" fmla="*/ 17362 h 3750197"/>
              <a:gd name="connsiteX27" fmla="*/ 3975904 w 12199717"/>
              <a:gd name="connsiteY27" fmla="*/ 23149 h 3750197"/>
              <a:gd name="connsiteX28" fmla="*/ 4109013 w 12199717"/>
              <a:gd name="connsiteY28" fmla="*/ 28936 h 3750197"/>
              <a:gd name="connsiteX29" fmla="*/ 4178461 w 12199717"/>
              <a:gd name="connsiteY29" fmla="*/ 34724 h 3750197"/>
              <a:gd name="connsiteX30" fmla="*/ 4508340 w 12199717"/>
              <a:gd name="connsiteY30" fmla="*/ 63660 h 3750197"/>
              <a:gd name="connsiteX31" fmla="*/ 4930816 w 12199717"/>
              <a:gd name="connsiteY31" fmla="*/ 127321 h 3750197"/>
              <a:gd name="connsiteX32" fmla="*/ 5029200 w 12199717"/>
              <a:gd name="connsiteY32" fmla="*/ 138896 h 3750197"/>
              <a:gd name="connsiteX33" fmla="*/ 5104436 w 12199717"/>
              <a:gd name="connsiteY33" fmla="*/ 156258 h 3750197"/>
              <a:gd name="connsiteX34" fmla="*/ 5144947 w 12199717"/>
              <a:gd name="connsiteY34" fmla="*/ 162045 h 3750197"/>
              <a:gd name="connsiteX35" fmla="*/ 5359079 w 12199717"/>
              <a:gd name="connsiteY35" fmla="*/ 190982 h 3750197"/>
              <a:gd name="connsiteX36" fmla="*/ 5451676 w 12199717"/>
              <a:gd name="connsiteY36" fmla="*/ 214131 h 3750197"/>
              <a:gd name="connsiteX37" fmla="*/ 5590572 w 12199717"/>
              <a:gd name="connsiteY37" fmla="*/ 237281 h 3750197"/>
              <a:gd name="connsiteX38" fmla="*/ 5654233 w 12199717"/>
              <a:gd name="connsiteY38" fmla="*/ 254643 h 3750197"/>
              <a:gd name="connsiteX39" fmla="*/ 5746831 w 12199717"/>
              <a:gd name="connsiteY39" fmla="*/ 277792 h 3750197"/>
              <a:gd name="connsiteX40" fmla="*/ 5810491 w 12199717"/>
              <a:gd name="connsiteY40" fmla="*/ 289367 h 3750197"/>
              <a:gd name="connsiteX41" fmla="*/ 5868365 w 12199717"/>
              <a:gd name="connsiteY41" fmla="*/ 300941 h 3750197"/>
              <a:gd name="connsiteX42" fmla="*/ 5955175 w 12199717"/>
              <a:gd name="connsiteY42" fmla="*/ 318303 h 3750197"/>
              <a:gd name="connsiteX43" fmla="*/ 6013048 w 12199717"/>
              <a:gd name="connsiteY43" fmla="*/ 335665 h 3750197"/>
              <a:gd name="connsiteX44" fmla="*/ 6117221 w 12199717"/>
              <a:gd name="connsiteY44" fmla="*/ 347240 h 3750197"/>
              <a:gd name="connsiteX45" fmla="*/ 6140370 w 12199717"/>
              <a:gd name="connsiteY45" fmla="*/ 353027 h 3750197"/>
              <a:gd name="connsiteX46" fmla="*/ 6279266 w 12199717"/>
              <a:gd name="connsiteY46" fmla="*/ 364602 h 3750197"/>
              <a:gd name="connsiteX47" fmla="*/ 6412375 w 12199717"/>
              <a:gd name="connsiteY47" fmla="*/ 370389 h 3750197"/>
              <a:gd name="connsiteX48" fmla="*/ 6585995 w 12199717"/>
              <a:gd name="connsiteY48" fmla="*/ 381964 h 3750197"/>
              <a:gd name="connsiteX49" fmla="*/ 6690167 w 12199717"/>
              <a:gd name="connsiteY49" fmla="*/ 387751 h 3750197"/>
              <a:gd name="connsiteX50" fmla="*/ 7275316 w 12199717"/>
              <a:gd name="connsiteY50" fmla="*/ 410901 h 3750197"/>
              <a:gd name="connsiteX51" fmla="*/ 8165940 w 12199717"/>
              <a:gd name="connsiteY51" fmla="*/ 428263 h 3750197"/>
              <a:gd name="connsiteX52" fmla="*/ 9427580 w 12199717"/>
              <a:gd name="connsiteY52" fmla="*/ 410901 h 3750197"/>
              <a:gd name="connsiteX53" fmla="*/ 9531752 w 12199717"/>
              <a:gd name="connsiteY53" fmla="*/ 399326 h 3750197"/>
              <a:gd name="connsiteX54" fmla="*/ 9647499 w 12199717"/>
              <a:gd name="connsiteY54" fmla="*/ 387751 h 3750197"/>
              <a:gd name="connsiteX55" fmla="*/ 9751671 w 12199717"/>
              <a:gd name="connsiteY55" fmla="*/ 376177 h 3750197"/>
              <a:gd name="connsiteX56" fmla="*/ 9878993 w 12199717"/>
              <a:gd name="connsiteY56" fmla="*/ 364602 h 3750197"/>
              <a:gd name="connsiteX57" fmla="*/ 9925291 w 12199717"/>
              <a:gd name="connsiteY57" fmla="*/ 353027 h 3750197"/>
              <a:gd name="connsiteX58" fmla="*/ 9948441 w 12199717"/>
              <a:gd name="connsiteY58" fmla="*/ 347240 h 3750197"/>
              <a:gd name="connsiteX59" fmla="*/ 9983165 w 12199717"/>
              <a:gd name="connsiteY59" fmla="*/ 335665 h 3750197"/>
              <a:gd name="connsiteX60" fmla="*/ 10017889 w 12199717"/>
              <a:gd name="connsiteY60" fmla="*/ 329878 h 3750197"/>
              <a:gd name="connsiteX61" fmla="*/ 10046826 w 12199717"/>
              <a:gd name="connsiteY61" fmla="*/ 318303 h 3750197"/>
              <a:gd name="connsiteX62" fmla="*/ 10081550 w 12199717"/>
              <a:gd name="connsiteY62" fmla="*/ 312516 h 3750197"/>
              <a:gd name="connsiteX63" fmla="*/ 10098912 w 12199717"/>
              <a:gd name="connsiteY63" fmla="*/ 300941 h 3750197"/>
              <a:gd name="connsiteX64" fmla="*/ 10116274 w 12199717"/>
              <a:gd name="connsiteY64" fmla="*/ 295154 h 3750197"/>
              <a:gd name="connsiteX65" fmla="*/ 10174147 w 12199717"/>
              <a:gd name="connsiteY65" fmla="*/ 289367 h 3750197"/>
              <a:gd name="connsiteX66" fmla="*/ 10781818 w 12199717"/>
              <a:gd name="connsiteY66" fmla="*/ 277792 h 3750197"/>
              <a:gd name="connsiteX67" fmla="*/ 10984375 w 12199717"/>
              <a:gd name="connsiteY67" fmla="*/ 266217 h 3750197"/>
              <a:gd name="connsiteX68" fmla="*/ 11129059 w 12199717"/>
              <a:gd name="connsiteY68" fmla="*/ 260430 h 3750197"/>
              <a:gd name="connsiteX69" fmla="*/ 11308466 w 12199717"/>
              <a:gd name="connsiteY69" fmla="*/ 248855 h 3750197"/>
              <a:gd name="connsiteX70" fmla="*/ 11412638 w 12199717"/>
              <a:gd name="connsiteY70" fmla="*/ 243068 h 3750197"/>
              <a:gd name="connsiteX71" fmla="*/ 11603621 w 12199717"/>
              <a:gd name="connsiteY71" fmla="*/ 231493 h 3750197"/>
              <a:gd name="connsiteX72" fmla="*/ 11719367 w 12199717"/>
              <a:gd name="connsiteY72" fmla="*/ 225706 h 3750197"/>
              <a:gd name="connsiteX73" fmla="*/ 11979798 w 12199717"/>
              <a:gd name="connsiteY73" fmla="*/ 219919 h 3750197"/>
              <a:gd name="connsiteX74" fmla="*/ 12026097 w 12199717"/>
              <a:gd name="connsiteY74" fmla="*/ 214131 h 3750197"/>
              <a:gd name="connsiteX75" fmla="*/ 12130269 w 12199717"/>
              <a:gd name="connsiteY75" fmla="*/ 202557 h 3750197"/>
              <a:gd name="connsiteX76" fmla="*/ 12170780 w 12199717"/>
              <a:gd name="connsiteY76" fmla="*/ 190982 h 3750197"/>
              <a:gd name="connsiteX77" fmla="*/ 12193929 w 12199717"/>
              <a:gd name="connsiteY77" fmla="*/ 185195 h 3750197"/>
              <a:gd name="connsiteX78" fmla="*/ 12199717 w 12199717"/>
              <a:gd name="connsiteY78" fmla="*/ 3750197 h 3750197"/>
              <a:gd name="connsiteX79" fmla="*/ 0 w 12199717"/>
              <a:gd name="connsiteY79" fmla="*/ 3744410 h 3750197"/>
              <a:gd name="connsiteX80" fmla="*/ 0 w 12199717"/>
              <a:gd name="connsiteY80"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642395 w 12199717"/>
              <a:gd name="connsiteY5" fmla="*/ 150470 h 3750197"/>
              <a:gd name="connsiteX6" fmla="*/ 700269 w 12199717"/>
              <a:gd name="connsiteY6" fmla="*/ 144683 h 3750197"/>
              <a:gd name="connsiteX7" fmla="*/ 769717 w 12199717"/>
              <a:gd name="connsiteY7" fmla="*/ 133108 h 3750197"/>
              <a:gd name="connsiteX8" fmla="*/ 821803 w 12199717"/>
              <a:gd name="connsiteY8" fmla="*/ 127321 h 3750197"/>
              <a:gd name="connsiteX9" fmla="*/ 856527 w 12199717"/>
              <a:gd name="connsiteY9" fmla="*/ 121534 h 3750197"/>
              <a:gd name="connsiteX10" fmla="*/ 966486 w 12199717"/>
              <a:gd name="connsiteY10" fmla="*/ 104172 h 3750197"/>
              <a:gd name="connsiteX11" fmla="*/ 1070659 w 12199717"/>
              <a:gd name="connsiteY11" fmla="*/ 92597 h 3750197"/>
              <a:gd name="connsiteX12" fmla="*/ 1099595 w 12199717"/>
              <a:gd name="connsiteY12" fmla="*/ 86810 h 3750197"/>
              <a:gd name="connsiteX13" fmla="*/ 1151681 w 12199717"/>
              <a:gd name="connsiteY13" fmla="*/ 75235 h 3750197"/>
              <a:gd name="connsiteX14" fmla="*/ 1261641 w 12199717"/>
              <a:gd name="connsiteY14" fmla="*/ 63660 h 3750197"/>
              <a:gd name="connsiteX15" fmla="*/ 1406324 w 12199717"/>
              <a:gd name="connsiteY15" fmla="*/ 57873 h 3750197"/>
              <a:gd name="connsiteX16" fmla="*/ 1504709 w 12199717"/>
              <a:gd name="connsiteY16" fmla="*/ 52086 h 3750197"/>
              <a:gd name="connsiteX17" fmla="*/ 1765140 w 12199717"/>
              <a:gd name="connsiteY17" fmla="*/ 40511 h 3750197"/>
              <a:gd name="connsiteX18" fmla="*/ 1840375 w 12199717"/>
              <a:gd name="connsiteY18" fmla="*/ 34724 h 3750197"/>
              <a:gd name="connsiteX19" fmla="*/ 1886674 w 12199717"/>
              <a:gd name="connsiteY19" fmla="*/ 28936 h 3750197"/>
              <a:gd name="connsiteX20" fmla="*/ 2013995 w 12199717"/>
              <a:gd name="connsiteY20" fmla="*/ 23149 h 3750197"/>
              <a:gd name="connsiteX21" fmla="*/ 2118167 w 12199717"/>
              <a:gd name="connsiteY21" fmla="*/ 17362 h 3750197"/>
              <a:gd name="connsiteX22" fmla="*/ 2338086 w 12199717"/>
              <a:gd name="connsiteY22" fmla="*/ 5787 h 3750197"/>
              <a:gd name="connsiteX23" fmla="*/ 2772137 w 12199717"/>
              <a:gd name="connsiteY23" fmla="*/ 0 h 3750197"/>
              <a:gd name="connsiteX24" fmla="*/ 2974694 w 12199717"/>
              <a:gd name="connsiteY24" fmla="*/ 11574 h 3750197"/>
              <a:gd name="connsiteX25" fmla="*/ 3269848 w 12199717"/>
              <a:gd name="connsiteY25" fmla="*/ 17362 h 3750197"/>
              <a:gd name="connsiteX26" fmla="*/ 3975904 w 12199717"/>
              <a:gd name="connsiteY26" fmla="*/ 23149 h 3750197"/>
              <a:gd name="connsiteX27" fmla="*/ 4109013 w 12199717"/>
              <a:gd name="connsiteY27" fmla="*/ 28936 h 3750197"/>
              <a:gd name="connsiteX28" fmla="*/ 4178461 w 12199717"/>
              <a:gd name="connsiteY28" fmla="*/ 34724 h 3750197"/>
              <a:gd name="connsiteX29" fmla="*/ 4508340 w 12199717"/>
              <a:gd name="connsiteY29" fmla="*/ 63660 h 3750197"/>
              <a:gd name="connsiteX30" fmla="*/ 4930816 w 12199717"/>
              <a:gd name="connsiteY30" fmla="*/ 127321 h 3750197"/>
              <a:gd name="connsiteX31" fmla="*/ 5029200 w 12199717"/>
              <a:gd name="connsiteY31" fmla="*/ 138896 h 3750197"/>
              <a:gd name="connsiteX32" fmla="*/ 5104436 w 12199717"/>
              <a:gd name="connsiteY32" fmla="*/ 156258 h 3750197"/>
              <a:gd name="connsiteX33" fmla="*/ 5144947 w 12199717"/>
              <a:gd name="connsiteY33" fmla="*/ 162045 h 3750197"/>
              <a:gd name="connsiteX34" fmla="*/ 5359079 w 12199717"/>
              <a:gd name="connsiteY34" fmla="*/ 190982 h 3750197"/>
              <a:gd name="connsiteX35" fmla="*/ 5451676 w 12199717"/>
              <a:gd name="connsiteY35" fmla="*/ 214131 h 3750197"/>
              <a:gd name="connsiteX36" fmla="*/ 5590572 w 12199717"/>
              <a:gd name="connsiteY36" fmla="*/ 237281 h 3750197"/>
              <a:gd name="connsiteX37" fmla="*/ 5654233 w 12199717"/>
              <a:gd name="connsiteY37" fmla="*/ 254643 h 3750197"/>
              <a:gd name="connsiteX38" fmla="*/ 5746831 w 12199717"/>
              <a:gd name="connsiteY38" fmla="*/ 277792 h 3750197"/>
              <a:gd name="connsiteX39" fmla="*/ 5810491 w 12199717"/>
              <a:gd name="connsiteY39" fmla="*/ 289367 h 3750197"/>
              <a:gd name="connsiteX40" fmla="*/ 5868365 w 12199717"/>
              <a:gd name="connsiteY40" fmla="*/ 300941 h 3750197"/>
              <a:gd name="connsiteX41" fmla="*/ 5955175 w 12199717"/>
              <a:gd name="connsiteY41" fmla="*/ 318303 h 3750197"/>
              <a:gd name="connsiteX42" fmla="*/ 6013048 w 12199717"/>
              <a:gd name="connsiteY42" fmla="*/ 335665 h 3750197"/>
              <a:gd name="connsiteX43" fmla="*/ 6117221 w 12199717"/>
              <a:gd name="connsiteY43" fmla="*/ 347240 h 3750197"/>
              <a:gd name="connsiteX44" fmla="*/ 6140370 w 12199717"/>
              <a:gd name="connsiteY44" fmla="*/ 353027 h 3750197"/>
              <a:gd name="connsiteX45" fmla="*/ 6279266 w 12199717"/>
              <a:gd name="connsiteY45" fmla="*/ 364602 h 3750197"/>
              <a:gd name="connsiteX46" fmla="*/ 6412375 w 12199717"/>
              <a:gd name="connsiteY46" fmla="*/ 370389 h 3750197"/>
              <a:gd name="connsiteX47" fmla="*/ 6585995 w 12199717"/>
              <a:gd name="connsiteY47" fmla="*/ 381964 h 3750197"/>
              <a:gd name="connsiteX48" fmla="*/ 6690167 w 12199717"/>
              <a:gd name="connsiteY48" fmla="*/ 387751 h 3750197"/>
              <a:gd name="connsiteX49" fmla="*/ 7275316 w 12199717"/>
              <a:gd name="connsiteY49" fmla="*/ 410901 h 3750197"/>
              <a:gd name="connsiteX50" fmla="*/ 8165940 w 12199717"/>
              <a:gd name="connsiteY50" fmla="*/ 428263 h 3750197"/>
              <a:gd name="connsiteX51" fmla="*/ 9427580 w 12199717"/>
              <a:gd name="connsiteY51" fmla="*/ 410901 h 3750197"/>
              <a:gd name="connsiteX52" fmla="*/ 9531752 w 12199717"/>
              <a:gd name="connsiteY52" fmla="*/ 399326 h 3750197"/>
              <a:gd name="connsiteX53" fmla="*/ 9647499 w 12199717"/>
              <a:gd name="connsiteY53" fmla="*/ 387751 h 3750197"/>
              <a:gd name="connsiteX54" fmla="*/ 9751671 w 12199717"/>
              <a:gd name="connsiteY54" fmla="*/ 376177 h 3750197"/>
              <a:gd name="connsiteX55" fmla="*/ 9878993 w 12199717"/>
              <a:gd name="connsiteY55" fmla="*/ 364602 h 3750197"/>
              <a:gd name="connsiteX56" fmla="*/ 9925291 w 12199717"/>
              <a:gd name="connsiteY56" fmla="*/ 353027 h 3750197"/>
              <a:gd name="connsiteX57" fmla="*/ 9948441 w 12199717"/>
              <a:gd name="connsiteY57" fmla="*/ 347240 h 3750197"/>
              <a:gd name="connsiteX58" fmla="*/ 9983165 w 12199717"/>
              <a:gd name="connsiteY58" fmla="*/ 335665 h 3750197"/>
              <a:gd name="connsiteX59" fmla="*/ 10017889 w 12199717"/>
              <a:gd name="connsiteY59" fmla="*/ 329878 h 3750197"/>
              <a:gd name="connsiteX60" fmla="*/ 10046826 w 12199717"/>
              <a:gd name="connsiteY60" fmla="*/ 318303 h 3750197"/>
              <a:gd name="connsiteX61" fmla="*/ 10081550 w 12199717"/>
              <a:gd name="connsiteY61" fmla="*/ 312516 h 3750197"/>
              <a:gd name="connsiteX62" fmla="*/ 10098912 w 12199717"/>
              <a:gd name="connsiteY62" fmla="*/ 300941 h 3750197"/>
              <a:gd name="connsiteX63" fmla="*/ 10116274 w 12199717"/>
              <a:gd name="connsiteY63" fmla="*/ 295154 h 3750197"/>
              <a:gd name="connsiteX64" fmla="*/ 10174147 w 12199717"/>
              <a:gd name="connsiteY64" fmla="*/ 289367 h 3750197"/>
              <a:gd name="connsiteX65" fmla="*/ 10781818 w 12199717"/>
              <a:gd name="connsiteY65" fmla="*/ 277792 h 3750197"/>
              <a:gd name="connsiteX66" fmla="*/ 10984375 w 12199717"/>
              <a:gd name="connsiteY66" fmla="*/ 266217 h 3750197"/>
              <a:gd name="connsiteX67" fmla="*/ 11129059 w 12199717"/>
              <a:gd name="connsiteY67" fmla="*/ 260430 h 3750197"/>
              <a:gd name="connsiteX68" fmla="*/ 11308466 w 12199717"/>
              <a:gd name="connsiteY68" fmla="*/ 248855 h 3750197"/>
              <a:gd name="connsiteX69" fmla="*/ 11412638 w 12199717"/>
              <a:gd name="connsiteY69" fmla="*/ 243068 h 3750197"/>
              <a:gd name="connsiteX70" fmla="*/ 11603621 w 12199717"/>
              <a:gd name="connsiteY70" fmla="*/ 231493 h 3750197"/>
              <a:gd name="connsiteX71" fmla="*/ 11719367 w 12199717"/>
              <a:gd name="connsiteY71" fmla="*/ 225706 h 3750197"/>
              <a:gd name="connsiteX72" fmla="*/ 11979798 w 12199717"/>
              <a:gd name="connsiteY72" fmla="*/ 219919 h 3750197"/>
              <a:gd name="connsiteX73" fmla="*/ 12026097 w 12199717"/>
              <a:gd name="connsiteY73" fmla="*/ 214131 h 3750197"/>
              <a:gd name="connsiteX74" fmla="*/ 12130269 w 12199717"/>
              <a:gd name="connsiteY74" fmla="*/ 202557 h 3750197"/>
              <a:gd name="connsiteX75" fmla="*/ 12170780 w 12199717"/>
              <a:gd name="connsiteY75" fmla="*/ 190982 h 3750197"/>
              <a:gd name="connsiteX76" fmla="*/ 12193929 w 12199717"/>
              <a:gd name="connsiteY76" fmla="*/ 185195 h 3750197"/>
              <a:gd name="connsiteX77" fmla="*/ 12199717 w 12199717"/>
              <a:gd name="connsiteY77" fmla="*/ 3750197 h 3750197"/>
              <a:gd name="connsiteX78" fmla="*/ 0 w 12199717"/>
              <a:gd name="connsiteY78" fmla="*/ 3744410 h 3750197"/>
              <a:gd name="connsiteX79" fmla="*/ 0 w 12199717"/>
              <a:gd name="connsiteY79"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700269 w 12199717"/>
              <a:gd name="connsiteY5" fmla="*/ 144683 h 3750197"/>
              <a:gd name="connsiteX6" fmla="*/ 769717 w 12199717"/>
              <a:gd name="connsiteY6" fmla="*/ 133108 h 3750197"/>
              <a:gd name="connsiteX7" fmla="*/ 821803 w 12199717"/>
              <a:gd name="connsiteY7" fmla="*/ 127321 h 3750197"/>
              <a:gd name="connsiteX8" fmla="*/ 856527 w 12199717"/>
              <a:gd name="connsiteY8" fmla="*/ 121534 h 3750197"/>
              <a:gd name="connsiteX9" fmla="*/ 966486 w 12199717"/>
              <a:gd name="connsiteY9" fmla="*/ 104172 h 3750197"/>
              <a:gd name="connsiteX10" fmla="*/ 1070659 w 12199717"/>
              <a:gd name="connsiteY10" fmla="*/ 92597 h 3750197"/>
              <a:gd name="connsiteX11" fmla="*/ 1099595 w 12199717"/>
              <a:gd name="connsiteY11" fmla="*/ 86810 h 3750197"/>
              <a:gd name="connsiteX12" fmla="*/ 1151681 w 12199717"/>
              <a:gd name="connsiteY12" fmla="*/ 75235 h 3750197"/>
              <a:gd name="connsiteX13" fmla="*/ 1261641 w 12199717"/>
              <a:gd name="connsiteY13" fmla="*/ 63660 h 3750197"/>
              <a:gd name="connsiteX14" fmla="*/ 1406324 w 12199717"/>
              <a:gd name="connsiteY14" fmla="*/ 57873 h 3750197"/>
              <a:gd name="connsiteX15" fmla="*/ 1504709 w 12199717"/>
              <a:gd name="connsiteY15" fmla="*/ 52086 h 3750197"/>
              <a:gd name="connsiteX16" fmla="*/ 1765140 w 12199717"/>
              <a:gd name="connsiteY16" fmla="*/ 40511 h 3750197"/>
              <a:gd name="connsiteX17" fmla="*/ 1840375 w 12199717"/>
              <a:gd name="connsiteY17" fmla="*/ 34724 h 3750197"/>
              <a:gd name="connsiteX18" fmla="*/ 1886674 w 12199717"/>
              <a:gd name="connsiteY18" fmla="*/ 28936 h 3750197"/>
              <a:gd name="connsiteX19" fmla="*/ 2013995 w 12199717"/>
              <a:gd name="connsiteY19" fmla="*/ 23149 h 3750197"/>
              <a:gd name="connsiteX20" fmla="*/ 2118167 w 12199717"/>
              <a:gd name="connsiteY20" fmla="*/ 17362 h 3750197"/>
              <a:gd name="connsiteX21" fmla="*/ 2338086 w 12199717"/>
              <a:gd name="connsiteY21" fmla="*/ 5787 h 3750197"/>
              <a:gd name="connsiteX22" fmla="*/ 2772137 w 12199717"/>
              <a:gd name="connsiteY22" fmla="*/ 0 h 3750197"/>
              <a:gd name="connsiteX23" fmla="*/ 2974694 w 12199717"/>
              <a:gd name="connsiteY23" fmla="*/ 11574 h 3750197"/>
              <a:gd name="connsiteX24" fmla="*/ 3269848 w 12199717"/>
              <a:gd name="connsiteY24" fmla="*/ 17362 h 3750197"/>
              <a:gd name="connsiteX25" fmla="*/ 3975904 w 12199717"/>
              <a:gd name="connsiteY25" fmla="*/ 23149 h 3750197"/>
              <a:gd name="connsiteX26" fmla="*/ 4109013 w 12199717"/>
              <a:gd name="connsiteY26" fmla="*/ 28936 h 3750197"/>
              <a:gd name="connsiteX27" fmla="*/ 4178461 w 12199717"/>
              <a:gd name="connsiteY27" fmla="*/ 34724 h 3750197"/>
              <a:gd name="connsiteX28" fmla="*/ 4508340 w 12199717"/>
              <a:gd name="connsiteY28" fmla="*/ 63660 h 3750197"/>
              <a:gd name="connsiteX29" fmla="*/ 4930816 w 12199717"/>
              <a:gd name="connsiteY29" fmla="*/ 127321 h 3750197"/>
              <a:gd name="connsiteX30" fmla="*/ 5029200 w 12199717"/>
              <a:gd name="connsiteY30" fmla="*/ 138896 h 3750197"/>
              <a:gd name="connsiteX31" fmla="*/ 5104436 w 12199717"/>
              <a:gd name="connsiteY31" fmla="*/ 156258 h 3750197"/>
              <a:gd name="connsiteX32" fmla="*/ 5144947 w 12199717"/>
              <a:gd name="connsiteY32" fmla="*/ 162045 h 3750197"/>
              <a:gd name="connsiteX33" fmla="*/ 5359079 w 12199717"/>
              <a:gd name="connsiteY33" fmla="*/ 190982 h 3750197"/>
              <a:gd name="connsiteX34" fmla="*/ 5451676 w 12199717"/>
              <a:gd name="connsiteY34" fmla="*/ 214131 h 3750197"/>
              <a:gd name="connsiteX35" fmla="*/ 5590572 w 12199717"/>
              <a:gd name="connsiteY35" fmla="*/ 237281 h 3750197"/>
              <a:gd name="connsiteX36" fmla="*/ 5654233 w 12199717"/>
              <a:gd name="connsiteY36" fmla="*/ 254643 h 3750197"/>
              <a:gd name="connsiteX37" fmla="*/ 5746831 w 12199717"/>
              <a:gd name="connsiteY37" fmla="*/ 277792 h 3750197"/>
              <a:gd name="connsiteX38" fmla="*/ 5810491 w 12199717"/>
              <a:gd name="connsiteY38" fmla="*/ 289367 h 3750197"/>
              <a:gd name="connsiteX39" fmla="*/ 5868365 w 12199717"/>
              <a:gd name="connsiteY39" fmla="*/ 300941 h 3750197"/>
              <a:gd name="connsiteX40" fmla="*/ 5955175 w 12199717"/>
              <a:gd name="connsiteY40" fmla="*/ 318303 h 3750197"/>
              <a:gd name="connsiteX41" fmla="*/ 6013048 w 12199717"/>
              <a:gd name="connsiteY41" fmla="*/ 335665 h 3750197"/>
              <a:gd name="connsiteX42" fmla="*/ 6117221 w 12199717"/>
              <a:gd name="connsiteY42" fmla="*/ 347240 h 3750197"/>
              <a:gd name="connsiteX43" fmla="*/ 6140370 w 12199717"/>
              <a:gd name="connsiteY43" fmla="*/ 353027 h 3750197"/>
              <a:gd name="connsiteX44" fmla="*/ 6279266 w 12199717"/>
              <a:gd name="connsiteY44" fmla="*/ 364602 h 3750197"/>
              <a:gd name="connsiteX45" fmla="*/ 6412375 w 12199717"/>
              <a:gd name="connsiteY45" fmla="*/ 370389 h 3750197"/>
              <a:gd name="connsiteX46" fmla="*/ 6585995 w 12199717"/>
              <a:gd name="connsiteY46" fmla="*/ 381964 h 3750197"/>
              <a:gd name="connsiteX47" fmla="*/ 6690167 w 12199717"/>
              <a:gd name="connsiteY47" fmla="*/ 387751 h 3750197"/>
              <a:gd name="connsiteX48" fmla="*/ 7275316 w 12199717"/>
              <a:gd name="connsiteY48" fmla="*/ 410901 h 3750197"/>
              <a:gd name="connsiteX49" fmla="*/ 8165940 w 12199717"/>
              <a:gd name="connsiteY49" fmla="*/ 428263 h 3750197"/>
              <a:gd name="connsiteX50" fmla="*/ 9427580 w 12199717"/>
              <a:gd name="connsiteY50" fmla="*/ 410901 h 3750197"/>
              <a:gd name="connsiteX51" fmla="*/ 9531752 w 12199717"/>
              <a:gd name="connsiteY51" fmla="*/ 399326 h 3750197"/>
              <a:gd name="connsiteX52" fmla="*/ 9647499 w 12199717"/>
              <a:gd name="connsiteY52" fmla="*/ 387751 h 3750197"/>
              <a:gd name="connsiteX53" fmla="*/ 9751671 w 12199717"/>
              <a:gd name="connsiteY53" fmla="*/ 376177 h 3750197"/>
              <a:gd name="connsiteX54" fmla="*/ 9878993 w 12199717"/>
              <a:gd name="connsiteY54" fmla="*/ 364602 h 3750197"/>
              <a:gd name="connsiteX55" fmla="*/ 9925291 w 12199717"/>
              <a:gd name="connsiteY55" fmla="*/ 353027 h 3750197"/>
              <a:gd name="connsiteX56" fmla="*/ 9948441 w 12199717"/>
              <a:gd name="connsiteY56" fmla="*/ 347240 h 3750197"/>
              <a:gd name="connsiteX57" fmla="*/ 9983165 w 12199717"/>
              <a:gd name="connsiteY57" fmla="*/ 335665 h 3750197"/>
              <a:gd name="connsiteX58" fmla="*/ 10017889 w 12199717"/>
              <a:gd name="connsiteY58" fmla="*/ 329878 h 3750197"/>
              <a:gd name="connsiteX59" fmla="*/ 10046826 w 12199717"/>
              <a:gd name="connsiteY59" fmla="*/ 318303 h 3750197"/>
              <a:gd name="connsiteX60" fmla="*/ 10081550 w 12199717"/>
              <a:gd name="connsiteY60" fmla="*/ 312516 h 3750197"/>
              <a:gd name="connsiteX61" fmla="*/ 10098912 w 12199717"/>
              <a:gd name="connsiteY61" fmla="*/ 300941 h 3750197"/>
              <a:gd name="connsiteX62" fmla="*/ 10116274 w 12199717"/>
              <a:gd name="connsiteY62" fmla="*/ 295154 h 3750197"/>
              <a:gd name="connsiteX63" fmla="*/ 10174147 w 12199717"/>
              <a:gd name="connsiteY63" fmla="*/ 289367 h 3750197"/>
              <a:gd name="connsiteX64" fmla="*/ 10781818 w 12199717"/>
              <a:gd name="connsiteY64" fmla="*/ 277792 h 3750197"/>
              <a:gd name="connsiteX65" fmla="*/ 10984375 w 12199717"/>
              <a:gd name="connsiteY65" fmla="*/ 266217 h 3750197"/>
              <a:gd name="connsiteX66" fmla="*/ 11129059 w 12199717"/>
              <a:gd name="connsiteY66" fmla="*/ 260430 h 3750197"/>
              <a:gd name="connsiteX67" fmla="*/ 11308466 w 12199717"/>
              <a:gd name="connsiteY67" fmla="*/ 248855 h 3750197"/>
              <a:gd name="connsiteX68" fmla="*/ 11412638 w 12199717"/>
              <a:gd name="connsiteY68" fmla="*/ 243068 h 3750197"/>
              <a:gd name="connsiteX69" fmla="*/ 11603621 w 12199717"/>
              <a:gd name="connsiteY69" fmla="*/ 231493 h 3750197"/>
              <a:gd name="connsiteX70" fmla="*/ 11719367 w 12199717"/>
              <a:gd name="connsiteY70" fmla="*/ 225706 h 3750197"/>
              <a:gd name="connsiteX71" fmla="*/ 11979798 w 12199717"/>
              <a:gd name="connsiteY71" fmla="*/ 219919 h 3750197"/>
              <a:gd name="connsiteX72" fmla="*/ 12026097 w 12199717"/>
              <a:gd name="connsiteY72" fmla="*/ 214131 h 3750197"/>
              <a:gd name="connsiteX73" fmla="*/ 12130269 w 12199717"/>
              <a:gd name="connsiteY73" fmla="*/ 202557 h 3750197"/>
              <a:gd name="connsiteX74" fmla="*/ 12170780 w 12199717"/>
              <a:gd name="connsiteY74" fmla="*/ 190982 h 3750197"/>
              <a:gd name="connsiteX75" fmla="*/ 12193929 w 12199717"/>
              <a:gd name="connsiteY75" fmla="*/ 185195 h 3750197"/>
              <a:gd name="connsiteX76" fmla="*/ 12199717 w 12199717"/>
              <a:gd name="connsiteY76" fmla="*/ 3750197 h 3750197"/>
              <a:gd name="connsiteX77" fmla="*/ 0 w 12199717"/>
              <a:gd name="connsiteY77" fmla="*/ 3744410 h 3750197"/>
              <a:gd name="connsiteX78" fmla="*/ 0 w 12199717"/>
              <a:gd name="connsiteY78"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1840375 w 12199717"/>
              <a:gd name="connsiteY16" fmla="*/ 34724 h 3750197"/>
              <a:gd name="connsiteX17" fmla="*/ 1886674 w 12199717"/>
              <a:gd name="connsiteY17" fmla="*/ 28936 h 3750197"/>
              <a:gd name="connsiteX18" fmla="*/ 2013995 w 12199717"/>
              <a:gd name="connsiteY18" fmla="*/ 23149 h 3750197"/>
              <a:gd name="connsiteX19" fmla="*/ 2118167 w 12199717"/>
              <a:gd name="connsiteY19" fmla="*/ 17362 h 3750197"/>
              <a:gd name="connsiteX20" fmla="*/ 2338086 w 12199717"/>
              <a:gd name="connsiteY20" fmla="*/ 5787 h 3750197"/>
              <a:gd name="connsiteX21" fmla="*/ 2772137 w 12199717"/>
              <a:gd name="connsiteY21" fmla="*/ 0 h 3750197"/>
              <a:gd name="connsiteX22" fmla="*/ 2974694 w 12199717"/>
              <a:gd name="connsiteY22" fmla="*/ 11574 h 3750197"/>
              <a:gd name="connsiteX23" fmla="*/ 3269848 w 12199717"/>
              <a:gd name="connsiteY23" fmla="*/ 17362 h 3750197"/>
              <a:gd name="connsiteX24" fmla="*/ 3975904 w 12199717"/>
              <a:gd name="connsiteY24" fmla="*/ 23149 h 3750197"/>
              <a:gd name="connsiteX25" fmla="*/ 4109013 w 12199717"/>
              <a:gd name="connsiteY25" fmla="*/ 28936 h 3750197"/>
              <a:gd name="connsiteX26" fmla="*/ 4178461 w 12199717"/>
              <a:gd name="connsiteY26" fmla="*/ 34724 h 3750197"/>
              <a:gd name="connsiteX27" fmla="*/ 4508340 w 12199717"/>
              <a:gd name="connsiteY27" fmla="*/ 63660 h 3750197"/>
              <a:gd name="connsiteX28" fmla="*/ 4930816 w 12199717"/>
              <a:gd name="connsiteY28" fmla="*/ 127321 h 3750197"/>
              <a:gd name="connsiteX29" fmla="*/ 5029200 w 12199717"/>
              <a:gd name="connsiteY29" fmla="*/ 138896 h 3750197"/>
              <a:gd name="connsiteX30" fmla="*/ 5104436 w 12199717"/>
              <a:gd name="connsiteY30" fmla="*/ 156258 h 3750197"/>
              <a:gd name="connsiteX31" fmla="*/ 5144947 w 12199717"/>
              <a:gd name="connsiteY31" fmla="*/ 162045 h 3750197"/>
              <a:gd name="connsiteX32" fmla="*/ 5359079 w 12199717"/>
              <a:gd name="connsiteY32" fmla="*/ 190982 h 3750197"/>
              <a:gd name="connsiteX33" fmla="*/ 5451676 w 12199717"/>
              <a:gd name="connsiteY33" fmla="*/ 214131 h 3750197"/>
              <a:gd name="connsiteX34" fmla="*/ 5590572 w 12199717"/>
              <a:gd name="connsiteY34" fmla="*/ 237281 h 3750197"/>
              <a:gd name="connsiteX35" fmla="*/ 5654233 w 12199717"/>
              <a:gd name="connsiteY35" fmla="*/ 254643 h 3750197"/>
              <a:gd name="connsiteX36" fmla="*/ 5746831 w 12199717"/>
              <a:gd name="connsiteY36" fmla="*/ 277792 h 3750197"/>
              <a:gd name="connsiteX37" fmla="*/ 5810491 w 12199717"/>
              <a:gd name="connsiteY37" fmla="*/ 289367 h 3750197"/>
              <a:gd name="connsiteX38" fmla="*/ 5868365 w 12199717"/>
              <a:gd name="connsiteY38" fmla="*/ 300941 h 3750197"/>
              <a:gd name="connsiteX39" fmla="*/ 5955175 w 12199717"/>
              <a:gd name="connsiteY39" fmla="*/ 318303 h 3750197"/>
              <a:gd name="connsiteX40" fmla="*/ 6013048 w 12199717"/>
              <a:gd name="connsiteY40" fmla="*/ 335665 h 3750197"/>
              <a:gd name="connsiteX41" fmla="*/ 6117221 w 12199717"/>
              <a:gd name="connsiteY41" fmla="*/ 347240 h 3750197"/>
              <a:gd name="connsiteX42" fmla="*/ 6140370 w 12199717"/>
              <a:gd name="connsiteY42" fmla="*/ 353027 h 3750197"/>
              <a:gd name="connsiteX43" fmla="*/ 6279266 w 12199717"/>
              <a:gd name="connsiteY43" fmla="*/ 364602 h 3750197"/>
              <a:gd name="connsiteX44" fmla="*/ 6412375 w 12199717"/>
              <a:gd name="connsiteY44" fmla="*/ 370389 h 3750197"/>
              <a:gd name="connsiteX45" fmla="*/ 6585995 w 12199717"/>
              <a:gd name="connsiteY45" fmla="*/ 381964 h 3750197"/>
              <a:gd name="connsiteX46" fmla="*/ 6690167 w 12199717"/>
              <a:gd name="connsiteY46" fmla="*/ 387751 h 3750197"/>
              <a:gd name="connsiteX47" fmla="*/ 7275316 w 12199717"/>
              <a:gd name="connsiteY47" fmla="*/ 410901 h 3750197"/>
              <a:gd name="connsiteX48" fmla="*/ 8165940 w 12199717"/>
              <a:gd name="connsiteY48" fmla="*/ 428263 h 3750197"/>
              <a:gd name="connsiteX49" fmla="*/ 9427580 w 12199717"/>
              <a:gd name="connsiteY49" fmla="*/ 410901 h 3750197"/>
              <a:gd name="connsiteX50" fmla="*/ 9531752 w 12199717"/>
              <a:gd name="connsiteY50" fmla="*/ 399326 h 3750197"/>
              <a:gd name="connsiteX51" fmla="*/ 9647499 w 12199717"/>
              <a:gd name="connsiteY51" fmla="*/ 387751 h 3750197"/>
              <a:gd name="connsiteX52" fmla="*/ 9751671 w 12199717"/>
              <a:gd name="connsiteY52" fmla="*/ 376177 h 3750197"/>
              <a:gd name="connsiteX53" fmla="*/ 9878993 w 12199717"/>
              <a:gd name="connsiteY53" fmla="*/ 364602 h 3750197"/>
              <a:gd name="connsiteX54" fmla="*/ 9925291 w 12199717"/>
              <a:gd name="connsiteY54" fmla="*/ 353027 h 3750197"/>
              <a:gd name="connsiteX55" fmla="*/ 9948441 w 12199717"/>
              <a:gd name="connsiteY55" fmla="*/ 347240 h 3750197"/>
              <a:gd name="connsiteX56" fmla="*/ 9983165 w 12199717"/>
              <a:gd name="connsiteY56" fmla="*/ 335665 h 3750197"/>
              <a:gd name="connsiteX57" fmla="*/ 10017889 w 12199717"/>
              <a:gd name="connsiteY57" fmla="*/ 329878 h 3750197"/>
              <a:gd name="connsiteX58" fmla="*/ 10046826 w 12199717"/>
              <a:gd name="connsiteY58" fmla="*/ 318303 h 3750197"/>
              <a:gd name="connsiteX59" fmla="*/ 10081550 w 12199717"/>
              <a:gd name="connsiteY59" fmla="*/ 312516 h 3750197"/>
              <a:gd name="connsiteX60" fmla="*/ 10098912 w 12199717"/>
              <a:gd name="connsiteY60" fmla="*/ 300941 h 3750197"/>
              <a:gd name="connsiteX61" fmla="*/ 10116274 w 12199717"/>
              <a:gd name="connsiteY61" fmla="*/ 295154 h 3750197"/>
              <a:gd name="connsiteX62" fmla="*/ 10174147 w 12199717"/>
              <a:gd name="connsiteY62" fmla="*/ 289367 h 3750197"/>
              <a:gd name="connsiteX63" fmla="*/ 10781818 w 12199717"/>
              <a:gd name="connsiteY63" fmla="*/ 277792 h 3750197"/>
              <a:gd name="connsiteX64" fmla="*/ 10984375 w 12199717"/>
              <a:gd name="connsiteY64" fmla="*/ 266217 h 3750197"/>
              <a:gd name="connsiteX65" fmla="*/ 11129059 w 12199717"/>
              <a:gd name="connsiteY65" fmla="*/ 260430 h 3750197"/>
              <a:gd name="connsiteX66" fmla="*/ 11308466 w 12199717"/>
              <a:gd name="connsiteY66" fmla="*/ 248855 h 3750197"/>
              <a:gd name="connsiteX67" fmla="*/ 11412638 w 12199717"/>
              <a:gd name="connsiteY67" fmla="*/ 243068 h 3750197"/>
              <a:gd name="connsiteX68" fmla="*/ 11603621 w 12199717"/>
              <a:gd name="connsiteY68" fmla="*/ 231493 h 3750197"/>
              <a:gd name="connsiteX69" fmla="*/ 11719367 w 12199717"/>
              <a:gd name="connsiteY69" fmla="*/ 225706 h 3750197"/>
              <a:gd name="connsiteX70" fmla="*/ 11979798 w 12199717"/>
              <a:gd name="connsiteY70" fmla="*/ 219919 h 3750197"/>
              <a:gd name="connsiteX71" fmla="*/ 12026097 w 12199717"/>
              <a:gd name="connsiteY71" fmla="*/ 214131 h 3750197"/>
              <a:gd name="connsiteX72" fmla="*/ 12130269 w 12199717"/>
              <a:gd name="connsiteY72" fmla="*/ 202557 h 3750197"/>
              <a:gd name="connsiteX73" fmla="*/ 12170780 w 12199717"/>
              <a:gd name="connsiteY73" fmla="*/ 190982 h 3750197"/>
              <a:gd name="connsiteX74" fmla="*/ 12193929 w 12199717"/>
              <a:gd name="connsiteY74" fmla="*/ 185195 h 3750197"/>
              <a:gd name="connsiteX75" fmla="*/ 12199717 w 12199717"/>
              <a:gd name="connsiteY75" fmla="*/ 3750197 h 3750197"/>
              <a:gd name="connsiteX76" fmla="*/ 0 w 12199717"/>
              <a:gd name="connsiteY76" fmla="*/ 3744410 h 3750197"/>
              <a:gd name="connsiteX77" fmla="*/ 0 w 12199717"/>
              <a:gd name="connsiteY77"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1840375 w 12199717"/>
              <a:gd name="connsiteY16" fmla="*/ 34724 h 3750197"/>
              <a:gd name="connsiteX17" fmla="*/ 2013995 w 12199717"/>
              <a:gd name="connsiteY17" fmla="*/ 23149 h 3750197"/>
              <a:gd name="connsiteX18" fmla="*/ 2118167 w 12199717"/>
              <a:gd name="connsiteY18" fmla="*/ 17362 h 3750197"/>
              <a:gd name="connsiteX19" fmla="*/ 2338086 w 12199717"/>
              <a:gd name="connsiteY19" fmla="*/ 5787 h 3750197"/>
              <a:gd name="connsiteX20" fmla="*/ 2772137 w 12199717"/>
              <a:gd name="connsiteY20" fmla="*/ 0 h 3750197"/>
              <a:gd name="connsiteX21" fmla="*/ 2974694 w 12199717"/>
              <a:gd name="connsiteY21" fmla="*/ 11574 h 3750197"/>
              <a:gd name="connsiteX22" fmla="*/ 3269848 w 12199717"/>
              <a:gd name="connsiteY22" fmla="*/ 17362 h 3750197"/>
              <a:gd name="connsiteX23" fmla="*/ 3975904 w 12199717"/>
              <a:gd name="connsiteY23" fmla="*/ 23149 h 3750197"/>
              <a:gd name="connsiteX24" fmla="*/ 4109013 w 12199717"/>
              <a:gd name="connsiteY24" fmla="*/ 28936 h 3750197"/>
              <a:gd name="connsiteX25" fmla="*/ 4178461 w 12199717"/>
              <a:gd name="connsiteY25" fmla="*/ 34724 h 3750197"/>
              <a:gd name="connsiteX26" fmla="*/ 4508340 w 12199717"/>
              <a:gd name="connsiteY26" fmla="*/ 63660 h 3750197"/>
              <a:gd name="connsiteX27" fmla="*/ 4930816 w 12199717"/>
              <a:gd name="connsiteY27" fmla="*/ 127321 h 3750197"/>
              <a:gd name="connsiteX28" fmla="*/ 5029200 w 12199717"/>
              <a:gd name="connsiteY28" fmla="*/ 138896 h 3750197"/>
              <a:gd name="connsiteX29" fmla="*/ 5104436 w 12199717"/>
              <a:gd name="connsiteY29" fmla="*/ 156258 h 3750197"/>
              <a:gd name="connsiteX30" fmla="*/ 5144947 w 12199717"/>
              <a:gd name="connsiteY30" fmla="*/ 162045 h 3750197"/>
              <a:gd name="connsiteX31" fmla="*/ 5359079 w 12199717"/>
              <a:gd name="connsiteY31" fmla="*/ 190982 h 3750197"/>
              <a:gd name="connsiteX32" fmla="*/ 5451676 w 12199717"/>
              <a:gd name="connsiteY32" fmla="*/ 214131 h 3750197"/>
              <a:gd name="connsiteX33" fmla="*/ 5590572 w 12199717"/>
              <a:gd name="connsiteY33" fmla="*/ 237281 h 3750197"/>
              <a:gd name="connsiteX34" fmla="*/ 5654233 w 12199717"/>
              <a:gd name="connsiteY34" fmla="*/ 254643 h 3750197"/>
              <a:gd name="connsiteX35" fmla="*/ 5746831 w 12199717"/>
              <a:gd name="connsiteY35" fmla="*/ 277792 h 3750197"/>
              <a:gd name="connsiteX36" fmla="*/ 5810491 w 12199717"/>
              <a:gd name="connsiteY36" fmla="*/ 289367 h 3750197"/>
              <a:gd name="connsiteX37" fmla="*/ 5868365 w 12199717"/>
              <a:gd name="connsiteY37" fmla="*/ 300941 h 3750197"/>
              <a:gd name="connsiteX38" fmla="*/ 5955175 w 12199717"/>
              <a:gd name="connsiteY38" fmla="*/ 318303 h 3750197"/>
              <a:gd name="connsiteX39" fmla="*/ 6013048 w 12199717"/>
              <a:gd name="connsiteY39" fmla="*/ 335665 h 3750197"/>
              <a:gd name="connsiteX40" fmla="*/ 6117221 w 12199717"/>
              <a:gd name="connsiteY40" fmla="*/ 347240 h 3750197"/>
              <a:gd name="connsiteX41" fmla="*/ 6140370 w 12199717"/>
              <a:gd name="connsiteY41" fmla="*/ 353027 h 3750197"/>
              <a:gd name="connsiteX42" fmla="*/ 6279266 w 12199717"/>
              <a:gd name="connsiteY42" fmla="*/ 364602 h 3750197"/>
              <a:gd name="connsiteX43" fmla="*/ 6412375 w 12199717"/>
              <a:gd name="connsiteY43" fmla="*/ 370389 h 3750197"/>
              <a:gd name="connsiteX44" fmla="*/ 6585995 w 12199717"/>
              <a:gd name="connsiteY44" fmla="*/ 381964 h 3750197"/>
              <a:gd name="connsiteX45" fmla="*/ 6690167 w 12199717"/>
              <a:gd name="connsiteY45" fmla="*/ 387751 h 3750197"/>
              <a:gd name="connsiteX46" fmla="*/ 7275316 w 12199717"/>
              <a:gd name="connsiteY46" fmla="*/ 410901 h 3750197"/>
              <a:gd name="connsiteX47" fmla="*/ 8165940 w 12199717"/>
              <a:gd name="connsiteY47" fmla="*/ 428263 h 3750197"/>
              <a:gd name="connsiteX48" fmla="*/ 9427580 w 12199717"/>
              <a:gd name="connsiteY48" fmla="*/ 410901 h 3750197"/>
              <a:gd name="connsiteX49" fmla="*/ 9531752 w 12199717"/>
              <a:gd name="connsiteY49" fmla="*/ 399326 h 3750197"/>
              <a:gd name="connsiteX50" fmla="*/ 9647499 w 12199717"/>
              <a:gd name="connsiteY50" fmla="*/ 387751 h 3750197"/>
              <a:gd name="connsiteX51" fmla="*/ 9751671 w 12199717"/>
              <a:gd name="connsiteY51" fmla="*/ 376177 h 3750197"/>
              <a:gd name="connsiteX52" fmla="*/ 9878993 w 12199717"/>
              <a:gd name="connsiteY52" fmla="*/ 364602 h 3750197"/>
              <a:gd name="connsiteX53" fmla="*/ 9925291 w 12199717"/>
              <a:gd name="connsiteY53" fmla="*/ 353027 h 3750197"/>
              <a:gd name="connsiteX54" fmla="*/ 9948441 w 12199717"/>
              <a:gd name="connsiteY54" fmla="*/ 347240 h 3750197"/>
              <a:gd name="connsiteX55" fmla="*/ 9983165 w 12199717"/>
              <a:gd name="connsiteY55" fmla="*/ 335665 h 3750197"/>
              <a:gd name="connsiteX56" fmla="*/ 10017889 w 12199717"/>
              <a:gd name="connsiteY56" fmla="*/ 329878 h 3750197"/>
              <a:gd name="connsiteX57" fmla="*/ 10046826 w 12199717"/>
              <a:gd name="connsiteY57" fmla="*/ 318303 h 3750197"/>
              <a:gd name="connsiteX58" fmla="*/ 10081550 w 12199717"/>
              <a:gd name="connsiteY58" fmla="*/ 312516 h 3750197"/>
              <a:gd name="connsiteX59" fmla="*/ 10098912 w 12199717"/>
              <a:gd name="connsiteY59" fmla="*/ 300941 h 3750197"/>
              <a:gd name="connsiteX60" fmla="*/ 10116274 w 12199717"/>
              <a:gd name="connsiteY60" fmla="*/ 295154 h 3750197"/>
              <a:gd name="connsiteX61" fmla="*/ 10174147 w 12199717"/>
              <a:gd name="connsiteY61" fmla="*/ 289367 h 3750197"/>
              <a:gd name="connsiteX62" fmla="*/ 10781818 w 12199717"/>
              <a:gd name="connsiteY62" fmla="*/ 277792 h 3750197"/>
              <a:gd name="connsiteX63" fmla="*/ 10984375 w 12199717"/>
              <a:gd name="connsiteY63" fmla="*/ 266217 h 3750197"/>
              <a:gd name="connsiteX64" fmla="*/ 11129059 w 12199717"/>
              <a:gd name="connsiteY64" fmla="*/ 260430 h 3750197"/>
              <a:gd name="connsiteX65" fmla="*/ 11308466 w 12199717"/>
              <a:gd name="connsiteY65" fmla="*/ 248855 h 3750197"/>
              <a:gd name="connsiteX66" fmla="*/ 11412638 w 12199717"/>
              <a:gd name="connsiteY66" fmla="*/ 243068 h 3750197"/>
              <a:gd name="connsiteX67" fmla="*/ 11603621 w 12199717"/>
              <a:gd name="connsiteY67" fmla="*/ 231493 h 3750197"/>
              <a:gd name="connsiteX68" fmla="*/ 11719367 w 12199717"/>
              <a:gd name="connsiteY68" fmla="*/ 225706 h 3750197"/>
              <a:gd name="connsiteX69" fmla="*/ 11979798 w 12199717"/>
              <a:gd name="connsiteY69" fmla="*/ 219919 h 3750197"/>
              <a:gd name="connsiteX70" fmla="*/ 12026097 w 12199717"/>
              <a:gd name="connsiteY70" fmla="*/ 214131 h 3750197"/>
              <a:gd name="connsiteX71" fmla="*/ 12130269 w 12199717"/>
              <a:gd name="connsiteY71" fmla="*/ 202557 h 3750197"/>
              <a:gd name="connsiteX72" fmla="*/ 12170780 w 12199717"/>
              <a:gd name="connsiteY72" fmla="*/ 190982 h 3750197"/>
              <a:gd name="connsiteX73" fmla="*/ 12193929 w 12199717"/>
              <a:gd name="connsiteY73" fmla="*/ 185195 h 3750197"/>
              <a:gd name="connsiteX74" fmla="*/ 12199717 w 12199717"/>
              <a:gd name="connsiteY74" fmla="*/ 3750197 h 3750197"/>
              <a:gd name="connsiteX75" fmla="*/ 0 w 12199717"/>
              <a:gd name="connsiteY75" fmla="*/ 3744410 h 3750197"/>
              <a:gd name="connsiteX76" fmla="*/ 0 w 12199717"/>
              <a:gd name="connsiteY76"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2013995 w 12199717"/>
              <a:gd name="connsiteY16" fmla="*/ 23149 h 3750197"/>
              <a:gd name="connsiteX17" fmla="*/ 2118167 w 12199717"/>
              <a:gd name="connsiteY17" fmla="*/ 17362 h 3750197"/>
              <a:gd name="connsiteX18" fmla="*/ 2338086 w 12199717"/>
              <a:gd name="connsiteY18" fmla="*/ 5787 h 3750197"/>
              <a:gd name="connsiteX19" fmla="*/ 2772137 w 12199717"/>
              <a:gd name="connsiteY19" fmla="*/ 0 h 3750197"/>
              <a:gd name="connsiteX20" fmla="*/ 2974694 w 12199717"/>
              <a:gd name="connsiteY20" fmla="*/ 11574 h 3750197"/>
              <a:gd name="connsiteX21" fmla="*/ 3269848 w 12199717"/>
              <a:gd name="connsiteY21" fmla="*/ 17362 h 3750197"/>
              <a:gd name="connsiteX22" fmla="*/ 3975904 w 12199717"/>
              <a:gd name="connsiteY22" fmla="*/ 23149 h 3750197"/>
              <a:gd name="connsiteX23" fmla="*/ 4109013 w 12199717"/>
              <a:gd name="connsiteY23" fmla="*/ 28936 h 3750197"/>
              <a:gd name="connsiteX24" fmla="*/ 4178461 w 12199717"/>
              <a:gd name="connsiteY24" fmla="*/ 34724 h 3750197"/>
              <a:gd name="connsiteX25" fmla="*/ 4508340 w 12199717"/>
              <a:gd name="connsiteY25" fmla="*/ 63660 h 3750197"/>
              <a:gd name="connsiteX26" fmla="*/ 4930816 w 12199717"/>
              <a:gd name="connsiteY26" fmla="*/ 127321 h 3750197"/>
              <a:gd name="connsiteX27" fmla="*/ 5029200 w 12199717"/>
              <a:gd name="connsiteY27" fmla="*/ 138896 h 3750197"/>
              <a:gd name="connsiteX28" fmla="*/ 5104436 w 12199717"/>
              <a:gd name="connsiteY28" fmla="*/ 156258 h 3750197"/>
              <a:gd name="connsiteX29" fmla="*/ 5144947 w 12199717"/>
              <a:gd name="connsiteY29" fmla="*/ 162045 h 3750197"/>
              <a:gd name="connsiteX30" fmla="*/ 5359079 w 12199717"/>
              <a:gd name="connsiteY30" fmla="*/ 190982 h 3750197"/>
              <a:gd name="connsiteX31" fmla="*/ 5451676 w 12199717"/>
              <a:gd name="connsiteY31" fmla="*/ 214131 h 3750197"/>
              <a:gd name="connsiteX32" fmla="*/ 5590572 w 12199717"/>
              <a:gd name="connsiteY32" fmla="*/ 237281 h 3750197"/>
              <a:gd name="connsiteX33" fmla="*/ 5654233 w 12199717"/>
              <a:gd name="connsiteY33" fmla="*/ 254643 h 3750197"/>
              <a:gd name="connsiteX34" fmla="*/ 5746831 w 12199717"/>
              <a:gd name="connsiteY34" fmla="*/ 277792 h 3750197"/>
              <a:gd name="connsiteX35" fmla="*/ 5810491 w 12199717"/>
              <a:gd name="connsiteY35" fmla="*/ 289367 h 3750197"/>
              <a:gd name="connsiteX36" fmla="*/ 5868365 w 12199717"/>
              <a:gd name="connsiteY36" fmla="*/ 300941 h 3750197"/>
              <a:gd name="connsiteX37" fmla="*/ 5955175 w 12199717"/>
              <a:gd name="connsiteY37" fmla="*/ 318303 h 3750197"/>
              <a:gd name="connsiteX38" fmla="*/ 6013048 w 12199717"/>
              <a:gd name="connsiteY38" fmla="*/ 335665 h 3750197"/>
              <a:gd name="connsiteX39" fmla="*/ 6117221 w 12199717"/>
              <a:gd name="connsiteY39" fmla="*/ 347240 h 3750197"/>
              <a:gd name="connsiteX40" fmla="*/ 6140370 w 12199717"/>
              <a:gd name="connsiteY40" fmla="*/ 353027 h 3750197"/>
              <a:gd name="connsiteX41" fmla="*/ 6279266 w 12199717"/>
              <a:gd name="connsiteY41" fmla="*/ 364602 h 3750197"/>
              <a:gd name="connsiteX42" fmla="*/ 6412375 w 12199717"/>
              <a:gd name="connsiteY42" fmla="*/ 370389 h 3750197"/>
              <a:gd name="connsiteX43" fmla="*/ 6585995 w 12199717"/>
              <a:gd name="connsiteY43" fmla="*/ 381964 h 3750197"/>
              <a:gd name="connsiteX44" fmla="*/ 6690167 w 12199717"/>
              <a:gd name="connsiteY44" fmla="*/ 387751 h 3750197"/>
              <a:gd name="connsiteX45" fmla="*/ 7275316 w 12199717"/>
              <a:gd name="connsiteY45" fmla="*/ 410901 h 3750197"/>
              <a:gd name="connsiteX46" fmla="*/ 8165940 w 12199717"/>
              <a:gd name="connsiteY46" fmla="*/ 428263 h 3750197"/>
              <a:gd name="connsiteX47" fmla="*/ 9427580 w 12199717"/>
              <a:gd name="connsiteY47" fmla="*/ 410901 h 3750197"/>
              <a:gd name="connsiteX48" fmla="*/ 9531752 w 12199717"/>
              <a:gd name="connsiteY48" fmla="*/ 399326 h 3750197"/>
              <a:gd name="connsiteX49" fmla="*/ 9647499 w 12199717"/>
              <a:gd name="connsiteY49" fmla="*/ 387751 h 3750197"/>
              <a:gd name="connsiteX50" fmla="*/ 9751671 w 12199717"/>
              <a:gd name="connsiteY50" fmla="*/ 376177 h 3750197"/>
              <a:gd name="connsiteX51" fmla="*/ 9878993 w 12199717"/>
              <a:gd name="connsiteY51" fmla="*/ 364602 h 3750197"/>
              <a:gd name="connsiteX52" fmla="*/ 9925291 w 12199717"/>
              <a:gd name="connsiteY52" fmla="*/ 353027 h 3750197"/>
              <a:gd name="connsiteX53" fmla="*/ 9948441 w 12199717"/>
              <a:gd name="connsiteY53" fmla="*/ 347240 h 3750197"/>
              <a:gd name="connsiteX54" fmla="*/ 9983165 w 12199717"/>
              <a:gd name="connsiteY54" fmla="*/ 335665 h 3750197"/>
              <a:gd name="connsiteX55" fmla="*/ 10017889 w 12199717"/>
              <a:gd name="connsiteY55" fmla="*/ 329878 h 3750197"/>
              <a:gd name="connsiteX56" fmla="*/ 10046826 w 12199717"/>
              <a:gd name="connsiteY56" fmla="*/ 318303 h 3750197"/>
              <a:gd name="connsiteX57" fmla="*/ 10081550 w 12199717"/>
              <a:gd name="connsiteY57" fmla="*/ 312516 h 3750197"/>
              <a:gd name="connsiteX58" fmla="*/ 10098912 w 12199717"/>
              <a:gd name="connsiteY58" fmla="*/ 300941 h 3750197"/>
              <a:gd name="connsiteX59" fmla="*/ 10116274 w 12199717"/>
              <a:gd name="connsiteY59" fmla="*/ 295154 h 3750197"/>
              <a:gd name="connsiteX60" fmla="*/ 10174147 w 12199717"/>
              <a:gd name="connsiteY60" fmla="*/ 289367 h 3750197"/>
              <a:gd name="connsiteX61" fmla="*/ 10781818 w 12199717"/>
              <a:gd name="connsiteY61" fmla="*/ 277792 h 3750197"/>
              <a:gd name="connsiteX62" fmla="*/ 10984375 w 12199717"/>
              <a:gd name="connsiteY62" fmla="*/ 266217 h 3750197"/>
              <a:gd name="connsiteX63" fmla="*/ 11129059 w 12199717"/>
              <a:gd name="connsiteY63" fmla="*/ 260430 h 3750197"/>
              <a:gd name="connsiteX64" fmla="*/ 11308466 w 12199717"/>
              <a:gd name="connsiteY64" fmla="*/ 248855 h 3750197"/>
              <a:gd name="connsiteX65" fmla="*/ 11412638 w 12199717"/>
              <a:gd name="connsiteY65" fmla="*/ 243068 h 3750197"/>
              <a:gd name="connsiteX66" fmla="*/ 11603621 w 12199717"/>
              <a:gd name="connsiteY66" fmla="*/ 231493 h 3750197"/>
              <a:gd name="connsiteX67" fmla="*/ 11719367 w 12199717"/>
              <a:gd name="connsiteY67" fmla="*/ 225706 h 3750197"/>
              <a:gd name="connsiteX68" fmla="*/ 11979798 w 12199717"/>
              <a:gd name="connsiteY68" fmla="*/ 219919 h 3750197"/>
              <a:gd name="connsiteX69" fmla="*/ 12026097 w 12199717"/>
              <a:gd name="connsiteY69" fmla="*/ 214131 h 3750197"/>
              <a:gd name="connsiteX70" fmla="*/ 12130269 w 12199717"/>
              <a:gd name="connsiteY70" fmla="*/ 202557 h 3750197"/>
              <a:gd name="connsiteX71" fmla="*/ 12170780 w 12199717"/>
              <a:gd name="connsiteY71" fmla="*/ 190982 h 3750197"/>
              <a:gd name="connsiteX72" fmla="*/ 12193929 w 12199717"/>
              <a:gd name="connsiteY72" fmla="*/ 185195 h 3750197"/>
              <a:gd name="connsiteX73" fmla="*/ 12199717 w 12199717"/>
              <a:gd name="connsiteY73" fmla="*/ 3750197 h 3750197"/>
              <a:gd name="connsiteX74" fmla="*/ 0 w 12199717"/>
              <a:gd name="connsiteY74" fmla="*/ 3744410 h 3750197"/>
              <a:gd name="connsiteX75" fmla="*/ 0 w 12199717"/>
              <a:gd name="connsiteY75"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013995 w 12199717"/>
              <a:gd name="connsiteY15" fmla="*/ 23149 h 3750197"/>
              <a:gd name="connsiteX16" fmla="*/ 2118167 w 12199717"/>
              <a:gd name="connsiteY16" fmla="*/ 17362 h 3750197"/>
              <a:gd name="connsiteX17" fmla="*/ 2338086 w 12199717"/>
              <a:gd name="connsiteY17" fmla="*/ 5787 h 3750197"/>
              <a:gd name="connsiteX18" fmla="*/ 2772137 w 12199717"/>
              <a:gd name="connsiteY18" fmla="*/ 0 h 3750197"/>
              <a:gd name="connsiteX19" fmla="*/ 2974694 w 12199717"/>
              <a:gd name="connsiteY19" fmla="*/ 11574 h 3750197"/>
              <a:gd name="connsiteX20" fmla="*/ 3269848 w 12199717"/>
              <a:gd name="connsiteY20" fmla="*/ 17362 h 3750197"/>
              <a:gd name="connsiteX21" fmla="*/ 3975904 w 12199717"/>
              <a:gd name="connsiteY21" fmla="*/ 23149 h 3750197"/>
              <a:gd name="connsiteX22" fmla="*/ 4109013 w 12199717"/>
              <a:gd name="connsiteY22" fmla="*/ 28936 h 3750197"/>
              <a:gd name="connsiteX23" fmla="*/ 4178461 w 12199717"/>
              <a:gd name="connsiteY23" fmla="*/ 34724 h 3750197"/>
              <a:gd name="connsiteX24" fmla="*/ 4508340 w 12199717"/>
              <a:gd name="connsiteY24" fmla="*/ 63660 h 3750197"/>
              <a:gd name="connsiteX25" fmla="*/ 4930816 w 12199717"/>
              <a:gd name="connsiteY25" fmla="*/ 127321 h 3750197"/>
              <a:gd name="connsiteX26" fmla="*/ 5029200 w 12199717"/>
              <a:gd name="connsiteY26" fmla="*/ 138896 h 3750197"/>
              <a:gd name="connsiteX27" fmla="*/ 5104436 w 12199717"/>
              <a:gd name="connsiteY27" fmla="*/ 156258 h 3750197"/>
              <a:gd name="connsiteX28" fmla="*/ 5144947 w 12199717"/>
              <a:gd name="connsiteY28" fmla="*/ 162045 h 3750197"/>
              <a:gd name="connsiteX29" fmla="*/ 5359079 w 12199717"/>
              <a:gd name="connsiteY29" fmla="*/ 190982 h 3750197"/>
              <a:gd name="connsiteX30" fmla="*/ 5451676 w 12199717"/>
              <a:gd name="connsiteY30" fmla="*/ 214131 h 3750197"/>
              <a:gd name="connsiteX31" fmla="*/ 5590572 w 12199717"/>
              <a:gd name="connsiteY31" fmla="*/ 237281 h 3750197"/>
              <a:gd name="connsiteX32" fmla="*/ 5654233 w 12199717"/>
              <a:gd name="connsiteY32" fmla="*/ 254643 h 3750197"/>
              <a:gd name="connsiteX33" fmla="*/ 5746831 w 12199717"/>
              <a:gd name="connsiteY33" fmla="*/ 277792 h 3750197"/>
              <a:gd name="connsiteX34" fmla="*/ 5810491 w 12199717"/>
              <a:gd name="connsiteY34" fmla="*/ 289367 h 3750197"/>
              <a:gd name="connsiteX35" fmla="*/ 5868365 w 12199717"/>
              <a:gd name="connsiteY35" fmla="*/ 300941 h 3750197"/>
              <a:gd name="connsiteX36" fmla="*/ 5955175 w 12199717"/>
              <a:gd name="connsiteY36" fmla="*/ 318303 h 3750197"/>
              <a:gd name="connsiteX37" fmla="*/ 6013048 w 12199717"/>
              <a:gd name="connsiteY37" fmla="*/ 335665 h 3750197"/>
              <a:gd name="connsiteX38" fmla="*/ 6117221 w 12199717"/>
              <a:gd name="connsiteY38" fmla="*/ 347240 h 3750197"/>
              <a:gd name="connsiteX39" fmla="*/ 6140370 w 12199717"/>
              <a:gd name="connsiteY39" fmla="*/ 353027 h 3750197"/>
              <a:gd name="connsiteX40" fmla="*/ 6279266 w 12199717"/>
              <a:gd name="connsiteY40" fmla="*/ 364602 h 3750197"/>
              <a:gd name="connsiteX41" fmla="*/ 6412375 w 12199717"/>
              <a:gd name="connsiteY41" fmla="*/ 370389 h 3750197"/>
              <a:gd name="connsiteX42" fmla="*/ 6585995 w 12199717"/>
              <a:gd name="connsiteY42" fmla="*/ 381964 h 3750197"/>
              <a:gd name="connsiteX43" fmla="*/ 6690167 w 12199717"/>
              <a:gd name="connsiteY43" fmla="*/ 387751 h 3750197"/>
              <a:gd name="connsiteX44" fmla="*/ 7275316 w 12199717"/>
              <a:gd name="connsiteY44" fmla="*/ 410901 h 3750197"/>
              <a:gd name="connsiteX45" fmla="*/ 8165940 w 12199717"/>
              <a:gd name="connsiteY45" fmla="*/ 428263 h 3750197"/>
              <a:gd name="connsiteX46" fmla="*/ 9427580 w 12199717"/>
              <a:gd name="connsiteY46" fmla="*/ 410901 h 3750197"/>
              <a:gd name="connsiteX47" fmla="*/ 9531752 w 12199717"/>
              <a:gd name="connsiteY47" fmla="*/ 399326 h 3750197"/>
              <a:gd name="connsiteX48" fmla="*/ 9647499 w 12199717"/>
              <a:gd name="connsiteY48" fmla="*/ 387751 h 3750197"/>
              <a:gd name="connsiteX49" fmla="*/ 9751671 w 12199717"/>
              <a:gd name="connsiteY49" fmla="*/ 376177 h 3750197"/>
              <a:gd name="connsiteX50" fmla="*/ 9878993 w 12199717"/>
              <a:gd name="connsiteY50" fmla="*/ 364602 h 3750197"/>
              <a:gd name="connsiteX51" fmla="*/ 9925291 w 12199717"/>
              <a:gd name="connsiteY51" fmla="*/ 353027 h 3750197"/>
              <a:gd name="connsiteX52" fmla="*/ 9948441 w 12199717"/>
              <a:gd name="connsiteY52" fmla="*/ 347240 h 3750197"/>
              <a:gd name="connsiteX53" fmla="*/ 9983165 w 12199717"/>
              <a:gd name="connsiteY53" fmla="*/ 335665 h 3750197"/>
              <a:gd name="connsiteX54" fmla="*/ 10017889 w 12199717"/>
              <a:gd name="connsiteY54" fmla="*/ 329878 h 3750197"/>
              <a:gd name="connsiteX55" fmla="*/ 10046826 w 12199717"/>
              <a:gd name="connsiteY55" fmla="*/ 318303 h 3750197"/>
              <a:gd name="connsiteX56" fmla="*/ 10081550 w 12199717"/>
              <a:gd name="connsiteY56" fmla="*/ 312516 h 3750197"/>
              <a:gd name="connsiteX57" fmla="*/ 10098912 w 12199717"/>
              <a:gd name="connsiteY57" fmla="*/ 300941 h 3750197"/>
              <a:gd name="connsiteX58" fmla="*/ 10116274 w 12199717"/>
              <a:gd name="connsiteY58" fmla="*/ 295154 h 3750197"/>
              <a:gd name="connsiteX59" fmla="*/ 10174147 w 12199717"/>
              <a:gd name="connsiteY59" fmla="*/ 289367 h 3750197"/>
              <a:gd name="connsiteX60" fmla="*/ 10781818 w 12199717"/>
              <a:gd name="connsiteY60" fmla="*/ 277792 h 3750197"/>
              <a:gd name="connsiteX61" fmla="*/ 10984375 w 12199717"/>
              <a:gd name="connsiteY61" fmla="*/ 266217 h 3750197"/>
              <a:gd name="connsiteX62" fmla="*/ 11129059 w 12199717"/>
              <a:gd name="connsiteY62" fmla="*/ 260430 h 3750197"/>
              <a:gd name="connsiteX63" fmla="*/ 11308466 w 12199717"/>
              <a:gd name="connsiteY63" fmla="*/ 248855 h 3750197"/>
              <a:gd name="connsiteX64" fmla="*/ 11412638 w 12199717"/>
              <a:gd name="connsiteY64" fmla="*/ 243068 h 3750197"/>
              <a:gd name="connsiteX65" fmla="*/ 11603621 w 12199717"/>
              <a:gd name="connsiteY65" fmla="*/ 231493 h 3750197"/>
              <a:gd name="connsiteX66" fmla="*/ 11719367 w 12199717"/>
              <a:gd name="connsiteY66" fmla="*/ 225706 h 3750197"/>
              <a:gd name="connsiteX67" fmla="*/ 11979798 w 12199717"/>
              <a:gd name="connsiteY67" fmla="*/ 219919 h 3750197"/>
              <a:gd name="connsiteX68" fmla="*/ 12026097 w 12199717"/>
              <a:gd name="connsiteY68" fmla="*/ 214131 h 3750197"/>
              <a:gd name="connsiteX69" fmla="*/ 12130269 w 12199717"/>
              <a:gd name="connsiteY69" fmla="*/ 202557 h 3750197"/>
              <a:gd name="connsiteX70" fmla="*/ 12170780 w 12199717"/>
              <a:gd name="connsiteY70" fmla="*/ 190982 h 3750197"/>
              <a:gd name="connsiteX71" fmla="*/ 12193929 w 12199717"/>
              <a:gd name="connsiteY71" fmla="*/ 185195 h 3750197"/>
              <a:gd name="connsiteX72" fmla="*/ 12199717 w 12199717"/>
              <a:gd name="connsiteY72" fmla="*/ 3750197 h 3750197"/>
              <a:gd name="connsiteX73" fmla="*/ 0 w 12199717"/>
              <a:gd name="connsiteY73" fmla="*/ 3744410 h 3750197"/>
              <a:gd name="connsiteX74" fmla="*/ 0 w 12199717"/>
              <a:gd name="connsiteY74"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118167 w 12199717"/>
              <a:gd name="connsiteY15" fmla="*/ 17362 h 3750197"/>
              <a:gd name="connsiteX16" fmla="*/ 2338086 w 12199717"/>
              <a:gd name="connsiteY16" fmla="*/ 5787 h 3750197"/>
              <a:gd name="connsiteX17" fmla="*/ 2772137 w 12199717"/>
              <a:gd name="connsiteY17" fmla="*/ 0 h 3750197"/>
              <a:gd name="connsiteX18" fmla="*/ 2974694 w 12199717"/>
              <a:gd name="connsiteY18" fmla="*/ 11574 h 3750197"/>
              <a:gd name="connsiteX19" fmla="*/ 3269848 w 12199717"/>
              <a:gd name="connsiteY19" fmla="*/ 17362 h 3750197"/>
              <a:gd name="connsiteX20" fmla="*/ 3975904 w 12199717"/>
              <a:gd name="connsiteY20" fmla="*/ 23149 h 3750197"/>
              <a:gd name="connsiteX21" fmla="*/ 4109013 w 12199717"/>
              <a:gd name="connsiteY21" fmla="*/ 28936 h 3750197"/>
              <a:gd name="connsiteX22" fmla="*/ 4178461 w 12199717"/>
              <a:gd name="connsiteY22" fmla="*/ 34724 h 3750197"/>
              <a:gd name="connsiteX23" fmla="*/ 4508340 w 12199717"/>
              <a:gd name="connsiteY23" fmla="*/ 63660 h 3750197"/>
              <a:gd name="connsiteX24" fmla="*/ 4930816 w 12199717"/>
              <a:gd name="connsiteY24" fmla="*/ 127321 h 3750197"/>
              <a:gd name="connsiteX25" fmla="*/ 5029200 w 12199717"/>
              <a:gd name="connsiteY25" fmla="*/ 138896 h 3750197"/>
              <a:gd name="connsiteX26" fmla="*/ 5104436 w 12199717"/>
              <a:gd name="connsiteY26" fmla="*/ 156258 h 3750197"/>
              <a:gd name="connsiteX27" fmla="*/ 5144947 w 12199717"/>
              <a:gd name="connsiteY27" fmla="*/ 162045 h 3750197"/>
              <a:gd name="connsiteX28" fmla="*/ 5359079 w 12199717"/>
              <a:gd name="connsiteY28" fmla="*/ 190982 h 3750197"/>
              <a:gd name="connsiteX29" fmla="*/ 5451676 w 12199717"/>
              <a:gd name="connsiteY29" fmla="*/ 214131 h 3750197"/>
              <a:gd name="connsiteX30" fmla="*/ 5590572 w 12199717"/>
              <a:gd name="connsiteY30" fmla="*/ 237281 h 3750197"/>
              <a:gd name="connsiteX31" fmla="*/ 5654233 w 12199717"/>
              <a:gd name="connsiteY31" fmla="*/ 254643 h 3750197"/>
              <a:gd name="connsiteX32" fmla="*/ 5746831 w 12199717"/>
              <a:gd name="connsiteY32" fmla="*/ 277792 h 3750197"/>
              <a:gd name="connsiteX33" fmla="*/ 5810491 w 12199717"/>
              <a:gd name="connsiteY33" fmla="*/ 289367 h 3750197"/>
              <a:gd name="connsiteX34" fmla="*/ 5868365 w 12199717"/>
              <a:gd name="connsiteY34" fmla="*/ 300941 h 3750197"/>
              <a:gd name="connsiteX35" fmla="*/ 5955175 w 12199717"/>
              <a:gd name="connsiteY35" fmla="*/ 318303 h 3750197"/>
              <a:gd name="connsiteX36" fmla="*/ 6013048 w 12199717"/>
              <a:gd name="connsiteY36" fmla="*/ 335665 h 3750197"/>
              <a:gd name="connsiteX37" fmla="*/ 6117221 w 12199717"/>
              <a:gd name="connsiteY37" fmla="*/ 347240 h 3750197"/>
              <a:gd name="connsiteX38" fmla="*/ 6140370 w 12199717"/>
              <a:gd name="connsiteY38" fmla="*/ 353027 h 3750197"/>
              <a:gd name="connsiteX39" fmla="*/ 6279266 w 12199717"/>
              <a:gd name="connsiteY39" fmla="*/ 364602 h 3750197"/>
              <a:gd name="connsiteX40" fmla="*/ 6412375 w 12199717"/>
              <a:gd name="connsiteY40" fmla="*/ 370389 h 3750197"/>
              <a:gd name="connsiteX41" fmla="*/ 6585995 w 12199717"/>
              <a:gd name="connsiteY41" fmla="*/ 381964 h 3750197"/>
              <a:gd name="connsiteX42" fmla="*/ 6690167 w 12199717"/>
              <a:gd name="connsiteY42" fmla="*/ 387751 h 3750197"/>
              <a:gd name="connsiteX43" fmla="*/ 7275316 w 12199717"/>
              <a:gd name="connsiteY43" fmla="*/ 410901 h 3750197"/>
              <a:gd name="connsiteX44" fmla="*/ 8165940 w 12199717"/>
              <a:gd name="connsiteY44" fmla="*/ 428263 h 3750197"/>
              <a:gd name="connsiteX45" fmla="*/ 9427580 w 12199717"/>
              <a:gd name="connsiteY45" fmla="*/ 410901 h 3750197"/>
              <a:gd name="connsiteX46" fmla="*/ 9531752 w 12199717"/>
              <a:gd name="connsiteY46" fmla="*/ 399326 h 3750197"/>
              <a:gd name="connsiteX47" fmla="*/ 9647499 w 12199717"/>
              <a:gd name="connsiteY47" fmla="*/ 387751 h 3750197"/>
              <a:gd name="connsiteX48" fmla="*/ 9751671 w 12199717"/>
              <a:gd name="connsiteY48" fmla="*/ 376177 h 3750197"/>
              <a:gd name="connsiteX49" fmla="*/ 9878993 w 12199717"/>
              <a:gd name="connsiteY49" fmla="*/ 364602 h 3750197"/>
              <a:gd name="connsiteX50" fmla="*/ 9925291 w 12199717"/>
              <a:gd name="connsiteY50" fmla="*/ 353027 h 3750197"/>
              <a:gd name="connsiteX51" fmla="*/ 9948441 w 12199717"/>
              <a:gd name="connsiteY51" fmla="*/ 347240 h 3750197"/>
              <a:gd name="connsiteX52" fmla="*/ 9983165 w 12199717"/>
              <a:gd name="connsiteY52" fmla="*/ 335665 h 3750197"/>
              <a:gd name="connsiteX53" fmla="*/ 10017889 w 12199717"/>
              <a:gd name="connsiteY53" fmla="*/ 329878 h 3750197"/>
              <a:gd name="connsiteX54" fmla="*/ 10046826 w 12199717"/>
              <a:gd name="connsiteY54" fmla="*/ 318303 h 3750197"/>
              <a:gd name="connsiteX55" fmla="*/ 10081550 w 12199717"/>
              <a:gd name="connsiteY55" fmla="*/ 312516 h 3750197"/>
              <a:gd name="connsiteX56" fmla="*/ 10098912 w 12199717"/>
              <a:gd name="connsiteY56" fmla="*/ 300941 h 3750197"/>
              <a:gd name="connsiteX57" fmla="*/ 10116274 w 12199717"/>
              <a:gd name="connsiteY57" fmla="*/ 295154 h 3750197"/>
              <a:gd name="connsiteX58" fmla="*/ 10174147 w 12199717"/>
              <a:gd name="connsiteY58" fmla="*/ 289367 h 3750197"/>
              <a:gd name="connsiteX59" fmla="*/ 10781818 w 12199717"/>
              <a:gd name="connsiteY59" fmla="*/ 277792 h 3750197"/>
              <a:gd name="connsiteX60" fmla="*/ 10984375 w 12199717"/>
              <a:gd name="connsiteY60" fmla="*/ 266217 h 3750197"/>
              <a:gd name="connsiteX61" fmla="*/ 11129059 w 12199717"/>
              <a:gd name="connsiteY61" fmla="*/ 260430 h 3750197"/>
              <a:gd name="connsiteX62" fmla="*/ 11308466 w 12199717"/>
              <a:gd name="connsiteY62" fmla="*/ 248855 h 3750197"/>
              <a:gd name="connsiteX63" fmla="*/ 11412638 w 12199717"/>
              <a:gd name="connsiteY63" fmla="*/ 243068 h 3750197"/>
              <a:gd name="connsiteX64" fmla="*/ 11603621 w 12199717"/>
              <a:gd name="connsiteY64" fmla="*/ 231493 h 3750197"/>
              <a:gd name="connsiteX65" fmla="*/ 11719367 w 12199717"/>
              <a:gd name="connsiteY65" fmla="*/ 225706 h 3750197"/>
              <a:gd name="connsiteX66" fmla="*/ 11979798 w 12199717"/>
              <a:gd name="connsiteY66" fmla="*/ 219919 h 3750197"/>
              <a:gd name="connsiteX67" fmla="*/ 12026097 w 12199717"/>
              <a:gd name="connsiteY67" fmla="*/ 214131 h 3750197"/>
              <a:gd name="connsiteX68" fmla="*/ 12130269 w 12199717"/>
              <a:gd name="connsiteY68" fmla="*/ 202557 h 3750197"/>
              <a:gd name="connsiteX69" fmla="*/ 12170780 w 12199717"/>
              <a:gd name="connsiteY69" fmla="*/ 190982 h 3750197"/>
              <a:gd name="connsiteX70" fmla="*/ 12193929 w 12199717"/>
              <a:gd name="connsiteY70" fmla="*/ 185195 h 3750197"/>
              <a:gd name="connsiteX71" fmla="*/ 12199717 w 12199717"/>
              <a:gd name="connsiteY71" fmla="*/ 3750197 h 3750197"/>
              <a:gd name="connsiteX72" fmla="*/ 0 w 12199717"/>
              <a:gd name="connsiteY72" fmla="*/ 3744410 h 3750197"/>
              <a:gd name="connsiteX73" fmla="*/ 0 w 12199717"/>
              <a:gd name="connsiteY73"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338086 w 12199717"/>
              <a:gd name="connsiteY15" fmla="*/ 5787 h 3750197"/>
              <a:gd name="connsiteX16" fmla="*/ 2772137 w 12199717"/>
              <a:gd name="connsiteY16" fmla="*/ 0 h 3750197"/>
              <a:gd name="connsiteX17" fmla="*/ 2974694 w 12199717"/>
              <a:gd name="connsiteY17" fmla="*/ 11574 h 3750197"/>
              <a:gd name="connsiteX18" fmla="*/ 3269848 w 12199717"/>
              <a:gd name="connsiteY18" fmla="*/ 17362 h 3750197"/>
              <a:gd name="connsiteX19" fmla="*/ 3975904 w 12199717"/>
              <a:gd name="connsiteY19" fmla="*/ 23149 h 3750197"/>
              <a:gd name="connsiteX20" fmla="*/ 4109013 w 12199717"/>
              <a:gd name="connsiteY20" fmla="*/ 28936 h 3750197"/>
              <a:gd name="connsiteX21" fmla="*/ 4178461 w 12199717"/>
              <a:gd name="connsiteY21" fmla="*/ 34724 h 3750197"/>
              <a:gd name="connsiteX22" fmla="*/ 4508340 w 12199717"/>
              <a:gd name="connsiteY22" fmla="*/ 63660 h 3750197"/>
              <a:gd name="connsiteX23" fmla="*/ 4930816 w 12199717"/>
              <a:gd name="connsiteY23" fmla="*/ 127321 h 3750197"/>
              <a:gd name="connsiteX24" fmla="*/ 5029200 w 12199717"/>
              <a:gd name="connsiteY24" fmla="*/ 138896 h 3750197"/>
              <a:gd name="connsiteX25" fmla="*/ 5104436 w 12199717"/>
              <a:gd name="connsiteY25" fmla="*/ 156258 h 3750197"/>
              <a:gd name="connsiteX26" fmla="*/ 5144947 w 12199717"/>
              <a:gd name="connsiteY26" fmla="*/ 162045 h 3750197"/>
              <a:gd name="connsiteX27" fmla="*/ 5359079 w 12199717"/>
              <a:gd name="connsiteY27" fmla="*/ 190982 h 3750197"/>
              <a:gd name="connsiteX28" fmla="*/ 5451676 w 12199717"/>
              <a:gd name="connsiteY28" fmla="*/ 214131 h 3750197"/>
              <a:gd name="connsiteX29" fmla="*/ 5590572 w 12199717"/>
              <a:gd name="connsiteY29" fmla="*/ 237281 h 3750197"/>
              <a:gd name="connsiteX30" fmla="*/ 5654233 w 12199717"/>
              <a:gd name="connsiteY30" fmla="*/ 254643 h 3750197"/>
              <a:gd name="connsiteX31" fmla="*/ 5746831 w 12199717"/>
              <a:gd name="connsiteY31" fmla="*/ 277792 h 3750197"/>
              <a:gd name="connsiteX32" fmla="*/ 5810491 w 12199717"/>
              <a:gd name="connsiteY32" fmla="*/ 289367 h 3750197"/>
              <a:gd name="connsiteX33" fmla="*/ 5868365 w 12199717"/>
              <a:gd name="connsiteY33" fmla="*/ 300941 h 3750197"/>
              <a:gd name="connsiteX34" fmla="*/ 5955175 w 12199717"/>
              <a:gd name="connsiteY34" fmla="*/ 318303 h 3750197"/>
              <a:gd name="connsiteX35" fmla="*/ 6013048 w 12199717"/>
              <a:gd name="connsiteY35" fmla="*/ 335665 h 3750197"/>
              <a:gd name="connsiteX36" fmla="*/ 6117221 w 12199717"/>
              <a:gd name="connsiteY36" fmla="*/ 347240 h 3750197"/>
              <a:gd name="connsiteX37" fmla="*/ 6140370 w 12199717"/>
              <a:gd name="connsiteY37" fmla="*/ 353027 h 3750197"/>
              <a:gd name="connsiteX38" fmla="*/ 6279266 w 12199717"/>
              <a:gd name="connsiteY38" fmla="*/ 364602 h 3750197"/>
              <a:gd name="connsiteX39" fmla="*/ 6412375 w 12199717"/>
              <a:gd name="connsiteY39" fmla="*/ 370389 h 3750197"/>
              <a:gd name="connsiteX40" fmla="*/ 6585995 w 12199717"/>
              <a:gd name="connsiteY40" fmla="*/ 381964 h 3750197"/>
              <a:gd name="connsiteX41" fmla="*/ 6690167 w 12199717"/>
              <a:gd name="connsiteY41" fmla="*/ 387751 h 3750197"/>
              <a:gd name="connsiteX42" fmla="*/ 7275316 w 12199717"/>
              <a:gd name="connsiteY42" fmla="*/ 410901 h 3750197"/>
              <a:gd name="connsiteX43" fmla="*/ 8165940 w 12199717"/>
              <a:gd name="connsiteY43" fmla="*/ 428263 h 3750197"/>
              <a:gd name="connsiteX44" fmla="*/ 9427580 w 12199717"/>
              <a:gd name="connsiteY44" fmla="*/ 410901 h 3750197"/>
              <a:gd name="connsiteX45" fmla="*/ 9531752 w 12199717"/>
              <a:gd name="connsiteY45" fmla="*/ 399326 h 3750197"/>
              <a:gd name="connsiteX46" fmla="*/ 9647499 w 12199717"/>
              <a:gd name="connsiteY46" fmla="*/ 387751 h 3750197"/>
              <a:gd name="connsiteX47" fmla="*/ 9751671 w 12199717"/>
              <a:gd name="connsiteY47" fmla="*/ 376177 h 3750197"/>
              <a:gd name="connsiteX48" fmla="*/ 9878993 w 12199717"/>
              <a:gd name="connsiteY48" fmla="*/ 364602 h 3750197"/>
              <a:gd name="connsiteX49" fmla="*/ 9925291 w 12199717"/>
              <a:gd name="connsiteY49" fmla="*/ 353027 h 3750197"/>
              <a:gd name="connsiteX50" fmla="*/ 9948441 w 12199717"/>
              <a:gd name="connsiteY50" fmla="*/ 347240 h 3750197"/>
              <a:gd name="connsiteX51" fmla="*/ 9983165 w 12199717"/>
              <a:gd name="connsiteY51" fmla="*/ 335665 h 3750197"/>
              <a:gd name="connsiteX52" fmla="*/ 10017889 w 12199717"/>
              <a:gd name="connsiteY52" fmla="*/ 329878 h 3750197"/>
              <a:gd name="connsiteX53" fmla="*/ 10046826 w 12199717"/>
              <a:gd name="connsiteY53" fmla="*/ 318303 h 3750197"/>
              <a:gd name="connsiteX54" fmla="*/ 10081550 w 12199717"/>
              <a:gd name="connsiteY54" fmla="*/ 312516 h 3750197"/>
              <a:gd name="connsiteX55" fmla="*/ 10098912 w 12199717"/>
              <a:gd name="connsiteY55" fmla="*/ 300941 h 3750197"/>
              <a:gd name="connsiteX56" fmla="*/ 10116274 w 12199717"/>
              <a:gd name="connsiteY56" fmla="*/ 295154 h 3750197"/>
              <a:gd name="connsiteX57" fmla="*/ 10174147 w 12199717"/>
              <a:gd name="connsiteY57" fmla="*/ 289367 h 3750197"/>
              <a:gd name="connsiteX58" fmla="*/ 10781818 w 12199717"/>
              <a:gd name="connsiteY58" fmla="*/ 277792 h 3750197"/>
              <a:gd name="connsiteX59" fmla="*/ 10984375 w 12199717"/>
              <a:gd name="connsiteY59" fmla="*/ 266217 h 3750197"/>
              <a:gd name="connsiteX60" fmla="*/ 11129059 w 12199717"/>
              <a:gd name="connsiteY60" fmla="*/ 260430 h 3750197"/>
              <a:gd name="connsiteX61" fmla="*/ 11308466 w 12199717"/>
              <a:gd name="connsiteY61" fmla="*/ 248855 h 3750197"/>
              <a:gd name="connsiteX62" fmla="*/ 11412638 w 12199717"/>
              <a:gd name="connsiteY62" fmla="*/ 243068 h 3750197"/>
              <a:gd name="connsiteX63" fmla="*/ 11603621 w 12199717"/>
              <a:gd name="connsiteY63" fmla="*/ 231493 h 3750197"/>
              <a:gd name="connsiteX64" fmla="*/ 11719367 w 12199717"/>
              <a:gd name="connsiteY64" fmla="*/ 225706 h 3750197"/>
              <a:gd name="connsiteX65" fmla="*/ 11979798 w 12199717"/>
              <a:gd name="connsiteY65" fmla="*/ 219919 h 3750197"/>
              <a:gd name="connsiteX66" fmla="*/ 12026097 w 12199717"/>
              <a:gd name="connsiteY66" fmla="*/ 214131 h 3750197"/>
              <a:gd name="connsiteX67" fmla="*/ 12130269 w 12199717"/>
              <a:gd name="connsiteY67" fmla="*/ 202557 h 3750197"/>
              <a:gd name="connsiteX68" fmla="*/ 12170780 w 12199717"/>
              <a:gd name="connsiteY68" fmla="*/ 190982 h 3750197"/>
              <a:gd name="connsiteX69" fmla="*/ 12193929 w 12199717"/>
              <a:gd name="connsiteY69" fmla="*/ 185195 h 3750197"/>
              <a:gd name="connsiteX70" fmla="*/ 12199717 w 12199717"/>
              <a:gd name="connsiteY70" fmla="*/ 3750197 h 3750197"/>
              <a:gd name="connsiteX71" fmla="*/ 0 w 12199717"/>
              <a:gd name="connsiteY71" fmla="*/ 3744410 h 3750197"/>
              <a:gd name="connsiteX72" fmla="*/ 0 w 12199717"/>
              <a:gd name="connsiteY72"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772137 w 12199717"/>
              <a:gd name="connsiteY15" fmla="*/ 0 h 3750197"/>
              <a:gd name="connsiteX16" fmla="*/ 2974694 w 12199717"/>
              <a:gd name="connsiteY16" fmla="*/ 11574 h 3750197"/>
              <a:gd name="connsiteX17" fmla="*/ 3269848 w 12199717"/>
              <a:gd name="connsiteY17" fmla="*/ 17362 h 3750197"/>
              <a:gd name="connsiteX18" fmla="*/ 3975904 w 12199717"/>
              <a:gd name="connsiteY18" fmla="*/ 23149 h 3750197"/>
              <a:gd name="connsiteX19" fmla="*/ 4109013 w 12199717"/>
              <a:gd name="connsiteY19" fmla="*/ 28936 h 3750197"/>
              <a:gd name="connsiteX20" fmla="*/ 4178461 w 12199717"/>
              <a:gd name="connsiteY20" fmla="*/ 34724 h 3750197"/>
              <a:gd name="connsiteX21" fmla="*/ 4508340 w 12199717"/>
              <a:gd name="connsiteY21" fmla="*/ 63660 h 3750197"/>
              <a:gd name="connsiteX22" fmla="*/ 4930816 w 12199717"/>
              <a:gd name="connsiteY22" fmla="*/ 127321 h 3750197"/>
              <a:gd name="connsiteX23" fmla="*/ 5029200 w 12199717"/>
              <a:gd name="connsiteY23" fmla="*/ 138896 h 3750197"/>
              <a:gd name="connsiteX24" fmla="*/ 5104436 w 12199717"/>
              <a:gd name="connsiteY24" fmla="*/ 156258 h 3750197"/>
              <a:gd name="connsiteX25" fmla="*/ 5144947 w 12199717"/>
              <a:gd name="connsiteY25" fmla="*/ 162045 h 3750197"/>
              <a:gd name="connsiteX26" fmla="*/ 5359079 w 12199717"/>
              <a:gd name="connsiteY26" fmla="*/ 190982 h 3750197"/>
              <a:gd name="connsiteX27" fmla="*/ 5451676 w 12199717"/>
              <a:gd name="connsiteY27" fmla="*/ 214131 h 3750197"/>
              <a:gd name="connsiteX28" fmla="*/ 5590572 w 12199717"/>
              <a:gd name="connsiteY28" fmla="*/ 237281 h 3750197"/>
              <a:gd name="connsiteX29" fmla="*/ 5654233 w 12199717"/>
              <a:gd name="connsiteY29" fmla="*/ 254643 h 3750197"/>
              <a:gd name="connsiteX30" fmla="*/ 5746831 w 12199717"/>
              <a:gd name="connsiteY30" fmla="*/ 277792 h 3750197"/>
              <a:gd name="connsiteX31" fmla="*/ 5810491 w 12199717"/>
              <a:gd name="connsiteY31" fmla="*/ 289367 h 3750197"/>
              <a:gd name="connsiteX32" fmla="*/ 5868365 w 12199717"/>
              <a:gd name="connsiteY32" fmla="*/ 300941 h 3750197"/>
              <a:gd name="connsiteX33" fmla="*/ 5955175 w 12199717"/>
              <a:gd name="connsiteY33" fmla="*/ 318303 h 3750197"/>
              <a:gd name="connsiteX34" fmla="*/ 6013048 w 12199717"/>
              <a:gd name="connsiteY34" fmla="*/ 335665 h 3750197"/>
              <a:gd name="connsiteX35" fmla="*/ 6117221 w 12199717"/>
              <a:gd name="connsiteY35" fmla="*/ 347240 h 3750197"/>
              <a:gd name="connsiteX36" fmla="*/ 6140370 w 12199717"/>
              <a:gd name="connsiteY36" fmla="*/ 353027 h 3750197"/>
              <a:gd name="connsiteX37" fmla="*/ 6279266 w 12199717"/>
              <a:gd name="connsiteY37" fmla="*/ 364602 h 3750197"/>
              <a:gd name="connsiteX38" fmla="*/ 6412375 w 12199717"/>
              <a:gd name="connsiteY38" fmla="*/ 370389 h 3750197"/>
              <a:gd name="connsiteX39" fmla="*/ 6585995 w 12199717"/>
              <a:gd name="connsiteY39" fmla="*/ 381964 h 3750197"/>
              <a:gd name="connsiteX40" fmla="*/ 6690167 w 12199717"/>
              <a:gd name="connsiteY40" fmla="*/ 387751 h 3750197"/>
              <a:gd name="connsiteX41" fmla="*/ 7275316 w 12199717"/>
              <a:gd name="connsiteY41" fmla="*/ 410901 h 3750197"/>
              <a:gd name="connsiteX42" fmla="*/ 8165940 w 12199717"/>
              <a:gd name="connsiteY42" fmla="*/ 428263 h 3750197"/>
              <a:gd name="connsiteX43" fmla="*/ 9427580 w 12199717"/>
              <a:gd name="connsiteY43" fmla="*/ 410901 h 3750197"/>
              <a:gd name="connsiteX44" fmla="*/ 9531752 w 12199717"/>
              <a:gd name="connsiteY44" fmla="*/ 399326 h 3750197"/>
              <a:gd name="connsiteX45" fmla="*/ 9647499 w 12199717"/>
              <a:gd name="connsiteY45" fmla="*/ 387751 h 3750197"/>
              <a:gd name="connsiteX46" fmla="*/ 9751671 w 12199717"/>
              <a:gd name="connsiteY46" fmla="*/ 376177 h 3750197"/>
              <a:gd name="connsiteX47" fmla="*/ 9878993 w 12199717"/>
              <a:gd name="connsiteY47" fmla="*/ 364602 h 3750197"/>
              <a:gd name="connsiteX48" fmla="*/ 9925291 w 12199717"/>
              <a:gd name="connsiteY48" fmla="*/ 353027 h 3750197"/>
              <a:gd name="connsiteX49" fmla="*/ 9948441 w 12199717"/>
              <a:gd name="connsiteY49" fmla="*/ 347240 h 3750197"/>
              <a:gd name="connsiteX50" fmla="*/ 9983165 w 12199717"/>
              <a:gd name="connsiteY50" fmla="*/ 335665 h 3750197"/>
              <a:gd name="connsiteX51" fmla="*/ 10017889 w 12199717"/>
              <a:gd name="connsiteY51" fmla="*/ 329878 h 3750197"/>
              <a:gd name="connsiteX52" fmla="*/ 10046826 w 12199717"/>
              <a:gd name="connsiteY52" fmla="*/ 318303 h 3750197"/>
              <a:gd name="connsiteX53" fmla="*/ 10081550 w 12199717"/>
              <a:gd name="connsiteY53" fmla="*/ 312516 h 3750197"/>
              <a:gd name="connsiteX54" fmla="*/ 10098912 w 12199717"/>
              <a:gd name="connsiteY54" fmla="*/ 300941 h 3750197"/>
              <a:gd name="connsiteX55" fmla="*/ 10116274 w 12199717"/>
              <a:gd name="connsiteY55" fmla="*/ 295154 h 3750197"/>
              <a:gd name="connsiteX56" fmla="*/ 10174147 w 12199717"/>
              <a:gd name="connsiteY56" fmla="*/ 289367 h 3750197"/>
              <a:gd name="connsiteX57" fmla="*/ 10781818 w 12199717"/>
              <a:gd name="connsiteY57" fmla="*/ 277792 h 3750197"/>
              <a:gd name="connsiteX58" fmla="*/ 10984375 w 12199717"/>
              <a:gd name="connsiteY58" fmla="*/ 266217 h 3750197"/>
              <a:gd name="connsiteX59" fmla="*/ 11129059 w 12199717"/>
              <a:gd name="connsiteY59" fmla="*/ 260430 h 3750197"/>
              <a:gd name="connsiteX60" fmla="*/ 11308466 w 12199717"/>
              <a:gd name="connsiteY60" fmla="*/ 248855 h 3750197"/>
              <a:gd name="connsiteX61" fmla="*/ 11412638 w 12199717"/>
              <a:gd name="connsiteY61" fmla="*/ 243068 h 3750197"/>
              <a:gd name="connsiteX62" fmla="*/ 11603621 w 12199717"/>
              <a:gd name="connsiteY62" fmla="*/ 231493 h 3750197"/>
              <a:gd name="connsiteX63" fmla="*/ 11719367 w 12199717"/>
              <a:gd name="connsiteY63" fmla="*/ 225706 h 3750197"/>
              <a:gd name="connsiteX64" fmla="*/ 11979798 w 12199717"/>
              <a:gd name="connsiteY64" fmla="*/ 219919 h 3750197"/>
              <a:gd name="connsiteX65" fmla="*/ 12026097 w 12199717"/>
              <a:gd name="connsiteY65" fmla="*/ 214131 h 3750197"/>
              <a:gd name="connsiteX66" fmla="*/ 12130269 w 12199717"/>
              <a:gd name="connsiteY66" fmla="*/ 202557 h 3750197"/>
              <a:gd name="connsiteX67" fmla="*/ 12170780 w 12199717"/>
              <a:gd name="connsiteY67" fmla="*/ 190982 h 3750197"/>
              <a:gd name="connsiteX68" fmla="*/ 12193929 w 12199717"/>
              <a:gd name="connsiteY68" fmla="*/ 185195 h 3750197"/>
              <a:gd name="connsiteX69" fmla="*/ 12199717 w 12199717"/>
              <a:gd name="connsiteY69" fmla="*/ 3750197 h 3750197"/>
              <a:gd name="connsiteX70" fmla="*/ 0 w 12199717"/>
              <a:gd name="connsiteY70" fmla="*/ 3744410 h 3750197"/>
              <a:gd name="connsiteX71" fmla="*/ 0 w 12199717"/>
              <a:gd name="connsiteY71"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2772137 w 12199717"/>
              <a:gd name="connsiteY14" fmla="*/ 0 h 3750197"/>
              <a:gd name="connsiteX15" fmla="*/ 2974694 w 12199717"/>
              <a:gd name="connsiteY15" fmla="*/ 11574 h 3750197"/>
              <a:gd name="connsiteX16" fmla="*/ 3269848 w 12199717"/>
              <a:gd name="connsiteY16" fmla="*/ 17362 h 3750197"/>
              <a:gd name="connsiteX17" fmla="*/ 3975904 w 12199717"/>
              <a:gd name="connsiteY17" fmla="*/ 23149 h 3750197"/>
              <a:gd name="connsiteX18" fmla="*/ 4109013 w 12199717"/>
              <a:gd name="connsiteY18" fmla="*/ 28936 h 3750197"/>
              <a:gd name="connsiteX19" fmla="*/ 4178461 w 12199717"/>
              <a:gd name="connsiteY19" fmla="*/ 34724 h 3750197"/>
              <a:gd name="connsiteX20" fmla="*/ 4508340 w 12199717"/>
              <a:gd name="connsiteY20" fmla="*/ 63660 h 3750197"/>
              <a:gd name="connsiteX21" fmla="*/ 4930816 w 12199717"/>
              <a:gd name="connsiteY21" fmla="*/ 127321 h 3750197"/>
              <a:gd name="connsiteX22" fmla="*/ 5029200 w 12199717"/>
              <a:gd name="connsiteY22" fmla="*/ 138896 h 3750197"/>
              <a:gd name="connsiteX23" fmla="*/ 5104436 w 12199717"/>
              <a:gd name="connsiteY23" fmla="*/ 156258 h 3750197"/>
              <a:gd name="connsiteX24" fmla="*/ 5144947 w 12199717"/>
              <a:gd name="connsiteY24" fmla="*/ 162045 h 3750197"/>
              <a:gd name="connsiteX25" fmla="*/ 5359079 w 12199717"/>
              <a:gd name="connsiteY25" fmla="*/ 190982 h 3750197"/>
              <a:gd name="connsiteX26" fmla="*/ 5451676 w 12199717"/>
              <a:gd name="connsiteY26" fmla="*/ 214131 h 3750197"/>
              <a:gd name="connsiteX27" fmla="*/ 5590572 w 12199717"/>
              <a:gd name="connsiteY27" fmla="*/ 237281 h 3750197"/>
              <a:gd name="connsiteX28" fmla="*/ 5654233 w 12199717"/>
              <a:gd name="connsiteY28" fmla="*/ 254643 h 3750197"/>
              <a:gd name="connsiteX29" fmla="*/ 5746831 w 12199717"/>
              <a:gd name="connsiteY29" fmla="*/ 277792 h 3750197"/>
              <a:gd name="connsiteX30" fmla="*/ 5810491 w 12199717"/>
              <a:gd name="connsiteY30" fmla="*/ 289367 h 3750197"/>
              <a:gd name="connsiteX31" fmla="*/ 5868365 w 12199717"/>
              <a:gd name="connsiteY31" fmla="*/ 300941 h 3750197"/>
              <a:gd name="connsiteX32" fmla="*/ 5955175 w 12199717"/>
              <a:gd name="connsiteY32" fmla="*/ 318303 h 3750197"/>
              <a:gd name="connsiteX33" fmla="*/ 6013048 w 12199717"/>
              <a:gd name="connsiteY33" fmla="*/ 335665 h 3750197"/>
              <a:gd name="connsiteX34" fmla="*/ 6117221 w 12199717"/>
              <a:gd name="connsiteY34" fmla="*/ 347240 h 3750197"/>
              <a:gd name="connsiteX35" fmla="*/ 6140370 w 12199717"/>
              <a:gd name="connsiteY35" fmla="*/ 353027 h 3750197"/>
              <a:gd name="connsiteX36" fmla="*/ 6279266 w 12199717"/>
              <a:gd name="connsiteY36" fmla="*/ 364602 h 3750197"/>
              <a:gd name="connsiteX37" fmla="*/ 6412375 w 12199717"/>
              <a:gd name="connsiteY37" fmla="*/ 370389 h 3750197"/>
              <a:gd name="connsiteX38" fmla="*/ 6585995 w 12199717"/>
              <a:gd name="connsiteY38" fmla="*/ 381964 h 3750197"/>
              <a:gd name="connsiteX39" fmla="*/ 6690167 w 12199717"/>
              <a:gd name="connsiteY39" fmla="*/ 387751 h 3750197"/>
              <a:gd name="connsiteX40" fmla="*/ 7275316 w 12199717"/>
              <a:gd name="connsiteY40" fmla="*/ 410901 h 3750197"/>
              <a:gd name="connsiteX41" fmla="*/ 8165940 w 12199717"/>
              <a:gd name="connsiteY41" fmla="*/ 428263 h 3750197"/>
              <a:gd name="connsiteX42" fmla="*/ 9427580 w 12199717"/>
              <a:gd name="connsiteY42" fmla="*/ 410901 h 3750197"/>
              <a:gd name="connsiteX43" fmla="*/ 9531752 w 12199717"/>
              <a:gd name="connsiteY43" fmla="*/ 399326 h 3750197"/>
              <a:gd name="connsiteX44" fmla="*/ 9647499 w 12199717"/>
              <a:gd name="connsiteY44" fmla="*/ 387751 h 3750197"/>
              <a:gd name="connsiteX45" fmla="*/ 9751671 w 12199717"/>
              <a:gd name="connsiteY45" fmla="*/ 376177 h 3750197"/>
              <a:gd name="connsiteX46" fmla="*/ 9878993 w 12199717"/>
              <a:gd name="connsiteY46" fmla="*/ 364602 h 3750197"/>
              <a:gd name="connsiteX47" fmla="*/ 9925291 w 12199717"/>
              <a:gd name="connsiteY47" fmla="*/ 353027 h 3750197"/>
              <a:gd name="connsiteX48" fmla="*/ 9948441 w 12199717"/>
              <a:gd name="connsiteY48" fmla="*/ 347240 h 3750197"/>
              <a:gd name="connsiteX49" fmla="*/ 9983165 w 12199717"/>
              <a:gd name="connsiteY49" fmla="*/ 335665 h 3750197"/>
              <a:gd name="connsiteX50" fmla="*/ 10017889 w 12199717"/>
              <a:gd name="connsiteY50" fmla="*/ 329878 h 3750197"/>
              <a:gd name="connsiteX51" fmla="*/ 10046826 w 12199717"/>
              <a:gd name="connsiteY51" fmla="*/ 318303 h 3750197"/>
              <a:gd name="connsiteX52" fmla="*/ 10081550 w 12199717"/>
              <a:gd name="connsiteY52" fmla="*/ 312516 h 3750197"/>
              <a:gd name="connsiteX53" fmla="*/ 10098912 w 12199717"/>
              <a:gd name="connsiteY53" fmla="*/ 300941 h 3750197"/>
              <a:gd name="connsiteX54" fmla="*/ 10116274 w 12199717"/>
              <a:gd name="connsiteY54" fmla="*/ 295154 h 3750197"/>
              <a:gd name="connsiteX55" fmla="*/ 10174147 w 12199717"/>
              <a:gd name="connsiteY55" fmla="*/ 289367 h 3750197"/>
              <a:gd name="connsiteX56" fmla="*/ 10781818 w 12199717"/>
              <a:gd name="connsiteY56" fmla="*/ 277792 h 3750197"/>
              <a:gd name="connsiteX57" fmla="*/ 10984375 w 12199717"/>
              <a:gd name="connsiteY57" fmla="*/ 266217 h 3750197"/>
              <a:gd name="connsiteX58" fmla="*/ 11129059 w 12199717"/>
              <a:gd name="connsiteY58" fmla="*/ 260430 h 3750197"/>
              <a:gd name="connsiteX59" fmla="*/ 11308466 w 12199717"/>
              <a:gd name="connsiteY59" fmla="*/ 248855 h 3750197"/>
              <a:gd name="connsiteX60" fmla="*/ 11412638 w 12199717"/>
              <a:gd name="connsiteY60" fmla="*/ 243068 h 3750197"/>
              <a:gd name="connsiteX61" fmla="*/ 11603621 w 12199717"/>
              <a:gd name="connsiteY61" fmla="*/ 231493 h 3750197"/>
              <a:gd name="connsiteX62" fmla="*/ 11719367 w 12199717"/>
              <a:gd name="connsiteY62" fmla="*/ 225706 h 3750197"/>
              <a:gd name="connsiteX63" fmla="*/ 11979798 w 12199717"/>
              <a:gd name="connsiteY63" fmla="*/ 219919 h 3750197"/>
              <a:gd name="connsiteX64" fmla="*/ 12026097 w 12199717"/>
              <a:gd name="connsiteY64" fmla="*/ 214131 h 3750197"/>
              <a:gd name="connsiteX65" fmla="*/ 12130269 w 12199717"/>
              <a:gd name="connsiteY65" fmla="*/ 202557 h 3750197"/>
              <a:gd name="connsiteX66" fmla="*/ 12170780 w 12199717"/>
              <a:gd name="connsiteY66" fmla="*/ 190982 h 3750197"/>
              <a:gd name="connsiteX67" fmla="*/ 12193929 w 12199717"/>
              <a:gd name="connsiteY67" fmla="*/ 185195 h 3750197"/>
              <a:gd name="connsiteX68" fmla="*/ 12199717 w 12199717"/>
              <a:gd name="connsiteY68" fmla="*/ 3750197 h 3750197"/>
              <a:gd name="connsiteX69" fmla="*/ 0 w 12199717"/>
              <a:gd name="connsiteY69" fmla="*/ 3744410 h 3750197"/>
              <a:gd name="connsiteX70" fmla="*/ 0 w 12199717"/>
              <a:gd name="connsiteY70"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700269 w 12199717"/>
              <a:gd name="connsiteY3" fmla="*/ 144683 h 3750197"/>
              <a:gd name="connsiteX4" fmla="*/ 769717 w 12199717"/>
              <a:gd name="connsiteY4" fmla="*/ 133108 h 3750197"/>
              <a:gd name="connsiteX5" fmla="*/ 821803 w 12199717"/>
              <a:gd name="connsiteY5" fmla="*/ 127321 h 3750197"/>
              <a:gd name="connsiteX6" fmla="*/ 856527 w 12199717"/>
              <a:gd name="connsiteY6" fmla="*/ 121534 h 3750197"/>
              <a:gd name="connsiteX7" fmla="*/ 966486 w 12199717"/>
              <a:gd name="connsiteY7" fmla="*/ 104172 h 3750197"/>
              <a:gd name="connsiteX8" fmla="*/ 1070659 w 12199717"/>
              <a:gd name="connsiteY8" fmla="*/ 92597 h 3750197"/>
              <a:gd name="connsiteX9" fmla="*/ 1099595 w 12199717"/>
              <a:gd name="connsiteY9" fmla="*/ 86810 h 3750197"/>
              <a:gd name="connsiteX10" fmla="*/ 1151681 w 12199717"/>
              <a:gd name="connsiteY10" fmla="*/ 75235 h 3750197"/>
              <a:gd name="connsiteX11" fmla="*/ 1261641 w 12199717"/>
              <a:gd name="connsiteY11" fmla="*/ 63660 h 3750197"/>
              <a:gd name="connsiteX12" fmla="*/ 1406324 w 12199717"/>
              <a:gd name="connsiteY12" fmla="*/ 57873 h 3750197"/>
              <a:gd name="connsiteX13" fmla="*/ 2772137 w 12199717"/>
              <a:gd name="connsiteY13" fmla="*/ 0 h 3750197"/>
              <a:gd name="connsiteX14" fmla="*/ 2974694 w 12199717"/>
              <a:gd name="connsiteY14" fmla="*/ 11574 h 3750197"/>
              <a:gd name="connsiteX15" fmla="*/ 3269848 w 12199717"/>
              <a:gd name="connsiteY15" fmla="*/ 17362 h 3750197"/>
              <a:gd name="connsiteX16" fmla="*/ 3975904 w 12199717"/>
              <a:gd name="connsiteY16" fmla="*/ 23149 h 3750197"/>
              <a:gd name="connsiteX17" fmla="*/ 4109013 w 12199717"/>
              <a:gd name="connsiteY17" fmla="*/ 28936 h 3750197"/>
              <a:gd name="connsiteX18" fmla="*/ 4178461 w 12199717"/>
              <a:gd name="connsiteY18" fmla="*/ 34724 h 3750197"/>
              <a:gd name="connsiteX19" fmla="*/ 4508340 w 12199717"/>
              <a:gd name="connsiteY19" fmla="*/ 63660 h 3750197"/>
              <a:gd name="connsiteX20" fmla="*/ 4930816 w 12199717"/>
              <a:gd name="connsiteY20" fmla="*/ 127321 h 3750197"/>
              <a:gd name="connsiteX21" fmla="*/ 5029200 w 12199717"/>
              <a:gd name="connsiteY21" fmla="*/ 138896 h 3750197"/>
              <a:gd name="connsiteX22" fmla="*/ 5104436 w 12199717"/>
              <a:gd name="connsiteY22" fmla="*/ 156258 h 3750197"/>
              <a:gd name="connsiteX23" fmla="*/ 5144947 w 12199717"/>
              <a:gd name="connsiteY23" fmla="*/ 162045 h 3750197"/>
              <a:gd name="connsiteX24" fmla="*/ 5359079 w 12199717"/>
              <a:gd name="connsiteY24" fmla="*/ 190982 h 3750197"/>
              <a:gd name="connsiteX25" fmla="*/ 5451676 w 12199717"/>
              <a:gd name="connsiteY25" fmla="*/ 214131 h 3750197"/>
              <a:gd name="connsiteX26" fmla="*/ 5590572 w 12199717"/>
              <a:gd name="connsiteY26" fmla="*/ 237281 h 3750197"/>
              <a:gd name="connsiteX27" fmla="*/ 5654233 w 12199717"/>
              <a:gd name="connsiteY27" fmla="*/ 254643 h 3750197"/>
              <a:gd name="connsiteX28" fmla="*/ 5746831 w 12199717"/>
              <a:gd name="connsiteY28" fmla="*/ 277792 h 3750197"/>
              <a:gd name="connsiteX29" fmla="*/ 5810491 w 12199717"/>
              <a:gd name="connsiteY29" fmla="*/ 289367 h 3750197"/>
              <a:gd name="connsiteX30" fmla="*/ 5868365 w 12199717"/>
              <a:gd name="connsiteY30" fmla="*/ 300941 h 3750197"/>
              <a:gd name="connsiteX31" fmla="*/ 5955175 w 12199717"/>
              <a:gd name="connsiteY31" fmla="*/ 318303 h 3750197"/>
              <a:gd name="connsiteX32" fmla="*/ 6013048 w 12199717"/>
              <a:gd name="connsiteY32" fmla="*/ 335665 h 3750197"/>
              <a:gd name="connsiteX33" fmla="*/ 6117221 w 12199717"/>
              <a:gd name="connsiteY33" fmla="*/ 347240 h 3750197"/>
              <a:gd name="connsiteX34" fmla="*/ 6140370 w 12199717"/>
              <a:gd name="connsiteY34" fmla="*/ 353027 h 3750197"/>
              <a:gd name="connsiteX35" fmla="*/ 6279266 w 12199717"/>
              <a:gd name="connsiteY35" fmla="*/ 364602 h 3750197"/>
              <a:gd name="connsiteX36" fmla="*/ 6412375 w 12199717"/>
              <a:gd name="connsiteY36" fmla="*/ 370389 h 3750197"/>
              <a:gd name="connsiteX37" fmla="*/ 6585995 w 12199717"/>
              <a:gd name="connsiteY37" fmla="*/ 381964 h 3750197"/>
              <a:gd name="connsiteX38" fmla="*/ 6690167 w 12199717"/>
              <a:gd name="connsiteY38" fmla="*/ 387751 h 3750197"/>
              <a:gd name="connsiteX39" fmla="*/ 7275316 w 12199717"/>
              <a:gd name="connsiteY39" fmla="*/ 410901 h 3750197"/>
              <a:gd name="connsiteX40" fmla="*/ 8165940 w 12199717"/>
              <a:gd name="connsiteY40" fmla="*/ 428263 h 3750197"/>
              <a:gd name="connsiteX41" fmla="*/ 9427580 w 12199717"/>
              <a:gd name="connsiteY41" fmla="*/ 410901 h 3750197"/>
              <a:gd name="connsiteX42" fmla="*/ 9531752 w 12199717"/>
              <a:gd name="connsiteY42" fmla="*/ 399326 h 3750197"/>
              <a:gd name="connsiteX43" fmla="*/ 9647499 w 12199717"/>
              <a:gd name="connsiteY43" fmla="*/ 387751 h 3750197"/>
              <a:gd name="connsiteX44" fmla="*/ 9751671 w 12199717"/>
              <a:gd name="connsiteY44" fmla="*/ 376177 h 3750197"/>
              <a:gd name="connsiteX45" fmla="*/ 9878993 w 12199717"/>
              <a:gd name="connsiteY45" fmla="*/ 364602 h 3750197"/>
              <a:gd name="connsiteX46" fmla="*/ 9925291 w 12199717"/>
              <a:gd name="connsiteY46" fmla="*/ 353027 h 3750197"/>
              <a:gd name="connsiteX47" fmla="*/ 9948441 w 12199717"/>
              <a:gd name="connsiteY47" fmla="*/ 347240 h 3750197"/>
              <a:gd name="connsiteX48" fmla="*/ 9983165 w 12199717"/>
              <a:gd name="connsiteY48" fmla="*/ 335665 h 3750197"/>
              <a:gd name="connsiteX49" fmla="*/ 10017889 w 12199717"/>
              <a:gd name="connsiteY49" fmla="*/ 329878 h 3750197"/>
              <a:gd name="connsiteX50" fmla="*/ 10046826 w 12199717"/>
              <a:gd name="connsiteY50" fmla="*/ 318303 h 3750197"/>
              <a:gd name="connsiteX51" fmla="*/ 10081550 w 12199717"/>
              <a:gd name="connsiteY51" fmla="*/ 312516 h 3750197"/>
              <a:gd name="connsiteX52" fmla="*/ 10098912 w 12199717"/>
              <a:gd name="connsiteY52" fmla="*/ 300941 h 3750197"/>
              <a:gd name="connsiteX53" fmla="*/ 10116274 w 12199717"/>
              <a:gd name="connsiteY53" fmla="*/ 295154 h 3750197"/>
              <a:gd name="connsiteX54" fmla="*/ 10174147 w 12199717"/>
              <a:gd name="connsiteY54" fmla="*/ 289367 h 3750197"/>
              <a:gd name="connsiteX55" fmla="*/ 10781818 w 12199717"/>
              <a:gd name="connsiteY55" fmla="*/ 277792 h 3750197"/>
              <a:gd name="connsiteX56" fmla="*/ 10984375 w 12199717"/>
              <a:gd name="connsiteY56" fmla="*/ 266217 h 3750197"/>
              <a:gd name="connsiteX57" fmla="*/ 11129059 w 12199717"/>
              <a:gd name="connsiteY57" fmla="*/ 260430 h 3750197"/>
              <a:gd name="connsiteX58" fmla="*/ 11308466 w 12199717"/>
              <a:gd name="connsiteY58" fmla="*/ 248855 h 3750197"/>
              <a:gd name="connsiteX59" fmla="*/ 11412638 w 12199717"/>
              <a:gd name="connsiteY59" fmla="*/ 243068 h 3750197"/>
              <a:gd name="connsiteX60" fmla="*/ 11603621 w 12199717"/>
              <a:gd name="connsiteY60" fmla="*/ 231493 h 3750197"/>
              <a:gd name="connsiteX61" fmla="*/ 11719367 w 12199717"/>
              <a:gd name="connsiteY61" fmla="*/ 225706 h 3750197"/>
              <a:gd name="connsiteX62" fmla="*/ 11979798 w 12199717"/>
              <a:gd name="connsiteY62" fmla="*/ 219919 h 3750197"/>
              <a:gd name="connsiteX63" fmla="*/ 12026097 w 12199717"/>
              <a:gd name="connsiteY63" fmla="*/ 214131 h 3750197"/>
              <a:gd name="connsiteX64" fmla="*/ 12130269 w 12199717"/>
              <a:gd name="connsiteY64" fmla="*/ 202557 h 3750197"/>
              <a:gd name="connsiteX65" fmla="*/ 12170780 w 12199717"/>
              <a:gd name="connsiteY65" fmla="*/ 190982 h 3750197"/>
              <a:gd name="connsiteX66" fmla="*/ 12193929 w 12199717"/>
              <a:gd name="connsiteY66" fmla="*/ 185195 h 3750197"/>
              <a:gd name="connsiteX67" fmla="*/ 12199717 w 12199717"/>
              <a:gd name="connsiteY67" fmla="*/ 3750197 h 3750197"/>
              <a:gd name="connsiteX68" fmla="*/ 0 w 12199717"/>
              <a:gd name="connsiteY68" fmla="*/ 3744410 h 3750197"/>
              <a:gd name="connsiteX69" fmla="*/ 0 w 12199717"/>
              <a:gd name="connsiteY69" fmla="*/ 231493 h 3750197"/>
              <a:gd name="connsiteX0" fmla="*/ 0 w 12199717"/>
              <a:gd name="connsiteY0" fmla="*/ 231493 h 3750197"/>
              <a:gd name="connsiteX1" fmla="*/ 0 w 12199717"/>
              <a:gd name="connsiteY1" fmla="*/ 231493 h 3750197"/>
              <a:gd name="connsiteX2" fmla="*/ 700269 w 12199717"/>
              <a:gd name="connsiteY2" fmla="*/ 144683 h 3750197"/>
              <a:gd name="connsiteX3" fmla="*/ 769717 w 12199717"/>
              <a:gd name="connsiteY3" fmla="*/ 133108 h 3750197"/>
              <a:gd name="connsiteX4" fmla="*/ 821803 w 12199717"/>
              <a:gd name="connsiteY4" fmla="*/ 127321 h 3750197"/>
              <a:gd name="connsiteX5" fmla="*/ 856527 w 12199717"/>
              <a:gd name="connsiteY5" fmla="*/ 121534 h 3750197"/>
              <a:gd name="connsiteX6" fmla="*/ 966486 w 12199717"/>
              <a:gd name="connsiteY6" fmla="*/ 104172 h 3750197"/>
              <a:gd name="connsiteX7" fmla="*/ 1070659 w 12199717"/>
              <a:gd name="connsiteY7" fmla="*/ 92597 h 3750197"/>
              <a:gd name="connsiteX8" fmla="*/ 1099595 w 12199717"/>
              <a:gd name="connsiteY8" fmla="*/ 86810 h 3750197"/>
              <a:gd name="connsiteX9" fmla="*/ 1151681 w 12199717"/>
              <a:gd name="connsiteY9" fmla="*/ 75235 h 3750197"/>
              <a:gd name="connsiteX10" fmla="*/ 1261641 w 12199717"/>
              <a:gd name="connsiteY10" fmla="*/ 63660 h 3750197"/>
              <a:gd name="connsiteX11" fmla="*/ 1406324 w 12199717"/>
              <a:gd name="connsiteY11" fmla="*/ 57873 h 3750197"/>
              <a:gd name="connsiteX12" fmla="*/ 2772137 w 12199717"/>
              <a:gd name="connsiteY12" fmla="*/ 0 h 3750197"/>
              <a:gd name="connsiteX13" fmla="*/ 2974694 w 12199717"/>
              <a:gd name="connsiteY13" fmla="*/ 11574 h 3750197"/>
              <a:gd name="connsiteX14" fmla="*/ 3269848 w 12199717"/>
              <a:gd name="connsiteY14" fmla="*/ 17362 h 3750197"/>
              <a:gd name="connsiteX15" fmla="*/ 3975904 w 12199717"/>
              <a:gd name="connsiteY15" fmla="*/ 23149 h 3750197"/>
              <a:gd name="connsiteX16" fmla="*/ 4109013 w 12199717"/>
              <a:gd name="connsiteY16" fmla="*/ 28936 h 3750197"/>
              <a:gd name="connsiteX17" fmla="*/ 4178461 w 12199717"/>
              <a:gd name="connsiteY17" fmla="*/ 34724 h 3750197"/>
              <a:gd name="connsiteX18" fmla="*/ 4508340 w 12199717"/>
              <a:gd name="connsiteY18" fmla="*/ 63660 h 3750197"/>
              <a:gd name="connsiteX19" fmla="*/ 4930816 w 12199717"/>
              <a:gd name="connsiteY19" fmla="*/ 127321 h 3750197"/>
              <a:gd name="connsiteX20" fmla="*/ 5029200 w 12199717"/>
              <a:gd name="connsiteY20" fmla="*/ 138896 h 3750197"/>
              <a:gd name="connsiteX21" fmla="*/ 5104436 w 12199717"/>
              <a:gd name="connsiteY21" fmla="*/ 156258 h 3750197"/>
              <a:gd name="connsiteX22" fmla="*/ 5144947 w 12199717"/>
              <a:gd name="connsiteY22" fmla="*/ 162045 h 3750197"/>
              <a:gd name="connsiteX23" fmla="*/ 5359079 w 12199717"/>
              <a:gd name="connsiteY23" fmla="*/ 190982 h 3750197"/>
              <a:gd name="connsiteX24" fmla="*/ 5451676 w 12199717"/>
              <a:gd name="connsiteY24" fmla="*/ 214131 h 3750197"/>
              <a:gd name="connsiteX25" fmla="*/ 5590572 w 12199717"/>
              <a:gd name="connsiteY25" fmla="*/ 237281 h 3750197"/>
              <a:gd name="connsiteX26" fmla="*/ 5654233 w 12199717"/>
              <a:gd name="connsiteY26" fmla="*/ 254643 h 3750197"/>
              <a:gd name="connsiteX27" fmla="*/ 5746831 w 12199717"/>
              <a:gd name="connsiteY27" fmla="*/ 277792 h 3750197"/>
              <a:gd name="connsiteX28" fmla="*/ 5810491 w 12199717"/>
              <a:gd name="connsiteY28" fmla="*/ 289367 h 3750197"/>
              <a:gd name="connsiteX29" fmla="*/ 5868365 w 12199717"/>
              <a:gd name="connsiteY29" fmla="*/ 300941 h 3750197"/>
              <a:gd name="connsiteX30" fmla="*/ 5955175 w 12199717"/>
              <a:gd name="connsiteY30" fmla="*/ 318303 h 3750197"/>
              <a:gd name="connsiteX31" fmla="*/ 6013048 w 12199717"/>
              <a:gd name="connsiteY31" fmla="*/ 335665 h 3750197"/>
              <a:gd name="connsiteX32" fmla="*/ 6117221 w 12199717"/>
              <a:gd name="connsiteY32" fmla="*/ 347240 h 3750197"/>
              <a:gd name="connsiteX33" fmla="*/ 6140370 w 12199717"/>
              <a:gd name="connsiteY33" fmla="*/ 353027 h 3750197"/>
              <a:gd name="connsiteX34" fmla="*/ 6279266 w 12199717"/>
              <a:gd name="connsiteY34" fmla="*/ 364602 h 3750197"/>
              <a:gd name="connsiteX35" fmla="*/ 6412375 w 12199717"/>
              <a:gd name="connsiteY35" fmla="*/ 370389 h 3750197"/>
              <a:gd name="connsiteX36" fmla="*/ 6585995 w 12199717"/>
              <a:gd name="connsiteY36" fmla="*/ 381964 h 3750197"/>
              <a:gd name="connsiteX37" fmla="*/ 6690167 w 12199717"/>
              <a:gd name="connsiteY37" fmla="*/ 387751 h 3750197"/>
              <a:gd name="connsiteX38" fmla="*/ 7275316 w 12199717"/>
              <a:gd name="connsiteY38" fmla="*/ 410901 h 3750197"/>
              <a:gd name="connsiteX39" fmla="*/ 8165940 w 12199717"/>
              <a:gd name="connsiteY39" fmla="*/ 428263 h 3750197"/>
              <a:gd name="connsiteX40" fmla="*/ 9427580 w 12199717"/>
              <a:gd name="connsiteY40" fmla="*/ 410901 h 3750197"/>
              <a:gd name="connsiteX41" fmla="*/ 9531752 w 12199717"/>
              <a:gd name="connsiteY41" fmla="*/ 399326 h 3750197"/>
              <a:gd name="connsiteX42" fmla="*/ 9647499 w 12199717"/>
              <a:gd name="connsiteY42" fmla="*/ 387751 h 3750197"/>
              <a:gd name="connsiteX43" fmla="*/ 9751671 w 12199717"/>
              <a:gd name="connsiteY43" fmla="*/ 376177 h 3750197"/>
              <a:gd name="connsiteX44" fmla="*/ 9878993 w 12199717"/>
              <a:gd name="connsiteY44" fmla="*/ 364602 h 3750197"/>
              <a:gd name="connsiteX45" fmla="*/ 9925291 w 12199717"/>
              <a:gd name="connsiteY45" fmla="*/ 353027 h 3750197"/>
              <a:gd name="connsiteX46" fmla="*/ 9948441 w 12199717"/>
              <a:gd name="connsiteY46" fmla="*/ 347240 h 3750197"/>
              <a:gd name="connsiteX47" fmla="*/ 9983165 w 12199717"/>
              <a:gd name="connsiteY47" fmla="*/ 335665 h 3750197"/>
              <a:gd name="connsiteX48" fmla="*/ 10017889 w 12199717"/>
              <a:gd name="connsiteY48" fmla="*/ 329878 h 3750197"/>
              <a:gd name="connsiteX49" fmla="*/ 10046826 w 12199717"/>
              <a:gd name="connsiteY49" fmla="*/ 318303 h 3750197"/>
              <a:gd name="connsiteX50" fmla="*/ 10081550 w 12199717"/>
              <a:gd name="connsiteY50" fmla="*/ 312516 h 3750197"/>
              <a:gd name="connsiteX51" fmla="*/ 10098912 w 12199717"/>
              <a:gd name="connsiteY51" fmla="*/ 300941 h 3750197"/>
              <a:gd name="connsiteX52" fmla="*/ 10116274 w 12199717"/>
              <a:gd name="connsiteY52" fmla="*/ 295154 h 3750197"/>
              <a:gd name="connsiteX53" fmla="*/ 10174147 w 12199717"/>
              <a:gd name="connsiteY53" fmla="*/ 289367 h 3750197"/>
              <a:gd name="connsiteX54" fmla="*/ 10781818 w 12199717"/>
              <a:gd name="connsiteY54" fmla="*/ 277792 h 3750197"/>
              <a:gd name="connsiteX55" fmla="*/ 10984375 w 12199717"/>
              <a:gd name="connsiteY55" fmla="*/ 266217 h 3750197"/>
              <a:gd name="connsiteX56" fmla="*/ 11129059 w 12199717"/>
              <a:gd name="connsiteY56" fmla="*/ 260430 h 3750197"/>
              <a:gd name="connsiteX57" fmla="*/ 11308466 w 12199717"/>
              <a:gd name="connsiteY57" fmla="*/ 248855 h 3750197"/>
              <a:gd name="connsiteX58" fmla="*/ 11412638 w 12199717"/>
              <a:gd name="connsiteY58" fmla="*/ 243068 h 3750197"/>
              <a:gd name="connsiteX59" fmla="*/ 11603621 w 12199717"/>
              <a:gd name="connsiteY59" fmla="*/ 231493 h 3750197"/>
              <a:gd name="connsiteX60" fmla="*/ 11719367 w 12199717"/>
              <a:gd name="connsiteY60" fmla="*/ 225706 h 3750197"/>
              <a:gd name="connsiteX61" fmla="*/ 11979798 w 12199717"/>
              <a:gd name="connsiteY61" fmla="*/ 219919 h 3750197"/>
              <a:gd name="connsiteX62" fmla="*/ 12026097 w 12199717"/>
              <a:gd name="connsiteY62" fmla="*/ 214131 h 3750197"/>
              <a:gd name="connsiteX63" fmla="*/ 12130269 w 12199717"/>
              <a:gd name="connsiteY63" fmla="*/ 202557 h 3750197"/>
              <a:gd name="connsiteX64" fmla="*/ 12170780 w 12199717"/>
              <a:gd name="connsiteY64" fmla="*/ 190982 h 3750197"/>
              <a:gd name="connsiteX65" fmla="*/ 12193929 w 12199717"/>
              <a:gd name="connsiteY65" fmla="*/ 185195 h 3750197"/>
              <a:gd name="connsiteX66" fmla="*/ 12199717 w 12199717"/>
              <a:gd name="connsiteY66" fmla="*/ 3750197 h 3750197"/>
              <a:gd name="connsiteX67" fmla="*/ 0 w 12199717"/>
              <a:gd name="connsiteY67" fmla="*/ 3744410 h 3750197"/>
              <a:gd name="connsiteX68" fmla="*/ 0 w 12199717"/>
              <a:gd name="connsiteY68"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856527 w 12199717"/>
              <a:gd name="connsiteY4" fmla="*/ 121534 h 3750197"/>
              <a:gd name="connsiteX5" fmla="*/ 966486 w 12199717"/>
              <a:gd name="connsiteY5" fmla="*/ 104172 h 3750197"/>
              <a:gd name="connsiteX6" fmla="*/ 1070659 w 12199717"/>
              <a:gd name="connsiteY6" fmla="*/ 92597 h 3750197"/>
              <a:gd name="connsiteX7" fmla="*/ 1099595 w 12199717"/>
              <a:gd name="connsiteY7" fmla="*/ 86810 h 3750197"/>
              <a:gd name="connsiteX8" fmla="*/ 1151681 w 12199717"/>
              <a:gd name="connsiteY8" fmla="*/ 75235 h 3750197"/>
              <a:gd name="connsiteX9" fmla="*/ 1261641 w 12199717"/>
              <a:gd name="connsiteY9" fmla="*/ 63660 h 3750197"/>
              <a:gd name="connsiteX10" fmla="*/ 1406324 w 12199717"/>
              <a:gd name="connsiteY10" fmla="*/ 57873 h 3750197"/>
              <a:gd name="connsiteX11" fmla="*/ 2772137 w 12199717"/>
              <a:gd name="connsiteY11" fmla="*/ 0 h 3750197"/>
              <a:gd name="connsiteX12" fmla="*/ 2974694 w 12199717"/>
              <a:gd name="connsiteY12" fmla="*/ 11574 h 3750197"/>
              <a:gd name="connsiteX13" fmla="*/ 3269848 w 12199717"/>
              <a:gd name="connsiteY13" fmla="*/ 17362 h 3750197"/>
              <a:gd name="connsiteX14" fmla="*/ 3975904 w 12199717"/>
              <a:gd name="connsiteY14" fmla="*/ 23149 h 3750197"/>
              <a:gd name="connsiteX15" fmla="*/ 4109013 w 12199717"/>
              <a:gd name="connsiteY15" fmla="*/ 28936 h 3750197"/>
              <a:gd name="connsiteX16" fmla="*/ 4178461 w 12199717"/>
              <a:gd name="connsiteY16" fmla="*/ 34724 h 3750197"/>
              <a:gd name="connsiteX17" fmla="*/ 4508340 w 12199717"/>
              <a:gd name="connsiteY17" fmla="*/ 63660 h 3750197"/>
              <a:gd name="connsiteX18" fmla="*/ 4930816 w 12199717"/>
              <a:gd name="connsiteY18" fmla="*/ 127321 h 3750197"/>
              <a:gd name="connsiteX19" fmla="*/ 5029200 w 12199717"/>
              <a:gd name="connsiteY19" fmla="*/ 138896 h 3750197"/>
              <a:gd name="connsiteX20" fmla="*/ 5104436 w 12199717"/>
              <a:gd name="connsiteY20" fmla="*/ 156258 h 3750197"/>
              <a:gd name="connsiteX21" fmla="*/ 5144947 w 12199717"/>
              <a:gd name="connsiteY21" fmla="*/ 162045 h 3750197"/>
              <a:gd name="connsiteX22" fmla="*/ 5359079 w 12199717"/>
              <a:gd name="connsiteY22" fmla="*/ 190982 h 3750197"/>
              <a:gd name="connsiteX23" fmla="*/ 5451676 w 12199717"/>
              <a:gd name="connsiteY23" fmla="*/ 214131 h 3750197"/>
              <a:gd name="connsiteX24" fmla="*/ 5590572 w 12199717"/>
              <a:gd name="connsiteY24" fmla="*/ 237281 h 3750197"/>
              <a:gd name="connsiteX25" fmla="*/ 5654233 w 12199717"/>
              <a:gd name="connsiteY25" fmla="*/ 254643 h 3750197"/>
              <a:gd name="connsiteX26" fmla="*/ 5746831 w 12199717"/>
              <a:gd name="connsiteY26" fmla="*/ 277792 h 3750197"/>
              <a:gd name="connsiteX27" fmla="*/ 5810491 w 12199717"/>
              <a:gd name="connsiteY27" fmla="*/ 289367 h 3750197"/>
              <a:gd name="connsiteX28" fmla="*/ 5868365 w 12199717"/>
              <a:gd name="connsiteY28" fmla="*/ 300941 h 3750197"/>
              <a:gd name="connsiteX29" fmla="*/ 5955175 w 12199717"/>
              <a:gd name="connsiteY29" fmla="*/ 318303 h 3750197"/>
              <a:gd name="connsiteX30" fmla="*/ 6013048 w 12199717"/>
              <a:gd name="connsiteY30" fmla="*/ 335665 h 3750197"/>
              <a:gd name="connsiteX31" fmla="*/ 6117221 w 12199717"/>
              <a:gd name="connsiteY31" fmla="*/ 347240 h 3750197"/>
              <a:gd name="connsiteX32" fmla="*/ 6140370 w 12199717"/>
              <a:gd name="connsiteY32" fmla="*/ 353027 h 3750197"/>
              <a:gd name="connsiteX33" fmla="*/ 6279266 w 12199717"/>
              <a:gd name="connsiteY33" fmla="*/ 364602 h 3750197"/>
              <a:gd name="connsiteX34" fmla="*/ 6412375 w 12199717"/>
              <a:gd name="connsiteY34" fmla="*/ 370389 h 3750197"/>
              <a:gd name="connsiteX35" fmla="*/ 6585995 w 12199717"/>
              <a:gd name="connsiteY35" fmla="*/ 381964 h 3750197"/>
              <a:gd name="connsiteX36" fmla="*/ 6690167 w 12199717"/>
              <a:gd name="connsiteY36" fmla="*/ 387751 h 3750197"/>
              <a:gd name="connsiteX37" fmla="*/ 7275316 w 12199717"/>
              <a:gd name="connsiteY37" fmla="*/ 410901 h 3750197"/>
              <a:gd name="connsiteX38" fmla="*/ 8165940 w 12199717"/>
              <a:gd name="connsiteY38" fmla="*/ 428263 h 3750197"/>
              <a:gd name="connsiteX39" fmla="*/ 9427580 w 12199717"/>
              <a:gd name="connsiteY39" fmla="*/ 410901 h 3750197"/>
              <a:gd name="connsiteX40" fmla="*/ 9531752 w 12199717"/>
              <a:gd name="connsiteY40" fmla="*/ 399326 h 3750197"/>
              <a:gd name="connsiteX41" fmla="*/ 9647499 w 12199717"/>
              <a:gd name="connsiteY41" fmla="*/ 387751 h 3750197"/>
              <a:gd name="connsiteX42" fmla="*/ 9751671 w 12199717"/>
              <a:gd name="connsiteY42" fmla="*/ 376177 h 3750197"/>
              <a:gd name="connsiteX43" fmla="*/ 9878993 w 12199717"/>
              <a:gd name="connsiteY43" fmla="*/ 364602 h 3750197"/>
              <a:gd name="connsiteX44" fmla="*/ 9925291 w 12199717"/>
              <a:gd name="connsiteY44" fmla="*/ 353027 h 3750197"/>
              <a:gd name="connsiteX45" fmla="*/ 9948441 w 12199717"/>
              <a:gd name="connsiteY45" fmla="*/ 347240 h 3750197"/>
              <a:gd name="connsiteX46" fmla="*/ 9983165 w 12199717"/>
              <a:gd name="connsiteY46" fmla="*/ 335665 h 3750197"/>
              <a:gd name="connsiteX47" fmla="*/ 10017889 w 12199717"/>
              <a:gd name="connsiteY47" fmla="*/ 329878 h 3750197"/>
              <a:gd name="connsiteX48" fmla="*/ 10046826 w 12199717"/>
              <a:gd name="connsiteY48" fmla="*/ 318303 h 3750197"/>
              <a:gd name="connsiteX49" fmla="*/ 10081550 w 12199717"/>
              <a:gd name="connsiteY49" fmla="*/ 312516 h 3750197"/>
              <a:gd name="connsiteX50" fmla="*/ 10098912 w 12199717"/>
              <a:gd name="connsiteY50" fmla="*/ 300941 h 3750197"/>
              <a:gd name="connsiteX51" fmla="*/ 10116274 w 12199717"/>
              <a:gd name="connsiteY51" fmla="*/ 295154 h 3750197"/>
              <a:gd name="connsiteX52" fmla="*/ 10174147 w 12199717"/>
              <a:gd name="connsiteY52" fmla="*/ 289367 h 3750197"/>
              <a:gd name="connsiteX53" fmla="*/ 10781818 w 12199717"/>
              <a:gd name="connsiteY53" fmla="*/ 277792 h 3750197"/>
              <a:gd name="connsiteX54" fmla="*/ 10984375 w 12199717"/>
              <a:gd name="connsiteY54" fmla="*/ 266217 h 3750197"/>
              <a:gd name="connsiteX55" fmla="*/ 11129059 w 12199717"/>
              <a:gd name="connsiteY55" fmla="*/ 260430 h 3750197"/>
              <a:gd name="connsiteX56" fmla="*/ 11308466 w 12199717"/>
              <a:gd name="connsiteY56" fmla="*/ 248855 h 3750197"/>
              <a:gd name="connsiteX57" fmla="*/ 11412638 w 12199717"/>
              <a:gd name="connsiteY57" fmla="*/ 243068 h 3750197"/>
              <a:gd name="connsiteX58" fmla="*/ 11603621 w 12199717"/>
              <a:gd name="connsiteY58" fmla="*/ 231493 h 3750197"/>
              <a:gd name="connsiteX59" fmla="*/ 11719367 w 12199717"/>
              <a:gd name="connsiteY59" fmla="*/ 225706 h 3750197"/>
              <a:gd name="connsiteX60" fmla="*/ 11979798 w 12199717"/>
              <a:gd name="connsiteY60" fmla="*/ 219919 h 3750197"/>
              <a:gd name="connsiteX61" fmla="*/ 12026097 w 12199717"/>
              <a:gd name="connsiteY61" fmla="*/ 214131 h 3750197"/>
              <a:gd name="connsiteX62" fmla="*/ 12130269 w 12199717"/>
              <a:gd name="connsiteY62" fmla="*/ 202557 h 3750197"/>
              <a:gd name="connsiteX63" fmla="*/ 12170780 w 12199717"/>
              <a:gd name="connsiteY63" fmla="*/ 190982 h 3750197"/>
              <a:gd name="connsiteX64" fmla="*/ 12193929 w 12199717"/>
              <a:gd name="connsiteY64" fmla="*/ 185195 h 3750197"/>
              <a:gd name="connsiteX65" fmla="*/ 12199717 w 12199717"/>
              <a:gd name="connsiteY65" fmla="*/ 3750197 h 3750197"/>
              <a:gd name="connsiteX66" fmla="*/ 0 w 12199717"/>
              <a:gd name="connsiteY66" fmla="*/ 3744410 h 3750197"/>
              <a:gd name="connsiteX67" fmla="*/ 0 w 12199717"/>
              <a:gd name="connsiteY67"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70659 w 12199717"/>
              <a:gd name="connsiteY5" fmla="*/ 92597 h 3750197"/>
              <a:gd name="connsiteX6" fmla="*/ 1099595 w 12199717"/>
              <a:gd name="connsiteY6" fmla="*/ 86810 h 3750197"/>
              <a:gd name="connsiteX7" fmla="*/ 1151681 w 12199717"/>
              <a:gd name="connsiteY7" fmla="*/ 75235 h 3750197"/>
              <a:gd name="connsiteX8" fmla="*/ 1261641 w 12199717"/>
              <a:gd name="connsiteY8" fmla="*/ 63660 h 3750197"/>
              <a:gd name="connsiteX9" fmla="*/ 1406324 w 12199717"/>
              <a:gd name="connsiteY9" fmla="*/ 57873 h 3750197"/>
              <a:gd name="connsiteX10" fmla="*/ 2772137 w 12199717"/>
              <a:gd name="connsiteY10" fmla="*/ 0 h 3750197"/>
              <a:gd name="connsiteX11" fmla="*/ 2974694 w 12199717"/>
              <a:gd name="connsiteY11" fmla="*/ 11574 h 3750197"/>
              <a:gd name="connsiteX12" fmla="*/ 3269848 w 12199717"/>
              <a:gd name="connsiteY12" fmla="*/ 17362 h 3750197"/>
              <a:gd name="connsiteX13" fmla="*/ 3975904 w 12199717"/>
              <a:gd name="connsiteY13" fmla="*/ 23149 h 3750197"/>
              <a:gd name="connsiteX14" fmla="*/ 4109013 w 12199717"/>
              <a:gd name="connsiteY14" fmla="*/ 28936 h 3750197"/>
              <a:gd name="connsiteX15" fmla="*/ 4178461 w 12199717"/>
              <a:gd name="connsiteY15" fmla="*/ 34724 h 3750197"/>
              <a:gd name="connsiteX16" fmla="*/ 4508340 w 12199717"/>
              <a:gd name="connsiteY16" fmla="*/ 63660 h 3750197"/>
              <a:gd name="connsiteX17" fmla="*/ 4930816 w 12199717"/>
              <a:gd name="connsiteY17" fmla="*/ 127321 h 3750197"/>
              <a:gd name="connsiteX18" fmla="*/ 5029200 w 12199717"/>
              <a:gd name="connsiteY18" fmla="*/ 138896 h 3750197"/>
              <a:gd name="connsiteX19" fmla="*/ 5104436 w 12199717"/>
              <a:gd name="connsiteY19" fmla="*/ 156258 h 3750197"/>
              <a:gd name="connsiteX20" fmla="*/ 5144947 w 12199717"/>
              <a:gd name="connsiteY20" fmla="*/ 162045 h 3750197"/>
              <a:gd name="connsiteX21" fmla="*/ 5359079 w 12199717"/>
              <a:gd name="connsiteY21" fmla="*/ 190982 h 3750197"/>
              <a:gd name="connsiteX22" fmla="*/ 5451676 w 12199717"/>
              <a:gd name="connsiteY22" fmla="*/ 214131 h 3750197"/>
              <a:gd name="connsiteX23" fmla="*/ 5590572 w 12199717"/>
              <a:gd name="connsiteY23" fmla="*/ 237281 h 3750197"/>
              <a:gd name="connsiteX24" fmla="*/ 5654233 w 12199717"/>
              <a:gd name="connsiteY24" fmla="*/ 254643 h 3750197"/>
              <a:gd name="connsiteX25" fmla="*/ 5746831 w 12199717"/>
              <a:gd name="connsiteY25" fmla="*/ 277792 h 3750197"/>
              <a:gd name="connsiteX26" fmla="*/ 5810491 w 12199717"/>
              <a:gd name="connsiteY26" fmla="*/ 289367 h 3750197"/>
              <a:gd name="connsiteX27" fmla="*/ 5868365 w 12199717"/>
              <a:gd name="connsiteY27" fmla="*/ 300941 h 3750197"/>
              <a:gd name="connsiteX28" fmla="*/ 5955175 w 12199717"/>
              <a:gd name="connsiteY28" fmla="*/ 318303 h 3750197"/>
              <a:gd name="connsiteX29" fmla="*/ 6013048 w 12199717"/>
              <a:gd name="connsiteY29" fmla="*/ 335665 h 3750197"/>
              <a:gd name="connsiteX30" fmla="*/ 6117221 w 12199717"/>
              <a:gd name="connsiteY30" fmla="*/ 347240 h 3750197"/>
              <a:gd name="connsiteX31" fmla="*/ 6140370 w 12199717"/>
              <a:gd name="connsiteY31" fmla="*/ 353027 h 3750197"/>
              <a:gd name="connsiteX32" fmla="*/ 6279266 w 12199717"/>
              <a:gd name="connsiteY32" fmla="*/ 364602 h 3750197"/>
              <a:gd name="connsiteX33" fmla="*/ 6412375 w 12199717"/>
              <a:gd name="connsiteY33" fmla="*/ 370389 h 3750197"/>
              <a:gd name="connsiteX34" fmla="*/ 6585995 w 12199717"/>
              <a:gd name="connsiteY34" fmla="*/ 381964 h 3750197"/>
              <a:gd name="connsiteX35" fmla="*/ 6690167 w 12199717"/>
              <a:gd name="connsiteY35" fmla="*/ 387751 h 3750197"/>
              <a:gd name="connsiteX36" fmla="*/ 7275316 w 12199717"/>
              <a:gd name="connsiteY36" fmla="*/ 410901 h 3750197"/>
              <a:gd name="connsiteX37" fmla="*/ 8165940 w 12199717"/>
              <a:gd name="connsiteY37" fmla="*/ 428263 h 3750197"/>
              <a:gd name="connsiteX38" fmla="*/ 9427580 w 12199717"/>
              <a:gd name="connsiteY38" fmla="*/ 410901 h 3750197"/>
              <a:gd name="connsiteX39" fmla="*/ 9531752 w 12199717"/>
              <a:gd name="connsiteY39" fmla="*/ 399326 h 3750197"/>
              <a:gd name="connsiteX40" fmla="*/ 9647499 w 12199717"/>
              <a:gd name="connsiteY40" fmla="*/ 387751 h 3750197"/>
              <a:gd name="connsiteX41" fmla="*/ 9751671 w 12199717"/>
              <a:gd name="connsiteY41" fmla="*/ 376177 h 3750197"/>
              <a:gd name="connsiteX42" fmla="*/ 9878993 w 12199717"/>
              <a:gd name="connsiteY42" fmla="*/ 364602 h 3750197"/>
              <a:gd name="connsiteX43" fmla="*/ 9925291 w 12199717"/>
              <a:gd name="connsiteY43" fmla="*/ 353027 h 3750197"/>
              <a:gd name="connsiteX44" fmla="*/ 9948441 w 12199717"/>
              <a:gd name="connsiteY44" fmla="*/ 347240 h 3750197"/>
              <a:gd name="connsiteX45" fmla="*/ 9983165 w 12199717"/>
              <a:gd name="connsiteY45" fmla="*/ 335665 h 3750197"/>
              <a:gd name="connsiteX46" fmla="*/ 10017889 w 12199717"/>
              <a:gd name="connsiteY46" fmla="*/ 329878 h 3750197"/>
              <a:gd name="connsiteX47" fmla="*/ 10046826 w 12199717"/>
              <a:gd name="connsiteY47" fmla="*/ 318303 h 3750197"/>
              <a:gd name="connsiteX48" fmla="*/ 10081550 w 12199717"/>
              <a:gd name="connsiteY48" fmla="*/ 312516 h 3750197"/>
              <a:gd name="connsiteX49" fmla="*/ 10098912 w 12199717"/>
              <a:gd name="connsiteY49" fmla="*/ 300941 h 3750197"/>
              <a:gd name="connsiteX50" fmla="*/ 10116274 w 12199717"/>
              <a:gd name="connsiteY50" fmla="*/ 295154 h 3750197"/>
              <a:gd name="connsiteX51" fmla="*/ 10174147 w 12199717"/>
              <a:gd name="connsiteY51" fmla="*/ 289367 h 3750197"/>
              <a:gd name="connsiteX52" fmla="*/ 10781818 w 12199717"/>
              <a:gd name="connsiteY52" fmla="*/ 277792 h 3750197"/>
              <a:gd name="connsiteX53" fmla="*/ 10984375 w 12199717"/>
              <a:gd name="connsiteY53" fmla="*/ 266217 h 3750197"/>
              <a:gd name="connsiteX54" fmla="*/ 11129059 w 12199717"/>
              <a:gd name="connsiteY54" fmla="*/ 260430 h 3750197"/>
              <a:gd name="connsiteX55" fmla="*/ 11308466 w 12199717"/>
              <a:gd name="connsiteY55" fmla="*/ 248855 h 3750197"/>
              <a:gd name="connsiteX56" fmla="*/ 11412638 w 12199717"/>
              <a:gd name="connsiteY56" fmla="*/ 243068 h 3750197"/>
              <a:gd name="connsiteX57" fmla="*/ 11603621 w 12199717"/>
              <a:gd name="connsiteY57" fmla="*/ 231493 h 3750197"/>
              <a:gd name="connsiteX58" fmla="*/ 11719367 w 12199717"/>
              <a:gd name="connsiteY58" fmla="*/ 225706 h 3750197"/>
              <a:gd name="connsiteX59" fmla="*/ 11979798 w 12199717"/>
              <a:gd name="connsiteY59" fmla="*/ 219919 h 3750197"/>
              <a:gd name="connsiteX60" fmla="*/ 12026097 w 12199717"/>
              <a:gd name="connsiteY60" fmla="*/ 214131 h 3750197"/>
              <a:gd name="connsiteX61" fmla="*/ 12130269 w 12199717"/>
              <a:gd name="connsiteY61" fmla="*/ 202557 h 3750197"/>
              <a:gd name="connsiteX62" fmla="*/ 12170780 w 12199717"/>
              <a:gd name="connsiteY62" fmla="*/ 190982 h 3750197"/>
              <a:gd name="connsiteX63" fmla="*/ 12193929 w 12199717"/>
              <a:gd name="connsiteY63" fmla="*/ 185195 h 3750197"/>
              <a:gd name="connsiteX64" fmla="*/ 12199717 w 12199717"/>
              <a:gd name="connsiteY64" fmla="*/ 3750197 h 3750197"/>
              <a:gd name="connsiteX65" fmla="*/ 0 w 12199717"/>
              <a:gd name="connsiteY65" fmla="*/ 3744410 h 3750197"/>
              <a:gd name="connsiteX66" fmla="*/ 0 w 12199717"/>
              <a:gd name="connsiteY66"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151681 w 12199717"/>
              <a:gd name="connsiteY6" fmla="*/ 75235 h 3750197"/>
              <a:gd name="connsiteX7" fmla="*/ 1261641 w 12199717"/>
              <a:gd name="connsiteY7" fmla="*/ 63660 h 3750197"/>
              <a:gd name="connsiteX8" fmla="*/ 1406324 w 12199717"/>
              <a:gd name="connsiteY8" fmla="*/ 57873 h 3750197"/>
              <a:gd name="connsiteX9" fmla="*/ 2772137 w 12199717"/>
              <a:gd name="connsiteY9" fmla="*/ 0 h 3750197"/>
              <a:gd name="connsiteX10" fmla="*/ 2974694 w 12199717"/>
              <a:gd name="connsiteY10" fmla="*/ 11574 h 3750197"/>
              <a:gd name="connsiteX11" fmla="*/ 3269848 w 12199717"/>
              <a:gd name="connsiteY11" fmla="*/ 17362 h 3750197"/>
              <a:gd name="connsiteX12" fmla="*/ 3975904 w 12199717"/>
              <a:gd name="connsiteY12" fmla="*/ 23149 h 3750197"/>
              <a:gd name="connsiteX13" fmla="*/ 4109013 w 12199717"/>
              <a:gd name="connsiteY13" fmla="*/ 28936 h 3750197"/>
              <a:gd name="connsiteX14" fmla="*/ 4178461 w 12199717"/>
              <a:gd name="connsiteY14" fmla="*/ 34724 h 3750197"/>
              <a:gd name="connsiteX15" fmla="*/ 4508340 w 12199717"/>
              <a:gd name="connsiteY15" fmla="*/ 63660 h 3750197"/>
              <a:gd name="connsiteX16" fmla="*/ 4930816 w 12199717"/>
              <a:gd name="connsiteY16" fmla="*/ 127321 h 3750197"/>
              <a:gd name="connsiteX17" fmla="*/ 5029200 w 12199717"/>
              <a:gd name="connsiteY17" fmla="*/ 138896 h 3750197"/>
              <a:gd name="connsiteX18" fmla="*/ 5104436 w 12199717"/>
              <a:gd name="connsiteY18" fmla="*/ 156258 h 3750197"/>
              <a:gd name="connsiteX19" fmla="*/ 5144947 w 12199717"/>
              <a:gd name="connsiteY19" fmla="*/ 162045 h 3750197"/>
              <a:gd name="connsiteX20" fmla="*/ 5359079 w 12199717"/>
              <a:gd name="connsiteY20" fmla="*/ 190982 h 3750197"/>
              <a:gd name="connsiteX21" fmla="*/ 5451676 w 12199717"/>
              <a:gd name="connsiteY21" fmla="*/ 214131 h 3750197"/>
              <a:gd name="connsiteX22" fmla="*/ 5590572 w 12199717"/>
              <a:gd name="connsiteY22" fmla="*/ 237281 h 3750197"/>
              <a:gd name="connsiteX23" fmla="*/ 5654233 w 12199717"/>
              <a:gd name="connsiteY23" fmla="*/ 254643 h 3750197"/>
              <a:gd name="connsiteX24" fmla="*/ 5746831 w 12199717"/>
              <a:gd name="connsiteY24" fmla="*/ 277792 h 3750197"/>
              <a:gd name="connsiteX25" fmla="*/ 5810491 w 12199717"/>
              <a:gd name="connsiteY25" fmla="*/ 289367 h 3750197"/>
              <a:gd name="connsiteX26" fmla="*/ 5868365 w 12199717"/>
              <a:gd name="connsiteY26" fmla="*/ 300941 h 3750197"/>
              <a:gd name="connsiteX27" fmla="*/ 5955175 w 12199717"/>
              <a:gd name="connsiteY27" fmla="*/ 318303 h 3750197"/>
              <a:gd name="connsiteX28" fmla="*/ 6013048 w 12199717"/>
              <a:gd name="connsiteY28" fmla="*/ 335665 h 3750197"/>
              <a:gd name="connsiteX29" fmla="*/ 6117221 w 12199717"/>
              <a:gd name="connsiteY29" fmla="*/ 347240 h 3750197"/>
              <a:gd name="connsiteX30" fmla="*/ 6140370 w 12199717"/>
              <a:gd name="connsiteY30" fmla="*/ 353027 h 3750197"/>
              <a:gd name="connsiteX31" fmla="*/ 6279266 w 12199717"/>
              <a:gd name="connsiteY31" fmla="*/ 364602 h 3750197"/>
              <a:gd name="connsiteX32" fmla="*/ 6412375 w 12199717"/>
              <a:gd name="connsiteY32" fmla="*/ 370389 h 3750197"/>
              <a:gd name="connsiteX33" fmla="*/ 6585995 w 12199717"/>
              <a:gd name="connsiteY33" fmla="*/ 381964 h 3750197"/>
              <a:gd name="connsiteX34" fmla="*/ 6690167 w 12199717"/>
              <a:gd name="connsiteY34" fmla="*/ 387751 h 3750197"/>
              <a:gd name="connsiteX35" fmla="*/ 7275316 w 12199717"/>
              <a:gd name="connsiteY35" fmla="*/ 410901 h 3750197"/>
              <a:gd name="connsiteX36" fmla="*/ 8165940 w 12199717"/>
              <a:gd name="connsiteY36" fmla="*/ 428263 h 3750197"/>
              <a:gd name="connsiteX37" fmla="*/ 9427580 w 12199717"/>
              <a:gd name="connsiteY37" fmla="*/ 410901 h 3750197"/>
              <a:gd name="connsiteX38" fmla="*/ 9531752 w 12199717"/>
              <a:gd name="connsiteY38" fmla="*/ 399326 h 3750197"/>
              <a:gd name="connsiteX39" fmla="*/ 9647499 w 12199717"/>
              <a:gd name="connsiteY39" fmla="*/ 387751 h 3750197"/>
              <a:gd name="connsiteX40" fmla="*/ 9751671 w 12199717"/>
              <a:gd name="connsiteY40" fmla="*/ 376177 h 3750197"/>
              <a:gd name="connsiteX41" fmla="*/ 9878993 w 12199717"/>
              <a:gd name="connsiteY41" fmla="*/ 364602 h 3750197"/>
              <a:gd name="connsiteX42" fmla="*/ 9925291 w 12199717"/>
              <a:gd name="connsiteY42" fmla="*/ 353027 h 3750197"/>
              <a:gd name="connsiteX43" fmla="*/ 9948441 w 12199717"/>
              <a:gd name="connsiteY43" fmla="*/ 347240 h 3750197"/>
              <a:gd name="connsiteX44" fmla="*/ 9983165 w 12199717"/>
              <a:gd name="connsiteY44" fmla="*/ 335665 h 3750197"/>
              <a:gd name="connsiteX45" fmla="*/ 10017889 w 12199717"/>
              <a:gd name="connsiteY45" fmla="*/ 329878 h 3750197"/>
              <a:gd name="connsiteX46" fmla="*/ 10046826 w 12199717"/>
              <a:gd name="connsiteY46" fmla="*/ 318303 h 3750197"/>
              <a:gd name="connsiteX47" fmla="*/ 10081550 w 12199717"/>
              <a:gd name="connsiteY47" fmla="*/ 312516 h 3750197"/>
              <a:gd name="connsiteX48" fmla="*/ 10098912 w 12199717"/>
              <a:gd name="connsiteY48" fmla="*/ 300941 h 3750197"/>
              <a:gd name="connsiteX49" fmla="*/ 10116274 w 12199717"/>
              <a:gd name="connsiteY49" fmla="*/ 295154 h 3750197"/>
              <a:gd name="connsiteX50" fmla="*/ 10174147 w 12199717"/>
              <a:gd name="connsiteY50" fmla="*/ 289367 h 3750197"/>
              <a:gd name="connsiteX51" fmla="*/ 10781818 w 12199717"/>
              <a:gd name="connsiteY51" fmla="*/ 277792 h 3750197"/>
              <a:gd name="connsiteX52" fmla="*/ 10984375 w 12199717"/>
              <a:gd name="connsiteY52" fmla="*/ 266217 h 3750197"/>
              <a:gd name="connsiteX53" fmla="*/ 11129059 w 12199717"/>
              <a:gd name="connsiteY53" fmla="*/ 260430 h 3750197"/>
              <a:gd name="connsiteX54" fmla="*/ 11308466 w 12199717"/>
              <a:gd name="connsiteY54" fmla="*/ 248855 h 3750197"/>
              <a:gd name="connsiteX55" fmla="*/ 11412638 w 12199717"/>
              <a:gd name="connsiteY55" fmla="*/ 243068 h 3750197"/>
              <a:gd name="connsiteX56" fmla="*/ 11603621 w 12199717"/>
              <a:gd name="connsiteY56" fmla="*/ 231493 h 3750197"/>
              <a:gd name="connsiteX57" fmla="*/ 11719367 w 12199717"/>
              <a:gd name="connsiteY57" fmla="*/ 225706 h 3750197"/>
              <a:gd name="connsiteX58" fmla="*/ 11979798 w 12199717"/>
              <a:gd name="connsiteY58" fmla="*/ 219919 h 3750197"/>
              <a:gd name="connsiteX59" fmla="*/ 12026097 w 12199717"/>
              <a:gd name="connsiteY59" fmla="*/ 214131 h 3750197"/>
              <a:gd name="connsiteX60" fmla="*/ 12130269 w 12199717"/>
              <a:gd name="connsiteY60" fmla="*/ 202557 h 3750197"/>
              <a:gd name="connsiteX61" fmla="*/ 12170780 w 12199717"/>
              <a:gd name="connsiteY61" fmla="*/ 190982 h 3750197"/>
              <a:gd name="connsiteX62" fmla="*/ 12193929 w 12199717"/>
              <a:gd name="connsiteY62" fmla="*/ 185195 h 3750197"/>
              <a:gd name="connsiteX63" fmla="*/ 12199717 w 12199717"/>
              <a:gd name="connsiteY63" fmla="*/ 3750197 h 3750197"/>
              <a:gd name="connsiteX64" fmla="*/ 0 w 12199717"/>
              <a:gd name="connsiteY64" fmla="*/ 3744410 h 3750197"/>
              <a:gd name="connsiteX65" fmla="*/ 0 w 12199717"/>
              <a:gd name="connsiteY65"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261641 w 12199717"/>
              <a:gd name="connsiteY6" fmla="*/ 63660 h 3750197"/>
              <a:gd name="connsiteX7" fmla="*/ 1406324 w 12199717"/>
              <a:gd name="connsiteY7" fmla="*/ 57873 h 3750197"/>
              <a:gd name="connsiteX8" fmla="*/ 2772137 w 12199717"/>
              <a:gd name="connsiteY8" fmla="*/ 0 h 3750197"/>
              <a:gd name="connsiteX9" fmla="*/ 2974694 w 12199717"/>
              <a:gd name="connsiteY9" fmla="*/ 11574 h 3750197"/>
              <a:gd name="connsiteX10" fmla="*/ 3269848 w 12199717"/>
              <a:gd name="connsiteY10" fmla="*/ 17362 h 3750197"/>
              <a:gd name="connsiteX11" fmla="*/ 3975904 w 12199717"/>
              <a:gd name="connsiteY11" fmla="*/ 23149 h 3750197"/>
              <a:gd name="connsiteX12" fmla="*/ 4109013 w 12199717"/>
              <a:gd name="connsiteY12" fmla="*/ 28936 h 3750197"/>
              <a:gd name="connsiteX13" fmla="*/ 4178461 w 12199717"/>
              <a:gd name="connsiteY13" fmla="*/ 34724 h 3750197"/>
              <a:gd name="connsiteX14" fmla="*/ 4508340 w 12199717"/>
              <a:gd name="connsiteY14" fmla="*/ 63660 h 3750197"/>
              <a:gd name="connsiteX15" fmla="*/ 4930816 w 12199717"/>
              <a:gd name="connsiteY15" fmla="*/ 127321 h 3750197"/>
              <a:gd name="connsiteX16" fmla="*/ 5029200 w 12199717"/>
              <a:gd name="connsiteY16" fmla="*/ 138896 h 3750197"/>
              <a:gd name="connsiteX17" fmla="*/ 5104436 w 12199717"/>
              <a:gd name="connsiteY17" fmla="*/ 156258 h 3750197"/>
              <a:gd name="connsiteX18" fmla="*/ 5144947 w 12199717"/>
              <a:gd name="connsiteY18" fmla="*/ 162045 h 3750197"/>
              <a:gd name="connsiteX19" fmla="*/ 5359079 w 12199717"/>
              <a:gd name="connsiteY19" fmla="*/ 190982 h 3750197"/>
              <a:gd name="connsiteX20" fmla="*/ 5451676 w 12199717"/>
              <a:gd name="connsiteY20" fmla="*/ 214131 h 3750197"/>
              <a:gd name="connsiteX21" fmla="*/ 5590572 w 12199717"/>
              <a:gd name="connsiteY21" fmla="*/ 237281 h 3750197"/>
              <a:gd name="connsiteX22" fmla="*/ 5654233 w 12199717"/>
              <a:gd name="connsiteY22" fmla="*/ 254643 h 3750197"/>
              <a:gd name="connsiteX23" fmla="*/ 5746831 w 12199717"/>
              <a:gd name="connsiteY23" fmla="*/ 277792 h 3750197"/>
              <a:gd name="connsiteX24" fmla="*/ 5810491 w 12199717"/>
              <a:gd name="connsiteY24" fmla="*/ 289367 h 3750197"/>
              <a:gd name="connsiteX25" fmla="*/ 5868365 w 12199717"/>
              <a:gd name="connsiteY25" fmla="*/ 300941 h 3750197"/>
              <a:gd name="connsiteX26" fmla="*/ 5955175 w 12199717"/>
              <a:gd name="connsiteY26" fmla="*/ 318303 h 3750197"/>
              <a:gd name="connsiteX27" fmla="*/ 6013048 w 12199717"/>
              <a:gd name="connsiteY27" fmla="*/ 335665 h 3750197"/>
              <a:gd name="connsiteX28" fmla="*/ 6117221 w 12199717"/>
              <a:gd name="connsiteY28" fmla="*/ 347240 h 3750197"/>
              <a:gd name="connsiteX29" fmla="*/ 6140370 w 12199717"/>
              <a:gd name="connsiteY29" fmla="*/ 353027 h 3750197"/>
              <a:gd name="connsiteX30" fmla="*/ 6279266 w 12199717"/>
              <a:gd name="connsiteY30" fmla="*/ 364602 h 3750197"/>
              <a:gd name="connsiteX31" fmla="*/ 6412375 w 12199717"/>
              <a:gd name="connsiteY31" fmla="*/ 370389 h 3750197"/>
              <a:gd name="connsiteX32" fmla="*/ 6585995 w 12199717"/>
              <a:gd name="connsiteY32" fmla="*/ 381964 h 3750197"/>
              <a:gd name="connsiteX33" fmla="*/ 6690167 w 12199717"/>
              <a:gd name="connsiteY33" fmla="*/ 387751 h 3750197"/>
              <a:gd name="connsiteX34" fmla="*/ 7275316 w 12199717"/>
              <a:gd name="connsiteY34" fmla="*/ 410901 h 3750197"/>
              <a:gd name="connsiteX35" fmla="*/ 8165940 w 12199717"/>
              <a:gd name="connsiteY35" fmla="*/ 428263 h 3750197"/>
              <a:gd name="connsiteX36" fmla="*/ 9427580 w 12199717"/>
              <a:gd name="connsiteY36" fmla="*/ 410901 h 3750197"/>
              <a:gd name="connsiteX37" fmla="*/ 9531752 w 12199717"/>
              <a:gd name="connsiteY37" fmla="*/ 399326 h 3750197"/>
              <a:gd name="connsiteX38" fmla="*/ 9647499 w 12199717"/>
              <a:gd name="connsiteY38" fmla="*/ 387751 h 3750197"/>
              <a:gd name="connsiteX39" fmla="*/ 9751671 w 12199717"/>
              <a:gd name="connsiteY39" fmla="*/ 376177 h 3750197"/>
              <a:gd name="connsiteX40" fmla="*/ 9878993 w 12199717"/>
              <a:gd name="connsiteY40" fmla="*/ 364602 h 3750197"/>
              <a:gd name="connsiteX41" fmla="*/ 9925291 w 12199717"/>
              <a:gd name="connsiteY41" fmla="*/ 353027 h 3750197"/>
              <a:gd name="connsiteX42" fmla="*/ 9948441 w 12199717"/>
              <a:gd name="connsiteY42" fmla="*/ 347240 h 3750197"/>
              <a:gd name="connsiteX43" fmla="*/ 9983165 w 12199717"/>
              <a:gd name="connsiteY43" fmla="*/ 335665 h 3750197"/>
              <a:gd name="connsiteX44" fmla="*/ 10017889 w 12199717"/>
              <a:gd name="connsiteY44" fmla="*/ 329878 h 3750197"/>
              <a:gd name="connsiteX45" fmla="*/ 10046826 w 12199717"/>
              <a:gd name="connsiteY45" fmla="*/ 318303 h 3750197"/>
              <a:gd name="connsiteX46" fmla="*/ 10081550 w 12199717"/>
              <a:gd name="connsiteY46" fmla="*/ 312516 h 3750197"/>
              <a:gd name="connsiteX47" fmla="*/ 10098912 w 12199717"/>
              <a:gd name="connsiteY47" fmla="*/ 300941 h 3750197"/>
              <a:gd name="connsiteX48" fmla="*/ 10116274 w 12199717"/>
              <a:gd name="connsiteY48" fmla="*/ 295154 h 3750197"/>
              <a:gd name="connsiteX49" fmla="*/ 10174147 w 12199717"/>
              <a:gd name="connsiteY49" fmla="*/ 289367 h 3750197"/>
              <a:gd name="connsiteX50" fmla="*/ 10781818 w 12199717"/>
              <a:gd name="connsiteY50" fmla="*/ 277792 h 3750197"/>
              <a:gd name="connsiteX51" fmla="*/ 10984375 w 12199717"/>
              <a:gd name="connsiteY51" fmla="*/ 266217 h 3750197"/>
              <a:gd name="connsiteX52" fmla="*/ 11129059 w 12199717"/>
              <a:gd name="connsiteY52" fmla="*/ 260430 h 3750197"/>
              <a:gd name="connsiteX53" fmla="*/ 11308466 w 12199717"/>
              <a:gd name="connsiteY53" fmla="*/ 248855 h 3750197"/>
              <a:gd name="connsiteX54" fmla="*/ 11412638 w 12199717"/>
              <a:gd name="connsiteY54" fmla="*/ 243068 h 3750197"/>
              <a:gd name="connsiteX55" fmla="*/ 11603621 w 12199717"/>
              <a:gd name="connsiteY55" fmla="*/ 231493 h 3750197"/>
              <a:gd name="connsiteX56" fmla="*/ 11719367 w 12199717"/>
              <a:gd name="connsiteY56" fmla="*/ 225706 h 3750197"/>
              <a:gd name="connsiteX57" fmla="*/ 11979798 w 12199717"/>
              <a:gd name="connsiteY57" fmla="*/ 219919 h 3750197"/>
              <a:gd name="connsiteX58" fmla="*/ 12026097 w 12199717"/>
              <a:gd name="connsiteY58" fmla="*/ 214131 h 3750197"/>
              <a:gd name="connsiteX59" fmla="*/ 12130269 w 12199717"/>
              <a:gd name="connsiteY59" fmla="*/ 202557 h 3750197"/>
              <a:gd name="connsiteX60" fmla="*/ 12170780 w 12199717"/>
              <a:gd name="connsiteY60" fmla="*/ 190982 h 3750197"/>
              <a:gd name="connsiteX61" fmla="*/ 12193929 w 12199717"/>
              <a:gd name="connsiteY61" fmla="*/ 185195 h 3750197"/>
              <a:gd name="connsiteX62" fmla="*/ 12199717 w 12199717"/>
              <a:gd name="connsiteY62" fmla="*/ 3750197 h 3750197"/>
              <a:gd name="connsiteX63" fmla="*/ 0 w 12199717"/>
              <a:gd name="connsiteY63" fmla="*/ 3744410 h 3750197"/>
              <a:gd name="connsiteX64" fmla="*/ 0 w 12199717"/>
              <a:gd name="connsiteY64"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406324 w 12199717"/>
              <a:gd name="connsiteY6" fmla="*/ 57873 h 3750197"/>
              <a:gd name="connsiteX7" fmla="*/ 2772137 w 12199717"/>
              <a:gd name="connsiteY7" fmla="*/ 0 h 3750197"/>
              <a:gd name="connsiteX8" fmla="*/ 2974694 w 12199717"/>
              <a:gd name="connsiteY8" fmla="*/ 11574 h 3750197"/>
              <a:gd name="connsiteX9" fmla="*/ 3269848 w 12199717"/>
              <a:gd name="connsiteY9" fmla="*/ 17362 h 3750197"/>
              <a:gd name="connsiteX10" fmla="*/ 3975904 w 12199717"/>
              <a:gd name="connsiteY10" fmla="*/ 23149 h 3750197"/>
              <a:gd name="connsiteX11" fmla="*/ 4109013 w 12199717"/>
              <a:gd name="connsiteY11" fmla="*/ 28936 h 3750197"/>
              <a:gd name="connsiteX12" fmla="*/ 4178461 w 12199717"/>
              <a:gd name="connsiteY12" fmla="*/ 34724 h 3750197"/>
              <a:gd name="connsiteX13" fmla="*/ 4508340 w 12199717"/>
              <a:gd name="connsiteY13" fmla="*/ 63660 h 3750197"/>
              <a:gd name="connsiteX14" fmla="*/ 4930816 w 12199717"/>
              <a:gd name="connsiteY14" fmla="*/ 127321 h 3750197"/>
              <a:gd name="connsiteX15" fmla="*/ 5029200 w 12199717"/>
              <a:gd name="connsiteY15" fmla="*/ 138896 h 3750197"/>
              <a:gd name="connsiteX16" fmla="*/ 5104436 w 12199717"/>
              <a:gd name="connsiteY16" fmla="*/ 156258 h 3750197"/>
              <a:gd name="connsiteX17" fmla="*/ 5144947 w 12199717"/>
              <a:gd name="connsiteY17" fmla="*/ 162045 h 3750197"/>
              <a:gd name="connsiteX18" fmla="*/ 5359079 w 12199717"/>
              <a:gd name="connsiteY18" fmla="*/ 190982 h 3750197"/>
              <a:gd name="connsiteX19" fmla="*/ 5451676 w 12199717"/>
              <a:gd name="connsiteY19" fmla="*/ 214131 h 3750197"/>
              <a:gd name="connsiteX20" fmla="*/ 5590572 w 12199717"/>
              <a:gd name="connsiteY20" fmla="*/ 237281 h 3750197"/>
              <a:gd name="connsiteX21" fmla="*/ 5654233 w 12199717"/>
              <a:gd name="connsiteY21" fmla="*/ 254643 h 3750197"/>
              <a:gd name="connsiteX22" fmla="*/ 5746831 w 12199717"/>
              <a:gd name="connsiteY22" fmla="*/ 277792 h 3750197"/>
              <a:gd name="connsiteX23" fmla="*/ 5810491 w 12199717"/>
              <a:gd name="connsiteY23" fmla="*/ 289367 h 3750197"/>
              <a:gd name="connsiteX24" fmla="*/ 5868365 w 12199717"/>
              <a:gd name="connsiteY24" fmla="*/ 300941 h 3750197"/>
              <a:gd name="connsiteX25" fmla="*/ 5955175 w 12199717"/>
              <a:gd name="connsiteY25" fmla="*/ 318303 h 3750197"/>
              <a:gd name="connsiteX26" fmla="*/ 6013048 w 12199717"/>
              <a:gd name="connsiteY26" fmla="*/ 335665 h 3750197"/>
              <a:gd name="connsiteX27" fmla="*/ 6117221 w 12199717"/>
              <a:gd name="connsiteY27" fmla="*/ 347240 h 3750197"/>
              <a:gd name="connsiteX28" fmla="*/ 6140370 w 12199717"/>
              <a:gd name="connsiteY28" fmla="*/ 353027 h 3750197"/>
              <a:gd name="connsiteX29" fmla="*/ 6279266 w 12199717"/>
              <a:gd name="connsiteY29" fmla="*/ 364602 h 3750197"/>
              <a:gd name="connsiteX30" fmla="*/ 6412375 w 12199717"/>
              <a:gd name="connsiteY30" fmla="*/ 370389 h 3750197"/>
              <a:gd name="connsiteX31" fmla="*/ 6585995 w 12199717"/>
              <a:gd name="connsiteY31" fmla="*/ 381964 h 3750197"/>
              <a:gd name="connsiteX32" fmla="*/ 6690167 w 12199717"/>
              <a:gd name="connsiteY32" fmla="*/ 387751 h 3750197"/>
              <a:gd name="connsiteX33" fmla="*/ 7275316 w 12199717"/>
              <a:gd name="connsiteY33" fmla="*/ 410901 h 3750197"/>
              <a:gd name="connsiteX34" fmla="*/ 8165940 w 12199717"/>
              <a:gd name="connsiteY34" fmla="*/ 428263 h 3750197"/>
              <a:gd name="connsiteX35" fmla="*/ 9427580 w 12199717"/>
              <a:gd name="connsiteY35" fmla="*/ 410901 h 3750197"/>
              <a:gd name="connsiteX36" fmla="*/ 9531752 w 12199717"/>
              <a:gd name="connsiteY36" fmla="*/ 399326 h 3750197"/>
              <a:gd name="connsiteX37" fmla="*/ 9647499 w 12199717"/>
              <a:gd name="connsiteY37" fmla="*/ 387751 h 3750197"/>
              <a:gd name="connsiteX38" fmla="*/ 9751671 w 12199717"/>
              <a:gd name="connsiteY38" fmla="*/ 376177 h 3750197"/>
              <a:gd name="connsiteX39" fmla="*/ 9878993 w 12199717"/>
              <a:gd name="connsiteY39" fmla="*/ 364602 h 3750197"/>
              <a:gd name="connsiteX40" fmla="*/ 9925291 w 12199717"/>
              <a:gd name="connsiteY40" fmla="*/ 353027 h 3750197"/>
              <a:gd name="connsiteX41" fmla="*/ 9948441 w 12199717"/>
              <a:gd name="connsiteY41" fmla="*/ 347240 h 3750197"/>
              <a:gd name="connsiteX42" fmla="*/ 9983165 w 12199717"/>
              <a:gd name="connsiteY42" fmla="*/ 335665 h 3750197"/>
              <a:gd name="connsiteX43" fmla="*/ 10017889 w 12199717"/>
              <a:gd name="connsiteY43" fmla="*/ 329878 h 3750197"/>
              <a:gd name="connsiteX44" fmla="*/ 10046826 w 12199717"/>
              <a:gd name="connsiteY44" fmla="*/ 318303 h 3750197"/>
              <a:gd name="connsiteX45" fmla="*/ 10081550 w 12199717"/>
              <a:gd name="connsiteY45" fmla="*/ 312516 h 3750197"/>
              <a:gd name="connsiteX46" fmla="*/ 10098912 w 12199717"/>
              <a:gd name="connsiteY46" fmla="*/ 300941 h 3750197"/>
              <a:gd name="connsiteX47" fmla="*/ 10116274 w 12199717"/>
              <a:gd name="connsiteY47" fmla="*/ 295154 h 3750197"/>
              <a:gd name="connsiteX48" fmla="*/ 10174147 w 12199717"/>
              <a:gd name="connsiteY48" fmla="*/ 289367 h 3750197"/>
              <a:gd name="connsiteX49" fmla="*/ 10781818 w 12199717"/>
              <a:gd name="connsiteY49" fmla="*/ 277792 h 3750197"/>
              <a:gd name="connsiteX50" fmla="*/ 10984375 w 12199717"/>
              <a:gd name="connsiteY50" fmla="*/ 266217 h 3750197"/>
              <a:gd name="connsiteX51" fmla="*/ 11129059 w 12199717"/>
              <a:gd name="connsiteY51" fmla="*/ 260430 h 3750197"/>
              <a:gd name="connsiteX52" fmla="*/ 11308466 w 12199717"/>
              <a:gd name="connsiteY52" fmla="*/ 248855 h 3750197"/>
              <a:gd name="connsiteX53" fmla="*/ 11412638 w 12199717"/>
              <a:gd name="connsiteY53" fmla="*/ 243068 h 3750197"/>
              <a:gd name="connsiteX54" fmla="*/ 11603621 w 12199717"/>
              <a:gd name="connsiteY54" fmla="*/ 231493 h 3750197"/>
              <a:gd name="connsiteX55" fmla="*/ 11719367 w 12199717"/>
              <a:gd name="connsiteY55" fmla="*/ 225706 h 3750197"/>
              <a:gd name="connsiteX56" fmla="*/ 11979798 w 12199717"/>
              <a:gd name="connsiteY56" fmla="*/ 219919 h 3750197"/>
              <a:gd name="connsiteX57" fmla="*/ 12026097 w 12199717"/>
              <a:gd name="connsiteY57" fmla="*/ 214131 h 3750197"/>
              <a:gd name="connsiteX58" fmla="*/ 12130269 w 12199717"/>
              <a:gd name="connsiteY58" fmla="*/ 202557 h 3750197"/>
              <a:gd name="connsiteX59" fmla="*/ 12170780 w 12199717"/>
              <a:gd name="connsiteY59" fmla="*/ 190982 h 3750197"/>
              <a:gd name="connsiteX60" fmla="*/ 12193929 w 12199717"/>
              <a:gd name="connsiteY60" fmla="*/ 185195 h 3750197"/>
              <a:gd name="connsiteX61" fmla="*/ 12199717 w 12199717"/>
              <a:gd name="connsiteY61" fmla="*/ 3750197 h 3750197"/>
              <a:gd name="connsiteX62" fmla="*/ 0 w 12199717"/>
              <a:gd name="connsiteY62" fmla="*/ 3744410 h 3750197"/>
              <a:gd name="connsiteX63" fmla="*/ 0 w 12199717"/>
              <a:gd name="connsiteY63"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2772137 w 12199717"/>
              <a:gd name="connsiteY6" fmla="*/ 0 h 3750197"/>
              <a:gd name="connsiteX7" fmla="*/ 2974694 w 12199717"/>
              <a:gd name="connsiteY7" fmla="*/ 11574 h 3750197"/>
              <a:gd name="connsiteX8" fmla="*/ 3269848 w 12199717"/>
              <a:gd name="connsiteY8" fmla="*/ 17362 h 3750197"/>
              <a:gd name="connsiteX9" fmla="*/ 3975904 w 12199717"/>
              <a:gd name="connsiteY9" fmla="*/ 23149 h 3750197"/>
              <a:gd name="connsiteX10" fmla="*/ 4109013 w 12199717"/>
              <a:gd name="connsiteY10" fmla="*/ 28936 h 3750197"/>
              <a:gd name="connsiteX11" fmla="*/ 4178461 w 12199717"/>
              <a:gd name="connsiteY11" fmla="*/ 34724 h 3750197"/>
              <a:gd name="connsiteX12" fmla="*/ 4508340 w 12199717"/>
              <a:gd name="connsiteY12" fmla="*/ 63660 h 3750197"/>
              <a:gd name="connsiteX13" fmla="*/ 4930816 w 12199717"/>
              <a:gd name="connsiteY13" fmla="*/ 127321 h 3750197"/>
              <a:gd name="connsiteX14" fmla="*/ 5029200 w 12199717"/>
              <a:gd name="connsiteY14" fmla="*/ 138896 h 3750197"/>
              <a:gd name="connsiteX15" fmla="*/ 5104436 w 12199717"/>
              <a:gd name="connsiteY15" fmla="*/ 156258 h 3750197"/>
              <a:gd name="connsiteX16" fmla="*/ 5144947 w 12199717"/>
              <a:gd name="connsiteY16" fmla="*/ 162045 h 3750197"/>
              <a:gd name="connsiteX17" fmla="*/ 5359079 w 12199717"/>
              <a:gd name="connsiteY17" fmla="*/ 190982 h 3750197"/>
              <a:gd name="connsiteX18" fmla="*/ 5451676 w 12199717"/>
              <a:gd name="connsiteY18" fmla="*/ 214131 h 3750197"/>
              <a:gd name="connsiteX19" fmla="*/ 5590572 w 12199717"/>
              <a:gd name="connsiteY19" fmla="*/ 237281 h 3750197"/>
              <a:gd name="connsiteX20" fmla="*/ 5654233 w 12199717"/>
              <a:gd name="connsiteY20" fmla="*/ 254643 h 3750197"/>
              <a:gd name="connsiteX21" fmla="*/ 5746831 w 12199717"/>
              <a:gd name="connsiteY21" fmla="*/ 277792 h 3750197"/>
              <a:gd name="connsiteX22" fmla="*/ 5810491 w 12199717"/>
              <a:gd name="connsiteY22" fmla="*/ 289367 h 3750197"/>
              <a:gd name="connsiteX23" fmla="*/ 5868365 w 12199717"/>
              <a:gd name="connsiteY23" fmla="*/ 300941 h 3750197"/>
              <a:gd name="connsiteX24" fmla="*/ 5955175 w 12199717"/>
              <a:gd name="connsiteY24" fmla="*/ 318303 h 3750197"/>
              <a:gd name="connsiteX25" fmla="*/ 6013048 w 12199717"/>
              <a:gd name="connsiteY25" fmla="*/ 335665 h 3750197"/>
              <a:gd name="connsiteX26" fmla="*/ 6117221 w 12199717"/>
              <a:gd name="connsiteY26" fmla="*/ 347240 h 3750197"/>
              <a:gd name="connsiteX27" fmla="*/ 6140370 w 12199717"/>
              <a:gd name="connsiteY27" fmla="*/ 353027 h 3750197"/>
              <a:gd name="connsiteX28" fmla="*/ 6279266 w 12199717"/>
              <a:gd name="connsiteY28" fmla="*/ 364602 h 3750197"/>
              <a:gd name="connsiteX29" fmla="*/ 6412375 w 12199717"/>
              <a:gd name="connsiteY29" fmla="*/ 370389 h 3750197"/>
              <a:gd name="connsiteX30" fmla="*/ 6585995 w 12199717"/>
              <a:gd name="connsiteY30" fmla="*/ 381964 h 3750197"/>
              <a:gd name="connsiteX31" fmla="*/ 6690167 w 12199717"/>
              <a:gd name="connsiteY31" fmla="*/ 387751 h 3750197"/>
              <a:gd name="connsiteX32" fmla="*/ 7275316 w 12199717"/>
              <a:gd name="connsiteY32" fmla="*/ 410901 h 3750197"/>
              <a:gd name="connsiteX33" fmla="*/ 8165940 w 12199717"/>
              <a:gd name="connsiteY33" fmla="*/ 428263 h 3750197"/>
              <a:gd name="connsiteX34" fmla="*/ 9427580 w 12199717"/>
              <a:gd name="connsiteY34" fmla="*/ 410901 h 3750197"/>
              <a:gd name="connsiteX35" fmla="*/ 9531752 w 12199717"/>
              <a:gd name="connsiteY35" fmla="*/ 399326 h 3750197"/>
              <a:gd name="connsiteX36" fmla="*/ 9647499 w 12199717"/>
              <a:gd name="connsiteY36" fmla="*/ 387751 h 3750197"/>
              <a:gd name="connsiteX37" fmla="*/ 9751671 w 12199717"/>
              <a:gd name="connsiteY37" fmla="*/ 376177 h 3750197"/>
              <a:gd name="connsiteX38" fmla="*/ 9878993 w 12199717"/>
              <a:gd name="connsiteY38" fmla="*/ 364602 h 3750197"/>
              <a:gd name="connsiteX39" fmla="*/ 9925291 w 12199717"/>
              <a:gd name="connsiteY39" fmla="*/ 353027 h 3750197"/>
              <a:gd name="connsiteX40" fmla="*/ 9948441 w 12199717"/>
              <a:gd name="connsiteY40" fmla="*/ 347240 h 3750197"/>
              <a:gd name="connsiteX41" fmla="*/ 9983165 w 12199717"/>
              <a:gd name="connsiteY41" fmla="*/ 335665 h 3750197"/>
              <a:gd name="connsiteX42" fmla="*/ 10017889 w 12199717"/>
              <a:gd name="connsiteY42" fmla="*/ 329878 h 3750197"/>
              <a:gd name="connsiteX43" fmla="*/ 10046826 w 12199717"/>
              <a:gd name="connsiteY43" fmla="*/ 318303 h 3750197"/>
              <a:gd name="connsiteX44" fmla="*/ 10081550 w 12199717"/>
              <a:gd name="connsiteY44" fmla="*/ 312516 h 3750197"/>
              <a:gd name="connsiteX45" fmla="*/ 10098912 w 12199717"/>
              <a:gd name="connsiteY45" fmla="*/ 300941 h 3750197"/>
              <a:gd name="connsiteX46" fmla="*/ 10116274 w 12199717"/>
              <a:gd name="connsiteY46" fmla="*/ 295154 h 3750197"/>
              <a:gd name="connsiteX47" fmla="*/ 10174147 w 12199717"/>
              <a:gd name="connsiteY47" fmla="*/ 289367 h 3750197"/>
              <a:gd name="connsiteX48" fmla="*/ 10781818 w 12199717"/>
              <a:gd name="connsiteY48" fmla="*/ 277792 h 3750197"/>
              <a:gd name="connsiteX49" fmla="*/ 10984375 w 12199717"/>
              <a:gd name="connsiteY49" fmla="*/ 266217 h 3750197"/>
              <a:gd name="connsiteX50" fmla="*/ 11129059 w 12199717"/>
              <a:gd name="connsiteY50" fmla="*/ 260430 h 3750197"/>
              <a:gd name="connsiteX51" fmla="*/ 11308466 w 12199717"/>
              <a:gd name="connsiteY51" fmla="*/ 248855 h 3750197"/>
              <a:gd name="connsiteX52" fmla="*/ 11412638 w 12199717"/>
              <a:gd name="connsiteY52" fmla="*/ 243068 h 3750197"/>
              <a:gd name="connsiteX53" fmla="*/ 11603621 w 12199717"/>
              <a:gd name="connsiteY53" fmla="*/ 231493 h 3750197"/>
              <a:gd name="connsiteX54" fmla="*/ 11719367 w 12199717"/>
              <a:gd name="connsiteY54" fmla="*/ 225706 h 3750197"/>
              <a:gd name="connsiteX55" fmla="*/ 11979798 w 12199717"/>
              <a:gd name="connsiteY55" fmla="*/ 219919 h 3750197"/>
              <a:gd name="connsiteX56" fmla="*/ 12026097 w 12199717"/>
              <a:gd name="connsiteY56" fmla="*/ 214131 h 3750197"/>
              <a:gd name="connsiteX57" fmla="*/ 12130269 w 12199717"/>
              <a:gd name="connsiteY57" fmla="*/ 202557 h 3750197"/>
              <a:gd name="connsiteX58" fmla="*/ 12170780 w 12199717"/>
              <a:gd name="connsiteY58" fmla="*/ 190982 h 3750197"/>
              <a:gd name="connsiteX59" fmla="*/ 12193929 w 12199717"/>
              <a:gd name="connsiteY59" fmla="*/ 185195 h 3750197"/>
              <a:gd name="connsiteX60" fmla="*/ 12199717 w 12199717"/>
              <a:gd name="connsiteY60" fmla="*/ 3750197 h 3750197"/>
              <a:gd name="connsiteX61" fmla="*/ 0 w 12199717"/>
              <a:gd name="connsiteY61" fmla="*/ 3744410 h 3750197"/>
              <a:gd name="connsiteX62" fmla="*/ 0 w 12199717"/>
              <a:gd name="connsiteY62"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2772137 w 12199717"/>
              <a:gd name="connsiteY5" fmla="*/ 0 h 3750197"/>
              <a:gd name="connsiteX6" fmla="*/ 2974694 w 12199717"/>
              <a:gd name="connsiteY6" fmla="*/ 11574 h 3750197"/>
              <a:gd name="connsiteX7" fmla="*/ 3269848 w 12199717"/>
              <a:gd name="connsiteY7" fmla="*/ 17362 h 3750197"/>
              <a:gd name="connsiteX8" fmla="*/ 3975904 w 12199717"/>
              <a:gd name="connsiteY8" fmla="*/ 23149 h 3750197"/>
              <a:gd name="connsiteX9" fmla="*/ 4109013 w 12199717"/>
              <a:gd name="connsiteY9" fmla="*/ 28936 h 3750197"/>
              <a:gd name="connsiteX10" fmla="*/ 4178461 w 12199717"/>
              <a:gd name="connsiteY10" fmla="*/ 34724 h 3750197"/>
              <a:gd name="connsiteX11" fmla="*/ 4508340 w 12199717"/>
              <a:gd name="connsiteY11" fmla="*/ 63660 h 3750197"/>
              <a:gd name="connsiteX12" fmla="*/ 4930816 w 12199717"/>
              <a:gd name="connsiteY12" fmla="*/ 127321 h 3750197"/>
              <a:gd name="connsiteX13" fmla="*/ 5029200 w 12199717"/>
              <a:gd name="connsiteY13" fmla="*/ 138896 h 3750197"/>
              <a:gd name="connsiteX14" fmla="*/ 5104436 w 12199717"/>
              <a:gd name="connsiteY14" fmla="*/ 156258 h 3750197"/>
              <a:gd name="connsiteX15" fmla="*/ 5144947 w 12199717"/>
              <a:gd name="connsiteY15" fmla="*/ 162045 h 3750197"/>
              <a:gd name="connsiteX16" fmla="*/ 5359079 w 12199717"/>
              <a:gd name="connsiteY16" fmla="*/ 190982 h 3750197"/>
              <a:gd name="connsiteX17" fmla="*/ 5451676 w 12199717"/>
              <a:gd name="connsiteY17" fmla="*/ 214131 h 3750197"/>
              <a:gd name="connsiteX18" fmla="*/ 5590572 w 12199717"/>
              <a:gd name="connsiteY18" fmla="*/ 237281 h 3750197"/>
              <a:gd name="connsiteX19" fmla="*/ 5654233 w 12199717"/>
              <a:gd name="connsiteY19" fmla="*/ 254643 h 3750197"/>
              <a:gd name="connsiteX20" fmla="*/ 5746831 w 12199717"/>
              <a:gd name="connsiteY20" fmla="*/ 277792 h 3750197"/>
              <a:gd name="connsiteX21" fmla="*/ 5810491 w 12199717"/>
              <a:gd name="connsiteY21" fmla="*/ 289367 h 3750197"/>
              <a:gd name="connsiteX22" fmla="*/ 5868365 w 12199717"/>
              <a:gd name="connsiteY22" fmla="*/ 300941 h 3750197"/>
              <a:gd name="connsiteX23" fmla="*/ 5955175 w 12199717"/>
              <a:gd name="connsiteY23" fmla="*/ 318303 h 3750197"/>
              <a:gd name="connsiteX24" fmla="*/ 6013048 w 12199717"/>
              <a:gd name="connsiteY24" fmla="*/ 335665 h 3750197"/>
              <a:gd name="connsiteX25" fmla="*/ 6117221 w 12199717"/>
              <a:gd name="connsiteY25" fmla="*/ 347240 h 3750197"/>
              <a:gd name="connsiteX26" fmla="*/ 6140370 w 12199717"/>
              <a:gd name="connsiteY26" fmla="*/ 353027 h 3750197"/>
              <a:gd name="connsiteX27" fmla="*/ 6279266 w 12199717"/>
              <a:gd name="connsiteY27" fmla="*/ 364602 h 3750197"/>
              <a:gd name="connsiteX28" fmla="*/ 6412375 w 12199717"/>
              <a:gd name="connsiteY28" fmla="*/ 370389 h 3750197"/>
              <a:gd name="connsiteX29" fmla="*/ 6585995 w 12199717"/>
              <a:gd name="connsiteY29" fmla="*/ 381964 h 3750197"/>
              <a:gd name="connsiteX30" fmla="*/ 6690167 w 12199717"/>
              <a:gd name="connsiteY30" fmla="*/ 387751 h 3750197"/>
              <a:gd name="connsiteX31" fmla="*/ 7275316 w 12199717"/>
              <a:gd name="connsiteY31" fmla="*/ 410901 h 3750197"/>
              <a:gd name="connsiteX32" fmla="*/ 8165940 w 12199717"/>
              <a:gd name="connsiteY32" fmla="*/ 428263 h 3750197"/>
              <a:gd name="connsiteX33" fmla="*/ 9427580 w 12199717"/>
              <a:gd name="connsiteY33" fmla="*/ 410901 h 3750197"/>
              <a:gd name="connsiteX34" fmla="*/ 9531752 w 12199717"/>
              <a:gd name="connsiteY34" fmla="*/ 399326 h 3750197"/>
              <a:gd name="connsiteX35" fmla="*/ 9647499 w 12199717"/>
              <a:gd name="connsiteY35" fmla="*/ 387751 h 3750197"/>
              <a:gd name="connsiteX36" fmla="*/ 9751671 w 12199717"/>
              <a:gd name="connsiteY36" fmla="*/ 376177 h 3750197"/>
              <a:gd name="connsiteX37" fmla="*/ 9878993 w 12199717"/>
              <a:gd name="connsiteY37" fmla="*/ 364602 h 3750197"/>
              <a:gd name="connsiteX38" fmla="*/ 9925291 w 12199717"/>
              <a:gd name="connsiteY38" fmla="*/ 353027 h 3750197"/>
              <a:gd name="connsiteX39" fmla="*/ 9948441 w 12199717"/>
              <a:gd name="connsiteY39" fmla="*/ 347240 h 3750197"/>
              <a:gd name="connsiteX40" fmla="*/ 9983165 w 12199717"/>
              <a:gd name="connsiteY40" fmla="*/ 335665 h 3750197"/>
              <a:gd name="connsiteX41" fmla="*/ 10017889 w 12199717"/>
              <a:gd name="connsiteY41" fmla="*/ 329878 h 3750197"/>
              <a:gd name="connsiteX42" fmla="*/ 10046826 w 12199717"/>
              <a:gd name="connsiteY42" fmla="*/ 318303 h 3750197"/>
              <a:gd name="connsiteX43" fmla="*/ 10081550 w 12199717"/>
              <a:gd name="connsiteY43" fmla="*/ 312516 h 3750197"/>
              <a:gd name="connsiteX44" fmla="*/ 10098912 w 12199717"/>
              <a:gd name="connsiteY44" fmla="*/ 300941 h 3750197"/>
              <a:gd name="connsiteX45" fmla="*/ 10116274 w 12199717"/>
              <a:gd name="connsiteY45" fmla="*/ 295154 h 3750197"/>
              <a:gd name="connsiteX46" fmla="*/ 10174147 w 12199717"/>
              <a:gd name="connsiteY46" fmla="*/ 289367 h 3750197"/>
              <a:gd name="connsiteX47" fmla="*/ 10781818 w 12199717"/>
              <a:gd name="connsiteY47" fmla="*/ 277792 h 3750197"/>
              <a:gd name="connsiteX48" fmla="*/ 10984375 w 12199717"/>
              <a:gd name="connsiteY48" fmla="*/ 266217 h 3750197"/>
              <a:gd name="connsiteX49" fmla="*/ 11129059 w 12199717"/>
              <a:gd name="connsiteY49" fmla="*/ 260430 h 3750197"/>
              <a:gd name="connsiteX50" fmla="*/ 11308466 w 12199717"/>
              <a:gd name="connsiteY50" fmla="*/ 248855 h 3750197"/>
              <a:gd name="connsiteX51" fmla="*/ 11412638 w 12199717"/>
              <a:gd name="connsiteY51" fmla="*/ 243068 h 3750197"/>
              <a:gd name="connsiteX52" fmla="*/ 11603621 w 12199717"/>
              <a:gd name="connsiteY52" fmla="*/ 231493 h 3750197"/>
              <a:gd name="connsiteX53" fmla="*/ 11719367 w 12199717"/>
              <a:gd name="connsiteY53" fmla="*/ 225706 h 3750197"/>
              <a:gd name="connsiteX54" fmla="*/ 11979798 w 12199717"/>
              <a:gd name="connsiteY54" fmla="*/ 219919 h 3750197"/>
              <a:gd name="connsiteX55" fmla="*/ 12026097 w 12199717"/>
              <a:gd name="connsiteY55" fmla="*/ 214131 h 3750197"/>
              <a:gd name="connsiteX56" fmla="*/ 12130269 w 12199717"/>
              <a:gd name="connsiteY56" fmla="*/ 202557 h 3750197"/>
              <a:gd name="connsiteX57" fmla="*/ 12170780 w 12199717"/>
              <a:gd name="connsiteY57" fmla="*/ 190982 h 3750197"/>
              <a:gd name="connsiteX58" fmla="*/ 12193929 w 12199717"/>
              <a:gd name="connsiteY58" fmla="*/ 185195 h 3750197"/>
              <a:gd name="connsiteX59" fmla="*/ 12199717 w 12199717"/>
              <a:gd name="connsiteY59" fmla="*/ 3750197 h 3750197"/>
              <a:gd name="connsiteX60" fmla="*/ 0 w 12199717"/>
              <a:gd name="connsiteY60" fmla="*/ 3744410 h 3750197"/>
              <a:gd name="connsiteX61" fmla="*/ 0 w 12199717"/>
              <a:gd name="connsiteY61"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966486 w 12199717"/>
              <a:gd name="connsiteY3" fmla="*/ 104172 h 3750197"/>
              <a:gd name="connsiteX4" fmla="*/ 2772137 w 12199717"/>
              <a:gd name="connsiteY4" fmla="*/ 0 h 3750197"/>
              <a:gd name="connsiteX5" fmla="*/ 2974694 w 12199717"/>
              <a:gd name="connsiteY5" fmla="*/ 11574 h 3750197"/>
              <a:gd name="connsiteX6" fmla="*/ 3269848 w 12199717"/>
              <a:gd name="connsiteY6" fmla="*/ 17362 h 3750197"/>
              <a:gd name="connsiteX7" fmla="*/ 3975904 w 12199717"/>
              <a:gd name="connsiteY7" fmla="*/ 23149 h 3750197"/>
              <a:gd name="connsiteX8" fmla="*/ 4109013 w 12199717"/>
              <a:gd name="connsiteY8" fmla="*/ 28936 h 3750197"/>
              <a:gd name="connsiteX9" fmla="*/ 4178461 w 12199717"/>
              <a:gd name="connsiteY9" fmla="*/ 34724 h 3750197"/>
              <a:gd name="connsiteX10" fmla="*/ 4508340 w 12199717"/>
              <a:gd name="connsiteY10" fmla="*/ 63660 h 3750197"/>
              <a:gd name="connsiteX11" fmla="*/ 4930816 w 12199717"/>
              <a:gd name="connsiteY11" fmla="*/ 127321 h 3750197"/>
              <a:gd name="connsiteX12" fmla="*/ 5029200 w 12199717"/>
              <a:gd name="connsiteY12" fmla="*/ 138896 h 3750197"/>
              <a:gd name="connsiteX13" fmla="*/ 5104436 w 12199717"/>
              <a:gd name="connsiteY13" fmla="*/ 156258 h 3750197"/>
              <a:gd name="connsiteX14" fmla="*/ 5144947 w 12199717"/>
              <a:gd name="connsiteY14" fmla="*/ 162045 h 3750197"/>
              <a:gd name="connsiteX15" fmla="*/ 5359079 w 12199717"/>
              <a:gd name="connsiteY15" fmla="*/ 190982 h 3750197"/>
              <a:gd name="connsiteX16" fmla="*/ 5451676 w 12199717"/>
              <a:gd name="connsiteY16" fmla="*/ 214131 h 3750197"/>
              <a:gd name="connsiteX17" fmla="*/ 5590572 w 12199717"/>
              <a:gd name="connsiteY17" fmla="*/ 237281 h 3750197"/>
              <a:gd name="connsiteX18" fmla="*/ 5654233 w 12199717"/>
              <a:gd name="connsiteY18" fmla="*/ 254643 h 3750197"/>
              <a:gd name="connsiteX19" fmla="*/ 5746831 w 12199717"/>
              <a:gd name="connsiteY19" fmla="*/ 277792 h 3750197"/>
              <a:gd name="connsiteX20" fmla="*/ 5810491 w 12199717"/>
              <a:gd name="connsiteY20" fmla="*/ 289367 h 3750197"/>
              <a:gd name="connsiteX21" fmla="*/ 5868365 w 12199717"/>
              <a:gd name="connsiteY21" fmla="*/ 300941 h 3750197"/>
              <a:gd name="connsiteX22" fmla="*/ 5955175 w 12199717"/>
              <a:gd name="connsiteY22" fmla="*/ 318303 h 3750197"/>
              <a:gd name="connsiteX23" fmla="*/ 6013048 w 12199717"/>
              <a:gd name="connsiteY23" fmla="*/ 335665 h 3750197"/>
              <a:gd name="connsiteX24" fmla="*/ 6117221 w 12199717"/>
              <a:gd name="connsiteY24" fmla="*/ 347240 h 3750197"/>
              <a:gd name="connsiteX25" fmla="*/ 6140370 w 12199717"/>
              <a:gd name="connsiteY25" fmla="*/ 353027 h 3750197"/>
              <a:gd name="connsiteX26" fmla="*/ 6279266 w 12199717"/>
              <a:gd name="connsiteY26" fmla="*/ 364602 h 3750197"/>
              <a:gd name="connsiteX27" fmla="*/ 6412375 w 12199717"/>
              <a:gd name="connsiteY27" fmla="*/ 370389 h 3750197"/>
              <a:gd name="connsiteX28" fmla="*/ 6585995 w 12199717"/>
              <a:gd name="connsiteY28" fmla="*/ 381964 h 3750197"/>
              <a:gd name="connsiteX29" fmla="*/ 6690167 w 12199717"/>
              <a:gd name="connsiteY29" fmla="*/ 387751 h 3750197"/>
              <a:gd name="connsiteX30" fmla="*/ 7275316 w 12199717"/>
              <a:gd name="connsiteY30" fmla="*/ 410901 h 3750197"/>
              <a:gd name="connsiteX31" fmla="*/ 8165940 w 12199717"/>
              <a:gd name="connsiteY31" fmla="*/ 428263 h 3750197"/>
              <a:gd name="connsiteX32" fmla="*/ 9427580 w 12199717"/>
              <a:gd name="connsiteY32" fmla="*/ 410901 h 3750197"/>
              <a:gd name="connsiteX33" fmla="*/ 9531752 w 12199717"/>
              <a:gd name="connsiteY33" fmla="*/ 399326 h 3750197"/>
              <a:gd name="connsiteX34" fmla="*/ 9647499 w 12199717"/>
              <a:gd name="connsiteY34" fmla="*/ 387751 h 3750197"/>
              <a:gd name="connsiteX35" fmla="*/ 9751671 w 12199717"/>
              <a:gd name="connsiteY35" fmla="*/ 376177 h 3750197"/>
              <a:gd name="connsiteX36" fmla="*/ 9878993 w 12199717"/>
              <a:gd name="connsiteY36" fmla="*/ 364602 h 3750197"/>
              <a:gd name="connsiteX37" fmla="*/ 9925291 w 12199717"/>
              <a:gd name="connsiteY37" fmla="*/ 353027 h 3750197"/>
              <a:gd name="connsiteX38" fmla="*/ 9948441 w 12199717"/>
              <a:gd name="connsiteY38" fmla="*/ 347240 h 3750197"/>
              <a:gd name="connsiteX39" fmla="*/ 9983165 w 12199717"/>
              <a:gd name="connsiteY39" fmla="*/ 335665 h 3750197"/>
              <a:gd name="connsiteX40" fmla="*/ 10017889 w 12199717"/>
              <a:gd name="connsiteY40" fmla="*/ 329878 h 3750197"/>
              <a:gd name="connsiteX41" fmla="*/ 10046826 w 12199717"/>
              <a:gd name="connsiteY41" fmla="*/ 318303 h 3750197"/>
              <a:gd name="connsiteX42" fmla="*/ 10081550 w 12199717"/>
              <a:gd name="connsiteY42" fmla="*/ 312516 h 3750197"/>
              <a:gd name="connsiteX43" fmla="*/ 10098912 w 12199717"/>
              <a:gd name="connsiteY43" fmla="*/ 300941 h 3750197"/>
              <a:gd name="connsiteX44" fmla="*/ 10116274 w 12199717"/>
              <a:gd name="connsiteY44" fmla="*/ 295154 h 3750197"/>
              <a:gd name="connsiteX45" fmla="*/ 10174147 w 12199717"/>
              <a:gd name="connsiteY45" fmla="*/ 289367 h 3750197"/>
              <a:gd name="connsiteX46" fmla="*/ 10781818 w 12199717"/>
              <a:gd name="connsiteY46" fmla="*/ 277792 h 3750197"/>
              <a:gd name="connsiteX47" fmla="*/ 10984375 w 12199717"/>
              <a:gd name="connsiteY47" fmla="*/ 266217 h 3750197"/>
              <a:gd name="connsiteX48" fmla="*/ 11129059 w 12199717"/>
              <a:gd name="connsiteY48" fmla="*/ 260430 h 3750197"/>
              <a:gd name="connsiteX49" fmla="*/ 11308466 w 12199717"/>
              <a:gd name="connsiteY49" fmla="*/ 248855 h 3750197"/>
              <a:gd name="connsiteX50" fmla="*/ 11412638 w 12199717"/>
              <a:gd name="connsiteY50" fmla="*/ 243068 h 3750197"/>
              <a:gd name="connsiteX51" fmla="*/ 11603621 w 12199717"/>
              <a:gd name="connsiteY51" fmla="*/ 231493 h 3750197"/>
              <a:gd name="connsiteX52" fmla="*/ 11719367 w 12199717"/>
              <a:gd name="connsiteY52" fmla="*/ 225706 h 3750197"/>
              <a:gd name="connsiteX53" fmla="*/ 11979798 w 12199717"/>
              <a:gd name="connsiteY53" fmla="*/ 219919 h 3750197"/>
              <a:gd name="connsiteX54" fmla="*/ 12026097 w 12199717"/>
              <a:gd name="connsiteY54" fmla="*/ 214131 h 3750197"/>
              <a:gd name="connsiteX55" fmla="*/ 12130269 w 12199717"/>
              <a:gd name="connsiteY55" fmla="*/ 202557 h 3750197"/>
              <a:gd name="connsiteX56" fmla="*/ 12170780 w 12199717"/>
              <a:gd name="connsiteY56" fmla="*/ 190982 h 3750197"/>
              <a:gd name="connsiteX57" fmla="*/ 12193929 w 12199717"/>
              <a:gd name="connsiteY57" fmla="*/ 185195 h 3750197"/>
              <a:gd name="connsiteX58" fmla="*/ 12199717 w 12199717"/>
              <a:gd name="connsiteY58" fmla="*/ 3750197 h 3750197"/>
              <a:gd name="connsiteX59" fmla="*/ 0 w 12199717"/>
              <a:gd name="connsiteY59" fmla="*/ 3744410 h 3750197"/>
              <a:gd name="connsiteX60" fmla="*/ 0 w 12199717"/>
              <a:gd name="connsiteY60"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2772137 w 12199717"/>
              <a:gd name="connsiteY3" fmla="*/ 0 h 3750197"/>
              <a:gd name="connsiteX4" fmla="*/ 2974694 w 12199717"/>
              <a:gd name="connsiteY4" fmla="*/ 11574 h 3750197"/>
              <a:gd name="connsiteX5" fmla="*/ 3269848 w 12199717"/>
              <a:gd name="connsiteY5" fmla="*/ 17362 h 3750197"/>
              <a:gd name="connsiteX6" fmla="*/ 3975904 w 12199717"/>
              <a:gd name="connsiteY6" fmla="*/ 23149 h 3750197"/>
              <a:gd name="connsiteX7" fmla="*/ 4109013 w 12199717"/>
              <a:gd name="connsiteY7" fmla="*/ 28936 h 3750197"/>
              <a:gd name="connsiteX8" fmla="*/ 4178461 w 12199717"/>
              <a:gd name="connsiteY8" fmla="*/ 34724 h 3750197"/>
              <a:gd name="connsiteX9" fmla="*/ 4508340 w 12199717"/>
              <a:gd name="connsiteY9" fmla="*/ 63660 h 3750197"/>
              <a:gd name="connsiteX10" fmla="*/ 4930816 w 12199717"/>
              <a:gd name="connsiteY10" fmla="*/ 127321 h 3750197"/>
              <a:gd name="connsiteX11" fmla="*/ 5029200 w 12199717"/>
              <a:gd name="connsiteY11" fmla="*/ 138896 h 3750197"/>
              <a:gd name="connsiteX12" fmla="*/ 5104436 w 12199717"/>
              <a:gd name="connsiteY12" fmla="*/ 156258 h 3750197"/>
              <a:gd name="connsiteX13" fmla="*/ 5144947 w 12199717"/>
              <a:gd name="connsiteY13" fmla="*/ 162045 h 3750197"/>
              <a:gd name="connsiteX14" fmla="*/ 5359079 w 12199717"/>
              <a:gd name="connsiteY14" fmla="*/ 190982 h 3750197"/>
              <a:gd name="connsiteX15" fmla="*/ 5451676 w 12199717"/>
              <a:gd name="connsiteY15" fmla="*/ 214131 h 3750197"/>
              <a:gd name="connsiteX16" fmla="*/ 5590572 w 12199717"/>
              <a:gd name="connsiteY16" fmla="*/ 237281 h 3750197"/>
              <a:gd name="connsiteX17" fmla="*/ 5654233 w 12199717"/>
              <a:gd name="connsiteY17" fmla="*/ 254643 h 3750197"/>
              <a:gd name="connsiteX18" fmla="*/ 5746831 w 12199717"/>
              <a:gd name="connsiteY18" fmla="*/ 277792 h 3750197"/>
              <a:gd name="connsiteX19" fmla="*/ 5810491 w 12199717"/>
              <a:gd name="connsiteY19" fmla="*/ 289367 h 3750197"/>
              <a:gd name="connsiteX20" fmla="*/ 5868365 w 12199717"/>
              <a:gd name="connsiteY20" fmla="*/ 300941 h 3750197"/>
              <a:gd name="connsiteX21" fmla="*/ 5955175 w 12199717"/>
              <a:gd name="connsiteY21" fmla="*/ 318303 h 3750197"/>
              <a:gd name="connsiteX22" fmla="*/ 6013048 w 12199717"/>
              <a:gd name="connsiteY22" fmla="*/ 335665 h 3750197"/>
              <a:gd name="connsiteX23" fmla="*/ 6117221 w 12199717"/>
              <a:gd name="connsiteY23" fmla="*/ 347240 h 3750197"/>
              <a:gd name="connsiteX24" fmla="*/ 6140370 w 12199717"/>
              <a:gd name="connsiteY24" fmla="*/ 353027 h 3750197"/>
              <a:gd name="connsiteX25" fmla="*/ 6279266 w 12199717"/>
              <a:gd name="connsiteY25" fmla="*/ 364602 h 3750197"/>
              <a:gd name="connsiteX26" fmla="*/ 6412375 w 12199717"/>
              <a:gd name="connsiteY26" fmla="*/ 370389 h 3750197"/>
              <a:gd name="connsiteX27" fmla="*/ 6585995 w 12199717"/>
              <a:gd name="connsiteY27" fmla="*/ 381964 h 3750197"/>
              <a:gd name="connsiteX28" fmla="*/ 6690167 w 12199717"/>
              <a:gd name="connsiteY28" fmla="*/ 387751 h 3750197"/>
              <a:gd name="connsiteX29" fmla="*/ 7275316 w 12199717"/>
              <a:gd name="connsiteY29" fmla="*/ 410901 h 3750197"/>
              <a:gd name="connsiteX30" fmla="*/ 8165940 w 12199717"/>
              <a:gd name="connsiteY30" fmla="*/ 428263 h 3750197"/>
              <a:gd name="connsiteX31" fmla="*/ 9427580 w 12199717"/>
              <a:gd name="connsiteY31" fmla="*/ 410901 h 3750197"/>
              <a:gd name="connsiteX32" fmla="*/ 9531752 w 12199717"/>
              <a:gd name="connsiteY32" fmla="*/ 399326 h 3750197"/>
              <a:gd name="connsiteX33" fmla="*/ 9647499 w 12199717"/>
              <a:gd name="connsiteY33" fmla="*/ 387751 h 3750197"/>
              <a:gd name="connsiteX34" fmla="*/ 9751671 w 12199717"/>
              <a:gd name="connsiteY34" fmla="*/ 376177 h 3750197"/>
              <a:gd name="connsiteX35" fmla="*/ 9878993 w 12199717"/>
              <a:gd name="connsiteY35" fmla="*/ 364602 h 3750197"/>
              <a:gd name="connsiteX36" fmla="*/ 9925291 w 12199717"/>
              <a:gd name="connsiteY36" fmla="*/ 353027 h 3750197"/>
              <a:gd name="connsiteX37" fmla="*/ 9948441 w 12199717"/>
              <a:gd name="connsiteY37" fmla="*/ 347240 h 3750197"/>
              <a:gd name="connsiteX38" fmla="*/ 9983165 w 12199717"/>
              <a:gd name="connsiteY38" fmla="*/ 335665 h 3750197"/>
              <a:gd name="connsiteX39" fmla="*/ 10017889 w 12199717"/>
              <a:gd name="connsiteY39" fmla="*/ 329878 h 3750197"/>
              <a:gd name="connsiteX40" fmla="*/ 10046826 w 12199717"/>
              <a:gd name="connsiteY40" fmla="*/ 318303 h 3750197"/>
              <a:gd name="connsiteX41" fmla="*/ 10081550 w 12199717"/>
              <a:gd name="connsiteY41" fmla="*/ 312516 h 3750197"/>
              <a:gd name="connsiteX42" fmla="*/ 10098912 w 12199717"/>
              <a:gd name="connsiteY42" fmla="*/ 300941 h 3750197"/>
              <a:gd name="connsiteX43" fmla="*/ 10116274 w 12199717"/>
              <a:gd name="connsiteY43" fmla="*/ 295154 h 3750197"/>
              <a:gd name="connsiteX44" fmla="*/ 10174147 w 12199717"/>
              <a:gd name="connsiteY44" fmla="*/ 289367 h 3750197"/>
              <a:gd name="connsiteX45" fmla="*/ 10781818 w 12199717"/>
              <a:gd name="connsiteY45" fmla="*/ 277792 h 3750197"/>
              <a:gd name="connsiteX46" fmla="*/ 10984375 w 12199717"/>
              <a:gd name="connsiteY46" fmla="*/ 266217 h 3750197"/>
              <a:gd name="connsiteX47" fmla="*/ 11129059 w 12199717"/>
              <a:gd name="connsiteY47" fmla="*/ 260430 h 3750197"/>
              <a:gd name="connsiteX48" fmla="*/ 11308466 w 12199717"/>
              <a:gd name="connsiteY48" fmla="*/ 248855 h 3750197"/>
              <a:gd name="connsiteX49" fmla="*/ 11412638 w 12199717"/>
              <a:gd name="connsiteY49" fmla="*/ 243068 h 3750197"/>
              <a:gd name="connsiteX50" fmla="*/ 11603621 w 12199717"/>
              <a:gd name="connsiteY50" fmla="*/ 231493 h 3750197"/>
              <a:gd name="connsiteX51" fmla="*/ 11719367 w 12199717"/>
              <a:gd name="connsiteY51" fmla="*/ 225706 h 3750197"/>
              <a:gd name="connsiteX52" fmla="*/ 11979798 w 12199717"/>
              <a:gd name="connsiteY52" fmla="*/ 219919 h 3750197"/>
              <a:gd name="connsiteX53" fmla="*/ 12026097 w 12199717"/>
              <a:gd name="connsiteY53" fmla="*/ 214131 h 3750197"/>
              <a:gd name="connsiteX54" fmla="*/ 12130269 w 12199717"/>
              <a:gd name="connsiteY54" fmla="*/ 202557 h 3750197"/>
              <a:gd name="connsiteX55" fmla="*/ 12170780 w 12199717"/>
              <a:gd name="connsiteY55" fmla="*/ 190982 h 3750197"/>
              <a:gd name="connsiteX56" fmla="*/ 12193929 w 12199717"/>
              <a:gd name="connsiteY56" fmla="*/ 185195 h 3750197"/>
              <a:gd name="connsiteX57" fmla="*/ 12199717 w 12199717"/>
              <a:gd name="connsiteY57" fmla="*/ 3750197 h 3750197"/>
              <a:gd name="connsiteX58" fmla="*/ 0 w 12199717"/>
              <a:gd name="connsiteY58" fmla="*/ 3744410 h 3750197"/>
              <a:gd name="connsiteX59" fmla="*/ 0 w 12199717"/>
              <a:gd name="connsiteY59" fmla="*/ 231493 h 3750197"/>
              <a:gd name="connsiteX0" fmla="*/ 0 w 12199717"/>
              <a:gd name="connsiteY0" fmla="*/ 231493 h 3750197"/>
              <a:gd name="connsiteX1" fmla="*/ 0 w 12199717"/>
              <a:gd name="connsiteY1" fmla="*/ 231493 h 3750197"/>
              <a:gd name="connsiteX2" fmla="*/ 2772137 w 12199717"/>
              <a:gd name="connsiteY2" fmla="*/ 0 h 3750197"/>
              <a:gd name="connsiteX3" fmla="*/ 2974694 w 12199717"/>
              <a:gd name="connsiteY3" fmla="*/ 11574 h 3750197"/>
              <a:gd name="connsiteX4" fmla="*/ 3269848 w 12199717"/>
              <a:gd name="connsiteY4" fmla="*/ 17362 h 3750197"/>
              <a:gd name="connsiteX5" fmla="*/ 3975904 w 12199717"/>
              <a:gd name="connsiteY5" fmla="*/ 23149 h 3750197"/>
              <a:gd name="connsiteX6" fmla="*/ 4109013 w 12199717"/>
              <a:gd name="connsiteY6" fmla="*/ 28936 h 3750197"/>
              <a:gd name="connsiteX7" fmla="*/ 4178461 w 12199717"/>
              <a:gd name="connsiteY7" fmla="*/ 34724 h 3750197"/>
              <a:gd name="connsiteX8" fmla="*/ 4508340 w 12199717"/>
              <a:gd name="connsiteY8" fmla="*/ 63660 h 3750197"/>
              <a:gd name="connsiteX9" fmla="*/ 4930816 w 12199717"/>
              <a:gd name="connsiteY9" fmla="*/ 127321 h 3750197"/>
              <a:gd name="connsiteX10" fmla="*/ 5029200 w 12199717"/>
              <a:gd name="connsiteY10" fmla="*/ 138896 h 3750197"/>
              <a:gd name="connsiteX11" fmla="*/ 5104436 w 12199717"/>
              <a:gd name="connsiteY11" fmla="*/ 156258 h 3750197"/>
              <a:gd name="connsiteX12" fmla="*/ 5144947 w 12199717"/>
              <a:gd name="connsiteY12" fmla="*/ 162045 h 3750197"/>
              <a:gd name="connsiteX13" fmla="*/ 5359079 w 12199717"/>
              <a:gd name="connsiteY13" fmla="*/ 190982 h 3750197"/>
              <a:gd name="connsiteX14" fmla="*/ 5451676 w 12199717"/>
              <a:gd name="connsiteY14" fmla="*/ 214131 h 3750197"/>
              <a:gd name="connsiteX15" fmla="*/ 5590572 w 12199717"/>
              <a:gd name="connsiteY15" fmla="*/ 237281 h 3750197"/>
              <a:gd name="connsiteX16" fmla="*/ 5654233 w 12199717"/>
              <a:gd name="connsiteY16" fmla="*/ 254643 h 3750197"/>
              <a:gd name="connsiteX17" fmla="*/ 5746831 w 12199717"/>
              <a:gd name="connsiteY17" fmla="*/ 277792 h 3750197"/>
              <a:gd name="connsiteX18" fmla="*/ 5810491 w 12199717"/>
              <a:gd name="connsiteY18" fmla="*/ 289367 h 3750197"/>
              <a:gd name="connsiteX19" fmla="*/ 5868365 w 12199717"/>
              <a:gd name="connsiteY19" fmla="*/ 300941 h 3750197"/>
              <a:gd name="connsiteX20" fmla="*/ 5955175 w 12199717"/>
              <a:gd name="connsiteY20" fmla="*/ 318303 h 3750197"/>
              <a:gd name="connsiteX21" fmla="*/ 6013048 w 12199717"/>
              <a:gd name="connsiteY21" fmla="*/ 335665 h 3750197"/>
              <a:gd name="connsiteX22" fmla="*/ 6117221 w 12199717"/>
              <a:gd name="connsiteY22" fmla="*/ 347240 h 3750197"/>
              <a:gd name="connsiteX23" fmla="*/ 6140370 w 12199717"/>
              <a:gd name="connsiteY23" fmla="*/ 353027 h 3750197"/>
              <a:gd name="connsiteX24" fmla="*/ 6279266 w 12199717"/>
              <a:gd name="connsiteY24" fmla="*/ 364602 h 3750197"/>
              <a:gd name="connsiteX25" fmla="*/ 6412375 w 12199717"/>
              <a:gd name="connsiteY25" fmla="*/ 370389 h 3750197"/>
              <a:gd name="connsiteX26" fmla="*/ 6585995 w 12199717"/>
              <a:gd name="connsiteY26" fmla="*/ 381964 h 3750197"/>
              <a:gd name="connsiteX27" fmla="*/ 6690167 w 12199717"/>
              <a:gd name="connsiteY27" fmla="*/ 387751 h 3750197"/>
              <a:gd name="connsiteX28" fmla="*/ 7275316 w 12199717"/>
              <a:gd name="connsiteY28" fmla="*/ 410901 h 3750197"/>
              <a:gd name="connsiteX29" fmla="*/ 8165940 w 12199717"/>
              <a:gd name="connsiteY29" fmla="*/ 428263 h 3750197"/>
              <a:gd name="connsiteX30" fmla="*/ 9427580 w 12199717"/>
              <a:gd name="connsiteY30" fmla="*/ 410901 h 3750197"/>
              <a:gd name="connsiteX31" fmla="*/ 9531752 w 12199717"/>
              <a:gd name="connsiteY31" fmla="*/ 399326 h 3750197"/>
              <a:gd name="connsiteX32" fmla="*/ 9647499 w 12199717"/>
              <a:gd name="connsiteY32" fmla="*/ 387751 h 3750197"/>
              <a:gd name="connsiteX33" fmla="*/ 9751671 w 12199717"/>
              <a:gd name="connsiteY33" fmla="*/ 376177 h 3750197"/>
              <a:gd name="connsiteX34" fmla="*/ 9878993 w 12199717"/>
              <a:gd name="connsiteY34" fmla="*/ 364602 h 3750197"/>
              <a:gd name="connsiteX35" fmla="*/ 9925291 w 12199717"/>
              <a:gd name="connsiteY35" fmla="*/ 353027 h 3750197"/>
              <a:gd name="connsiteX36" fmla="*/ 9948441 w 12199717"/>
              <a:gd name="connsiteY36" fmla="*/ 347240 h 3750197"/>
              <a:gd name="connsiteX37" fmla="*/ 9983165 w 12199717"/>
              <a:gd name="connsiteY37" fmla="*/ 335665 h 3750197"/>
              <a:gd name="connsiteX38" fmla="*/ 10017889 w 12199717"/>
              <a:gd name="connsiteY38" fmla="*/ 329878 h 3750197"/>
              <a:gd name="connsiteX39" fmla="*/ 10046826 w 12199717"/>
              <a:gd name="connsiteY39" fmla="*/ 318303 h 3750197"/>
              <a:gd name="connsiteX40" fmla="*/ 10081550 w 12199717"/>
              <a:gd name="connsiteY40" fmla="*/ 312516 h 3750197"/>
              <a:gd name="connsiteX41" fmla="*/ 10098912 w 12199717"/>
              <a:gd name="connsiteY41" fmla="*/ 300941 h 3750197"/>
              <a:gd name="connsiteX42" fmla="*/ 10116274 w 12199717"/>
              <a:gd name="connsiteY42" fmla="*/ 295154 h 3750197"/>
              <a:gd name="connsiteX43" fmla="*/ 10174147 w 12199717"/>
              <a:gd name="connsiteY43" fmla="*/ 289367 h 3750197"/>
              <a:gd name="connsiteX44" fmla="*/ 10781818 w 12199717"/>
              <a:gd name="connsiteY44" fmla="*/ 277792 h 3750197"/>
              <a:gd name="connsiteX45" fmla="*/ 10984375 w 12199717"/>
              <a:gd name="connsiteY45" fmla="*/ 266217 h 3750197"/>
              <a:gd name="connsiteX46" fmla="*/ 11129059 w 12199717"/>
              <a:gd name="connsiteY46" fmla="*/ 260430 h 3750197"/>
              <a:gd name="connsiteX47" fmla="*/ 11308466 w 12199717"/>
              <a:gd name="connsiteY47" fmla="*/ 248855 h 3750197"/>
              <a:gd name="connsiteX48" fmla="*/ 11412638 w 12199717"/>
              <a:gd name="connsiteY48" fmla="*/ 243068 h 3750197"/>
              <a:gd name="connsiteX49" fmla="*/ 11603621 w 12199717"/>
              <a:gd name="connsiteY49" fmla="*/ 231493 h 3750197"/>
              <a:gd name="connsiteX50" fmla="*/ 11719367 w 12199717"/>
              <a:gd name="connsiteY50" fmla="*/ 225706 h 3750197"/>
              <a:gd name="connsiteX51" fmla="*/ 11979798 w 12199717"/>
              <a:gd name="connsiteY51" fmla="*/ 219919 h 3750197"/>
              <a:gd name="connsiteX52" fmla="*/ 12026097 w 12199717"/>
              <a:gd name="connsiteY52" fmla="*/ 214131 h 3750197"/>
              <a:gd name="connsiteX53" fmla="*/ 12130269 w 12199717"/>
              <a:gd name="connsiteY53" fmla="*/ 202557 h 3750197"/>
              <a:gd name="connsiteX54" fmla="*/ 12170780 w 12199717"/>
              <a:gd name="connsiteY54" fmla="*/ 190982 h 3750197"/>
              <a:gd name="connsiteX55" fmla="*/ 12193929 w 12199717"/>
              <a:gd name="connsiteY55" fmla="*/ 185195 h 3750197"/>
              <a:gd name="connsiteX56" fmla="*/ 12199717 w 12199717"/>
              <a:gd name="connsiteY56" fmla="*/ 3750197 h 3750197"/>
              <a:gd name="connsiteX57" fmla="*/ 0 w 12199717"/>
              <a:gd name="connsiteY57" fmla="*/ 3744410 h 3750197"/>
              <a:gd name="connsiteX58" fmla="*/ 0 w 12199717"/>
              <a:gd name="connsiteY58" fmla="*/ 231493 h 3750197"/>
              <a:gd name="connsiteX0" fmla="*/ 0 w 12199717"/>
              <a:gd name="connsiteY0" fmla="*/ 244406 h 3763110"/>
              <a:gd name="connsiteX1" fmla="*/ 0 w 12199717"/>
              <a:gd name="connsiteY1" fmla="*/ 244406 h 3763110"/>
              <a:gd name="connsiteX2" fmla="*/ 2772137 w 12199717"/>
              <a:gd name="connsiteY2" fmla="*/ 12913 h 3763110"/>
              <a:gd name="connsiteX3" fmla="*/ 3269848 w 12199717"/>
              <a:gd name="connsiteY3" fmla="*/ 30275 h 3763110"/>
              <a:gd name="connsiteX4" fmla="*/ 3975904 w 12199717"/>
              <a:gd name="connsiteY4" fmla="*/ 36062 h 3763110"/>
              <a:gd name="connsiteX5" fmla="*/ 4109013 w 12199717"/>
              <a:gd name="connsiteY5" fmla="*/ 41849 h 3763110"/>
              <a:gd name="connsiteX6" fmla="*/ 4178461 w 12199717"/>
              <a:gd name="connsiteY6" fmla="*/ 47637 h 3763110"/>
              <a:gd name="connsiteX7" fmla="*/ 4508340 w 12199717"/>
              <a:gd name="connsiteY7" fmla="*/ 76573 h 3763110"/>
              <a:gd name="connsiteX8" fmla="*/ 4930816 w 12199717"/>
              <a:gd name="connsiteY8" fmla="*/ 140234 h 3763110"/>
              <a:gd name="connsiteX9" fmla="*/ 5029200 w 12199717"/>
              <a:gd name="connsiteY9" fmla="*/ 151809 h 3763110"/>
              <a:gd name="connsiteX10" fmla="*/ 5104436 w 12199717"/>
              <a:gd name="connsiteY10" fmla="*/ 169171 h 3763110"/>
              <a:gd name="connsiteX11" fmla="*/ 5144947 w 12199717"/>
              <a:gd name="connsiteY11" fmla="*/ 174958 h 3763110"/>
              <a:gd name="connsiteX12" fmla="*/ 5359079 w 12199717"/>
              <a:gd name="connsiteY12" fmla="*/ 203895 h 3763110"/>
              <a:gd name="connsiteX13" fmla="*/ 5451676 w 12199717"/>
              <a:gd name="connsiteY13" fmla="*/ 227044 h 3763110"/>
              <a:gd name="connsiteX14" fmla="*/ 5590572 w 12199717"/>
              <a:gd name="connsiteY14" fmla="*/ 250194 h 3763110"/>
              <a:gd name="connsiteX15" fmla="*/ 5654233 w 12199717"/>
              <a:gd name="connsiteY15" fmla="*/ 267556 h 3763110"/>
              <a:gd name="connsiteX16" fmla="*/ 5746831 w 12199717"/>
              <a:gd name="connsiteY16" fmla="*/ 290705 h 3763110"/>
              <a:gd name="connsiteX17" fmla="*/ 5810491 w 12199717"/>
              <a:gd name="connsiteY17" fmla="*/ 302280 h 3763110"/>
              <a:gd name="connsiteX18" fmla="*/ 5868365 w 12199717"/>
              <a:gd name="connsiteY18" fmla="*/ 313854 h 3763110"/>
              <a:gd name="connsiteX19" fmla="*/ 5955175 w 12199717"/>
              <a:gd name="connsiteY19" fmla="*/ 331216 h 3763110"/>
              <a:gd name="connsiteX20" fmla="*/ 6013048 w 12199717"/>
              <a:gd name="connsiteY20" fmla="*/ 348578 h 3763110"/>
              <a:gd name="connsiteX21" fmla="*/ 6117221 w 12199717"/>
              <a:gd name="connsiteY21" fmla="*/ 360153 h 3763110"/>
              <a:gd name="connsiteX22" fmla="*/ 6140370 w 12199717"/>
              <a:gd name="connsiteY22" fmla="*/ 365940 h 3763110"/>
              <a:gd name="connsiteX23" fmla="*/ 6279266 w 12199717"/>
              <a:gd name="connsiteY23" fmla="*/ 377515 h 3763110"/>
              <a:gd name="connsiteX24" fmla="*/ 6412375 w 12199717"/>
              <a:gd name="connsiteY24" fmla="*/ 383302 h 3763110"/>
              <a:gd name="connsiteX25" fmla="*/ 6585995 w 12199717"/>
              <a:gd name="connsiteY25" fmla="*/ 394877 h 3763110"/>
              <a:gd name="connsiteX26" fmla="*/ 6690167 w 12199717"/>
              <a:gd name="connsiteY26" fmla="*/ 400664 h 3763110"/>
              <a:gd name="connsiteX27" fmla="*/ 7275316 w 12199717"/>
              <a:gd name="connsiteY27" fmla="*/ 423814 h 3763110"/>
              <a:gd name="connsiteX28" fmla="*/ 8165940 w 12199717"/>
              <a:gd name="connsiteY28" fmla="*/ 441176 h 3763110"/>
              <a:gd name="connsiteX29" fmla="*/ 9427580 w 12199717"/>
              <a:gd name="connsiteY29" fmla="*/ 423814 h 3763110"/>
              <a:gd name="connsiteX30" fmla="*/ 9531752 w 12199717"/>
              <a:gd name="connsiteY30" fmla="*/ 412239 h 3763110"/>
              <a:gd name="connsiteX31" fmla="*/ 9647499 w 12199717"/>
              <a:gd name="connsiteY31" fmla="*/ 400664 h 3763110"/>
              <a:gd name="connsiteX32" fmla="*/ 9751671 w 12199717"/>
              <a:gd name="connsiteY32" fmla="*/ 389090 h 3763110"/>
              <a:gd name="connsiteX33" fmla="*/ 9878993 w 12199717"/>
              <a:gd name="connsiteY33" fmla="*/ 377515 h 3763110"/>
              <a:gd name="connsiteX34" fmla="*/ 9925291 w 12199717"/>
              <a:gd name="connsiteY34" fmla="*/ 365940 h 3763110"/>
              <a:gd name="connsiteX35" fmla="*/ 9948441 w 12199717"/>
              <a:gd name="connsiteY35" fmla="*/ 360153 h 3763110"/>
              <a:gd name="connsiteX36" fmla="*/ 9983165 w 12199717"/>
              <a:gd name="connsiteY36" fmla="*/ 348578 h 3763110"/>
              <a:gd name="connsiteX37" fmla="*/ 10017889 w 12199717"/>
              <a:gd name="connsiteY37" fmla="*/ 342791 h 3763110"/>
              <a:gd name="connsiteX38" fmla="*/ 10046826 w 12199717"/>
              <a:gd name="connsiteY38" fmla="*/ 331216 h 3763110"/>
              <a:gd name="connsiteX39" fmla="*/ 10081550 w 12199717"/>
              <a:gd name="connsiteY39" fmla="*/ 325429 h 3763110"/>
              <a:gd name="connsiteX40" fmla="*/ 10098912 w 12199717"/>
              <a:gd name="connsiteY40" fmla="*/ 313854 h 3763110"/>
              <a:gd name="connsiteX41" fmla="*/ 10116274 w 12199717"/>
              <a:gd name="connsiteY41" fmla="*/ 308067 h 3763110"/>
              <a:gd name="connsiteX42" fmla="*/ 10174147 w 12199717"/>
              <a:gd name="connsiteY42" fmla="*/ 302280 h 3763110"/>
              <a:gd name="connsiteX43" fmla="*/ 10781818 w 12199717"/>
              <a:gd name="connsiteY43" fmla="*/ 290705 h 3763110"/>
              <a:gd name="connsiteX44" fmla="*/ 10984375 w 12199717"/>
              <a:gd name="connsiteY44" fmla="*/ 279130 h 3763110"/>
              <a:gd name="connsiteX45" fmla="*/ 11129059 w 12199717"/>
              <a:gd name="connsiteY45" fmla="*/ 273343 h 3763110"/>
              <a:gd name="connsiteX46" fmla="*/ 11308466 w 12199717"/>
              <a:gd name="connsiteY46" fmla="*/ 261768 h 3763110"/>
              <a:gd name="connsiteX47" fmla="*/ 11412638 w 12199717"/>
              <a:gd name="connsiteY47" fmla="*/ 255981 h 3763110"/>
              <a:gd name="connsiteX48" fmla="*/ 11603621 w 12199717"/>
              <a:gd name="connsiteY48" fmla="*/ 244406 h 3763110"/>
              <a:gd name="connsiteX49" fmla="*/ 11719367 w 12199717"/>
              <a:gd name="connsiteY49" fmla="*/ 238619 h 3763110"/>
              <a:gd name="connsiteX50" fmla="*/ 11979798 w 12199717"/>
              <a:gd name="connsiteY50" fmla="*/ 232832 h 3763110"/>
              <a:gd name="connsiteX51" fmla="*/ 12026097 w 12199717"/>
              <a:gd name="connsiteY51" fmla="*/ 227044 h 3763110"/>
              <a:gd name="connsiteX52" fmla="*/ 12130269 w 12199717"/>
              <a:gd name="connsiteY52" fmla="*/ 215470 h 3763110"/>
              <a:gd name="connsiteX53" fmla="*/ 12170780 w 12199717"/>
              <a:gd name="connsiteY53" fmla="*/ 203895 h 3763110"/>
              <a:gd name="connsiteX54" fmla="*/ 12193929 w 12199717"/>
              <a:gd name="connsiteY54" fmla="*/ 198108 h 3763110"/>
              <a:gd name="connsiteX55" fmla="*/ 12199717 w 12199717"/>
              <a:gd name="connsiteY55" fmla="*/ 3763110 h 3763110"/>
              <a:gd name="connsiteX56" fmla="*/ 0 w 12199717"/>
              <a:gd name="connsiteY56" fmla="*/ 3757323 h 3763110"/>
              <a:gd name="connsiteX57" fmla="*/ 0 w 12199717"/>
              <a:gd name="connsiteY57" fmla="*/ 244406 h 3763110"/>
              <a:gd name="connsiteX0" fmla="*/ 0 w 12199717"/>
              <a:gd name="connsiteY0" fmla="*/ 243210 h 3761914"/>
              <a:gd name="connsiteX1" fmla="*/ 0 w 12199717"/>
              <a:gd name="connsiteY1" fmla="*/ 243210 h 3761914"/>
              <a:gd name="connsiteX2" fmla="*/ 2772137 w 12199717"/>
              <a:gd name="connsiteY2" fmla="*/ 11717 h 3761914"/>
              <a:gd name="connsiteX3" fmla="*/ 3975904 w 12199717"/>
              <a:gd name="connsiteY3" fmla="*/ 34866 h 3761914"/>
              <a:gd name="connsiteX4" fmla="*/ 4109013 w 12199717"/>
              <a:gd name="connsiteY4" fmla="*/ 40653 h 3761914"/>
              <a:gd name="connsiteX5" fmla="*/ 4178461 w 12199717"/>
              <a:gd name="connsiteY5" fmla="*/ 46441 h 3761914"/>
              <a:gd name="connsiteX6" fmla="*/ 4508340 w 12199717"/>
              <a:gd name="connsiteY6" fmla="*/ 75377 h 3761914"/>
              <a:gd name="connsiteX7" fmla="*/ 4930816 w 12199717"/>
              <a:gd name="connsiteY7" fmla="*/ 139038 h 3761914"/>
              <a:gd name="connsiteX8" fmla="*/ 5029200 w 12199717"/>
              <a:gd name="connsiteY8" fmla="*/ 150613 h 3761914"/>
              <a:gd name="connsiteX9" fmla="*/ 5104436 w 12199717"/>
              <a:gd name="connsiteY9" fmla="*/ 167975 h 3761914"/>
              <a:gd name="connsiteX10" fmla="*/ 5144947 w 12199717"/>
              <a:gd name="connsiteY10" fmla="*/ 173762 h 3761914"/>
              <a:gd name="connsiteX11" fmla="*/ 5359079 w 12199717"/>
              <a:gd name="connsiteY11" fmla="*/ 202699 h 3761914"/>
              <a:gd name="connsiteX12" fmla="*/ 5451676 w 12199717"/>
              <a:gd name="connsiteY12" fmla="*/ 225848 h 3761914"/>
              <a:gd name="connsiteX13" fmla="*/ 5590572 w 12199717"/>
              <a:gd name="connsiteY13" fmla="*/ 248998 h 3761914"/>
              <a:gd name="connsiteX14" fmla="*/ 5654233 w 12199717"/>
              <a:gd name="connsiteY14" fmla="*/ 266360 h 3761914"/>
              <a:gd name="connsiteX15" fmla="*/ 5746831 w 12199717"/>
              <a:gd name="connsiteY15" fmla="*/ 289509 h 3761914"/>
              <a:gd name="connsiteX16" fmla="*/ 5810491 w 12199717"/>
              <a:gd name="connsiteY16" fmla="*/ 301084 h 3761914"/>
              <a:gd name="connsiteX17" fmla="*/ 5868365 w 12199717"/>
              <a:gd name="connsiteY17" fmla="*/ 312658 h 3761914"/>
              <a:gd name="connsiteX18" fmla="*/ 5955175 w 12199717"/>
              <a:gd name="connsiteY18" fmla="*/ 330020 h 3761914"/>
              <a:gd name="connsiteX19" fmla="*/ 6013048 w 12199717"/>
              <a:gd name="connsiteY19" fmla="*/ 347382 h 3761914"/>
              <a:gd name="connsiteX20" fmla="*/ 6117221 w 12199717"/>
              <a:gd name="connsiteY20" fmla="*/ 358957 h 3761914"/>
              <a:gd name="connsiteX21" fmla="*/ 6140370 w 12199717"/>
              <a:gd name="connsiteY21" fmla="*/ 364744 h 3761914"/>
              <a:gd name="connsiteX22" fmla="*/ 6279266 w 12199717"/>
              <a:gd name="connsiteY22" fmla="*/ 376319 h 3761914"/>
              <a:gd name="connsiteX23" fmla="*/ 6412375 w 12199717"/>
              <a:gd name="connsiteY23" fmla="*/ 382106 h 3761914"/>
              <a:gd name="connsiteX24" fmla="*/ 6585995 w 12199717"/>
              <a:gd name="connsiteY24" fmla="*/ 393681 h 3761914"/>
              <a:gd name="connsiteX25" fmla="*/ 6690167 w 12199717"/>
              <a:gd name="connsiteY25" fmla="*/ 399468 h 3761914"/>
              <a:gd name="connsiteX26" fmla="*/ 7275316 w 12199717"/>
              <a:gd name="connsiteY26" fmla="*/ 422618 h 3761914"/>
              <a:gd name="connsiteX27" fmla="*/ 8165940 w 12199717"/>
              <a:gd name="connsiteY27" fmla="*/ 439980 h 3761914"/>
              <a:gd name="connsiteX28" fmla="*/ 9427580 w 12199717"/>
              <a:gd name="connsiteY28" fmla="*/ 422618 h 3761914"/>
              <a:gd name="connsiteX29" fmla="*/ 9531752 w 12199717"/>
              <a:gd name="connsiteY29" fmla="*/ 411043 h 3761914"/>
              <a:gd name="connsiteX30" fmla="*/ 9647499 w 12199717"/>
              <a:gd name="connsiteY30" fmla="*/ 399468 h 3761914"/>
              <a:gd name="connsiteX31" fmla="*/ 9751671 w 12199717"/>
              <a:gd name="connsiteY31" fmla="*/ 387894 h 3761914"/>
              <a:gd name="connsiteX32" fmla="*/ 9878993 w 12199717"/>
              <a:gd name="connsiteY32" fmla="*/ 376319 h 3761914"/>
              <a:gd name="connsiteX33" fmla="*/ 9925291 w 12199717"/>
              <a:gd name="connsiteY33" fmla="*/ 364744 h 3761914"/>
              <a:gd name="connsiteX34" fmla="*/ 9948441 w 12199717"/>
              <a:gd name="connsiteY34" fmla="*/ 358957 h 3761914"/>
              <a:gd name="connsiteX35" fmla="*/ 9983165 w 12199717"/>
              <a:gd name="connsiteY35" fmla="*/ 347382 h 3761914"/>
              <a:gd name="connsiteX36" fmla="*/ 10017889 w 12199717"/>
              <a:gd name="connsiteY36" fmla="*/ 341595 h 3761914"/>
              <a:gd name="connsiteX37" fmla="*/ 10046826 w 12199717"/>
              <a:gd name="connsiteY37" fmla="*/ 330020 h 3761914"/>
              <a:gd name="connsiteX38" fmla="*/ 10081550 w 12199717"/>
              <a:gd name="connsiteY38" fmla="*/ 324233 h 3761914"/>
              <a:gd name="connsiteX39" fmla="*/ 10098912 w 12199717"/>
              <a:gd name="connsiteY39" fmla="*/ 312658 h 3761914"/>
              <a:gd name="connsiteX40" fmla="*/ 10116274 w 12199717"/>
              <a:gd name="connsiteY40" fmla="*/ 306871 h 3761914"/>
              <a:gd name="connsiteX41" fmla="*/ 10174147 w 12199717"/>
              <a:gd name="connsiteY41" fmla="*/ 301084 h 3761914"/>
              <a:gd name="connsiteX42" fmla="*/ 10781818 w 12199717"/>
              <a:gd name="connsiteY42" fmla="*/ 289509 h 3761914"/>
              <a:gd name="connsiteX43" fmla="*/ 10984375 w 12199717"/>
              <a:gd name="connsiteY43" fmla="*/ 277934 h 3761914"/>
              <a:gd name="connsiteX44" fmla="*/ 11129059 w 12199717"/>
              <a:gd name="connsiteY44" fmla="*/ 272147 h 3761914"/>
              <a:gd name="connsiteX45" fmla="*/ 11308466 w 12199717"/>
              <a:gd name="connsiteY45" fmla="*/ 260572 h 3761914"/>
              <a:gd name="connsiteX46" fmla="*/ 11412638 w 12199717"/>
              <a:gd name="connsiteY46" fmla="*/ 254785 h 3761914"/>
              <a:gd name="connsiteX47" fmla="*/ 11603621 w 12199717"/>
              <a:gd name="connsiteY47" fmla="*/ 243210 h 3761914"/>
              <a:gd name="connsiteX48" fmla="*/ 11719367 w 12199717"/>
              <a:gd name="connsiteY48" fmla="*/ 237423 h 3761914"/>
              <a:gd name="connsiteX49" fmla="*/ 11979798 w 12199717"/>
              <a:gd name="connsiteY49" fmla="*/ 231636 h 3761914"/>
              <a:gd name="connsiteX50" fmla="*/ 12026097 w 12199717"/>
              <a:gd name="connsiteY50" fmla="*/ 225848 h 3761914"/>
              <a:gd name="connsiteX51" fmla="*/ 12130269 w 12199717"/>
              <a:gd name="connsiteY51" fmla="*/ 214274 h 3761914"/>
              <a:gd name="connsiteX52" fmla="*/ 12170780 w 12199717"/>
              <a:gd name="connsiteY52" fmla="*/ 202699 h 3761914"/>
              <a:gd name="connsiteX53" fmla="*/ 12193929 w 12199717"/>
              <a:gd name="connsiteY53" fmla="*/ 196912 h 3761914"/>
              <a:gd name="connsiteX54" fmla="*/ 12199717 w 12199717"/>
              <a:gd name="connsiteY54" fmla="*/ 3761914 h 3761914"/>
              <a:gd name="connsiteX55" fmla="*/ 0 w 12199717"/>
              <a:gd name="connsiteY55" fmla="*/ 3756127 h 3761914"/>
              <a:gd name="connsiteX56" fmla="*/ 0 w 12199717"/>
              <a:gd name="connsiteY56" fmla="*/ 243210 h 3761914"/>
              <a:gd name="connsiteX0" fmla="*/ 0 w 12199717"/>
              <a:gd name="connsiteY0" fmla="*/ 482026 h 4000730"/>
              <a:gd name="connsiteX1" fmla="*/ 0 w 12199717"/>
              <a:gd name="connsiteY1" fmla="*/ 482026 h 4000730"/>
              <a:gd name="connsiteX2" fmla="*/ 2749615 w 12199717"/>
              <a:gd name="connsiteY2" fmla="*/ 2789 h 4000730"/>
              <a:gd name="connsiteX3" fmla="*/ 3975904 w 12199717"/>
              <a:gd name="connsiteY3" fmla="*/ 273682 h 4000730"/>
              <a:gd name="connsiteX4" fmla="*/ 4109013 w 12199717"/>
              <a:gd name="connsiteY4" fmla="*/ 279469 h 4000730"/>
              <a:gd name="connsiteX5" fmla="*/ 4178461 w 12199717"/>
              <a:gd name="connsiteY5" fmla="*/ 285257 h 4000730"/>
              <a:gd name="connsiteX6" fmla="*/ 4508340 w 12199717"/>
              <a:gd name="connsiteY6" fmla="*/ 314193 h 4000730"/>
              <a:gd name="connsiteX7" fmla="*/ 4930816 w 12199717"/>
              <a:gd name="connsiteY7" fmla="*/ 377854 h 4000730"/>
              <a:gd name="connsiteX8" fmla="*/ 5029200 w 12199717"/>
              <a:gd name="connsiteY8" fmla="*/ 389429 h 4000730"/>
              <a:gd name="connsiteX9" fmla="*/ 5104436 w 12199717"/>
              <a:gd name="connsiteY9" fmla="*/ 406791 h 4000730"/>
              <a:gd name="connsiteX10" fmla="*/ 5144947 w 12199717"/>
              <a:gd name="connsiteY10" fmla="*/ 412578 h 4000730"/>
              <a:gd name="connsiteX11" fmla="*/ 5359079 w 12199717"/>
              <a:gd name="connsiteY11" fmla="*/ 441515 h 4000730"/>
              <a:gd name="connsiteX12" fmla="*/ 5451676 w 12199717"/>
              <a:gd name="connsiteY12" fmla="*/ 464664 h 4000730"/>
              <a:gd name="connsiteX13" fmla="*/ 5590572 w 12199717"/>
              <a:gd name="connsiteY13" fmla="*/ 487814 h 4000730"/>
              <a:gd name="connsiteX14" fmla="*/ 5654233 w 12199717"/>
              <a:gd name="connsiteY14" fmla="*/ 505176 h 4000730"/>
              <a:gd name="connsiteX15" fmla="*/ 5746831 w 12199717"/>
              <a:gd name="connsiteY15" fmla="*/ 528325 h 4000730"/>
              <a:gd name="connsiteX16" fmla="*/ 5810491 w 12199717"/>
              <a:gd name="connsiteY16" fmla="*/ 539900 h 4000730"/>
              <a:gd name="connsiteX17" fmla="*/ 5868365 w 12199717"/>
              <a:gd name="connsiteY17" fmla="*/ 551474 h 4000730"/>
              <a:gd name="connsiteX18" fmla="*/ 5955175 w 12199717"/>
              <a:gd name="connsiteY18" fmla="*/ 568836 h 4000730"/>
              <a:gd name="connsiteX19" fmla="*/ 6013048 w 12199717"/>
              <a:gd name="connsiteY19" fmla="*/ 586198 h 4000730"/>
              <a:gd name="connsiteX20" fmla="*/ 6117221 w 12199717"/>
              <a:gd name="connsiteY20" fmla="*/ 597773 h 4000730"/>
              <a:gd name="connsiteX21" fmla="*/ 6140370 w 12199717"/>
              <a:gd name="connsiteY21" fmla="*/ 603560 h 4000730"/>
              <a:gd name="connsiteX22" fmla="*/ 6279266 w 12199717"/>
              <a:gd name="connsiteY22" fmla="*/ 615135 h 4000730"/>
              <a:gd name="connsiteX23" fmla="*/ 6412375 w 12199717"/>
              <a:gd name="connsiteY23" fmla="*/ 620922 h 4000730"/>
              <a:gd name="connsiteX24" fmla="*/ 6585995 w 12199717"/>
              <a:gd name="connsiteY24" fmla="*/ 632497 h 4000730"/>
              <a:gd name="connsiteX25" fmla="*/ 6690167 w 12199717"/>
              <a:gd name="connsiteY25" fmla="*/ 638284 h 4000730"/>
              <a:gd name="connsiteX26" fmla="*/ 7275316 w 12199717"/>
              <a:gd name="connsiteY26" fmla="*/ 661434 h 4000730"/>
              <a:gd name="connsiteX27" fmla="*/ 8165940 w 12199717"/>
              <a:gd name="connsiteY27" fmla="*/ 678796 h 4000730"/>
              <a:gd name="connsiteX28" fmla="*/ 9427580 w 12199717"/>
              <a:gd name="connsiteY28" fmla="*/ 661434 h 4000730"/>
              <a:gd name="connsiteX29" fmla="*/ 9531752 w 12199717"/>
              <a:gd name="connsiteY29" fmla="*/ 649859 h 4000730"/>
              <a:gd name="connsiteX30" fmla="*/ 9647499 w 12199717"/>
              <a:gd name="connsiteY30" fmla="*/ 638284 h 4000730"/>
              <a:gd name="connsiteX31" fmla="*/ 9751671 w 12199717"/>
              <a:gd name="connsiteY31" fmla="*/ 626710 h 4000730"/>
              <a:gd name="connsiteX32" fmla="*/ 9878993 w 12199717"/>
              <a:gd name="connsiteY32" fmla="*/ 615135 h 4000730"/>
              <a:gd name="connsiteX33" fmla="*/ 9925291 w 12199717"/>
              <a:gd name="connsiteY33" fmla="*/ 603560 h 4000730"/>
              <a:gd name="connsiteX34" fmla="*/ 9948441 w 12199717"/>
              <a:gd name="connsiteY34" fmla="*/ 597773 h 4000730"/>
              <a:gd name="connsiteX35" fmla="*/ 9983165 w 12199717"/>
              <a:gd name="connsiteY35" fmla="*/ 586198 h 4000730"/>
              <a:gd name="connsiteX36" fmla="*/ 10017889 w 12199717"/>
              <a:gd name="connsiteY36" fmla="*/ 580411 h 4000730"/>
              <a:gd name="connsiteX37" fmla="*/ 10046826 w 12199717"/>
              <a:gd name="connsiteY37" fmla="*/ 568836 h 4000730"/>
              <a:gd name="connsiteX38" fmla="*/ 10081550 w 12199717"/>
              <a:gd name="connsiteY38" fmla="*/ 563049 h 4000730"/>
              <a:gd name="connsiteX39" fmla="*/ 10098912 w 12199717"/>
              <a:gd name="connsiteY39" fmla="*/ 551474 h 4000730"/>
              <a:gd name="connsiteX40" fmla="*/ 10116274 w 12199717"/>
              <a:gd name="connsiteY40" fmla="*/ 545687 h 4000730"/>
              <a:gd name="connsiteX41" fmla="*/ 10174147 w 12199717"/>
              <a:gd name="connsiteY41" fmla="*/ 539900 h 4000730"/>
              <a:gd name="connsiteX42" fmla="*/ 10781818 w 12199717"/>
              <a:gd name="connsiteY42" fmla="*/ 528325 h 4000730"/>
              <a:gd name="connsiteX43" fmla="*/ 10984375 w 12199717"/>
              <a:gd name="connsiteY43" fmla="*/ 516750 h 4000730"/>
              <a:gd name="connsiteX44" fmla="*/ 11129059 w 12199717"/>
              <a:gd name="connsiteY44" fmla="*/ 510963 h 4000730"/>
              <a:gd name="connsiteX45" fmla="*/ 11308466 w 12199717"/>
              <a:gd name="connsiteY45" fmla="*/ 499388 h 4000730"/>
              <a:gd name="connsiteX46" fmla="*/ 11412638 w 12199717"/>
              <a:gd name="connsiteY46" fmla="*/ 493601 h 4000730"/>
              <a:gd name="connsiteX47" fmla="*/ 11603621 w 12199717"/>
              <a:gd name="connsiteY47" fmla="*/ 482026 h 4000730"/>
              <a:gd name="connsiteX48" fmla="*/ 11719367 w 12199717"/>
              <a:gd name="connsiteY48" fmla="*/ 476239 h 4000730"/>
              <a:gd name="connsiteX49" fmla="*/ 11979798 w 12199717"/>
              <a:gd name="connsiteY49" fmla="*/ 470452 h 4000730"/>
              <a:gd name="connsiteX50" fmla="*/ 12026097 w 12199717"/>
              <a:gd name="connsiteY50" fmla="*/ 464664 h 4000730"/>
              <a:gd name="connsiteX51" fmla="*/ 12130269 w 12199717"/>
              <a:gd name="connsiteY51" fmla="*/ 453090 h 4000730"/>
              <a:gd name="connsiteX52" fmla="*/ 12170780 w 12199717"/>
              <a:gd name="connsiteY52" fmla="*/ 441515 h 4000730"/>
              <a:gd name="connsiteX53" fmla="*/ 12193929 w 12199717"/>
              <a:gd name="connsiteY53" fmla="*/ 435728 h 4000730"/>
              <a:gd name="connsiteX54" fmla="*/ 12199717 w 12199717"/>
              <a:gd name="connsiteY54" fmla="*/ 4000730 h 4000730"/>
              <a:gd name="connsiteX55" fmla="*/ 0 w 12199717"/>
              <a:gd name="connsiteY55" fmla="*/ 3994943 h 4000730"/>
              <a:gd name="connsiteX56" fmla="*/ 0 w 12199717"/>
              <a:gd name="connsiteY56" fmla="*/ 482026 h 4000730"/>
              <a:gd name="connsiteX0" fmla="*/ 0 w 12199717"/>
              <a:gd name="connsiteY0" fmla="*/ 482026 h 4000730"/>
              <a:gd name="connsiteX1" fmla="*/ 0 w 12199717"/>
              <a:gd name="connsiteY1" fmla="*/ 482026 h 4000730"/>
              <a:gd name="connsiteX2" fmla="*/ 2749615 w 12199717"/>
              <a:gd name="connsiteY2" fmla="*/ 2789 h 4000730"/>
              <a:gd name="connsiteX3" fmla="*/ 3975904 w 12199717"/>
              <a:gd name="connsiteY3" fmla="*/ 273682 h 4000730"/>
              <a:gd name="connsiteX4" fmla="*/ 4109013 w 12199717"/>
              <a:gd name="connsiteY4" fmla="*/ 279469 h 4000730"/>
              <a:gd name="connsiteX5" fmla="*/ 4178461 w 12199717"/>
              <a:gd name="connsiteY5" fmla="*/ 285257 h 4000730"/>
              <a:gd name="connsiteX6" fmla="*/ 4508340 w 12199717"/>
              <a:gd name="connsiteY6" fmla="*/ 314193 h 4000730"/>
              <a:gd name="connsiteX7" fmla="*/ 4930816 w 12199717"/>
              <a:gd name="connsiteY7" fmla="*/ 377854 h 4000730"/>
              <a:gd name="connsiteX8" fmla="*/ 5029200 w 12199717"/>
              <a:gd name="connsiteY8" fmla="*/ 389429 h 4000730"/>
              <a:gd name="connsiteX9" fmla="*/ 5104436 w 12199717"/>
              <a:gd name="connsiteY9" fmla="*/ 406791 h 4000730"/>
              <a:gd name="connsiteX10" fmla="*/ 5144947 w 12199717"/>
              <a:gd name="connsiteY10" fmla="*/ 412578 h 4000730"/>
              <a:gd name="connsiteX11" fmla="*/ 5359079 w 12199717"/>
              <a:gd name="connsiteY11" fmla="*/ 441515 h 4000730"/>
              <a:gd name="connsiteX12" fmla="*/ 5451676 w 12199717"/>
              <a:gd name="connsiteY12" fmla="*/ 464664 h 4000730"/>
              <a:gd name="connsiteX13" fmla="*/ 5590572 w 12199717"/>
              <a:gd name="connsiteY13" fmla="*/ 487814 h 4000730"/>
              <a:gd name="connsiteX14" fmla="*/ 5654233 w 12199717"/>
              <a:gd name="connsiteY14" fmla="*/ 505176 h 4000730"/>
              <a:gd name="connsiteX15" fmla="*/ 5746831 w 12199717"/>
              <a:gd name="connsiteY15" fmla="*/ 528325 h 4000730"/>
              <a:gd name="connsiteX16" fmla="*/ 5810491 w 12199717"/>
              <a:gd name="connsiteY16" fmla="*/ 539900 h 4000730"/>
              <a:gd name="connsiteX17" fmla="*/ 5868365 w 12199717"/>
              <a:gd name="connsiteY17" fmla="*/ 551474 h 4000730"/>
              <a:gd name="connsiteX18" fmla="*/ 5955175 w 12199717"/>
              <a:gd name="connsiteY18" fmla="*/ 568836 h 4000730"/>
              <a:gd name="connsiteX19" fmla="*/ 6013048 w 12199717"/>
              <a:gd name="connsiteY19" fmla="*/ 586198 h 4000730"/>
              <a:gd name="connsiteX20" fmla="*/ 6117221 w 12199717"/>
              <a:gd name="connsiteY20" fmla="*/ 597773 h 4000730"/>
              <a:gd name="connsiteX21" fmla="*/ 6140370 w 12199717"/>
              <a:gd name="connsiteY21" fmla="*/ 603560 h 4000730"/>
              <a:gd name="connsiteX22" fmla="*/ 6279266 w 12199717"/>
              <a:gd name="connsiteY22" fmla="*/ 615135 h 4000730"/>
              <a:gd name="connsiteX23" fmla="*/ 6412375 w 12199717"/>
              <a:gd name="connsiteY23" fmla="*/ 620922 h 4000730"/>
              <a:gd name="connsiteX24" fmla="*/ 6585995 w 12199717"/>
              <a:gd name="connsiteY24" fmla="*/ 632497 h 4000730"/>
              <a:gd name="connsiteX25" fmla="*/ 6690167 w 12199717"/>
              <a:gd name="connsiteY25" fmla="*/ 638284 h 4000730"/>
              <a:gd name="connsiteX26" fmla="*/ 7275316 w 12199717"/>
              <a:gd name="connsiteY26" fmla="*/ 661434 h 4000730"/>
              <a:gd name="connsiteX27" fmla="*/ 8165940 w 12199717"/>
              <a:gd name="connsiteY27" fmla="*/ 678796 h 4000730"/>
              <a:gd name="connsiteX28" fmla="*/ 9427580 w 12199717"/>
              <a:gd name="connsiteY28" fmla="*/ 661434 h 4000730"/>
              <a:gd name="connsiteX29" fmla="*/ 9531752 w 12199717"/>
              <a:gd name="connsiteY29" fmla="*/ 649859 h 4000730"/>
              <a:gd name="connsiteX30" fmla="*/ 9647499 w 12199717"/>
              <a:gd name="connsiteY30" fmla="*/ 638284 h 4000730"/>
              <a:gd name="connsiteX31" fmla="*/ 9751671 w 12199717"/>
              <a:gd name="connsiteY31" fmla="*/ 626710 h 4000730"/>
              <a:gd name="connsiteX32" fmla="*/ 9878993 w 12199717"/>
              <a:gd name="connsiteY32" fmla="*/ 615135 h 4000730"/>
              <a:gd name="connsiteX33" fmla="*/ 9925291 w 12199717"/>
              <a:gd name="connsiteY33" fmla="*/ 603560 h 4000730"/>
              <a:gd name="connsiteX34" fmla="*/ 9948441 w 12199717"/>
              <a:gd name="connsiteY34" fmla="*/ 597773 h 4000730"/>
              <a:gd name="connsiteX35" fmla="*/ 9983165 w 12199717"/>
              <a:gd name="connsiteY35" fmla="*/ 586198 h 4000730"/>
              <a:gd name="connsiteX36" fmla="*/ 10017889 w 12199717"/>
              <a:gd name="connsiteY36" fmla="*/ 580411 h 4000730"/>
              <a:gd name="connsiteX37" fmla="*/ 10046826 w 12199717"/>
              <a:gd name="connsiteY37" fmla="*/ 568836 h 4000730"/>
              <a:gd name="connsiteX38" fmla="*/ 10081550 w 12199717"/>
              <a:gd name="connsiteY38" fmla="*/ 563049 h 4000730"/>
              <a:gd name="connsiteX39" fmla="*/ 10098912 w 12199717"/>
              <a:gd name="connsiteY39" fmla="*/ 551474 h 4000730"/>
              <a:gd name="connsiteX40" fmla="*/ 10116274 w 12199717"/>
              <a:gd name="connsiteY40" fmla="*/ 545687 h 4000730"/>
              <a:gd name="connsiteX41" fmla="*/ 10174147 w 12199717"/>
              <a:gd name="connsiteY41" fmla="*/ 539900 h 4000730"/>
              <a:gd name="connsiteX42" fmla="*/ 10781818 w 12199717"/>
              <a:gd name="connsiteY42" fmla="*/ 528325 h 4000730"/>
              <a:gd name="connsiteX43" fmla="*/ 10984375 w 12199717"/>
              <a:gd name="connsiteY43" fmla="*/ 516750 h 4000730"/>
              <a:gd name="connsiteX44" fmla="*/ 11129059 w 12199717"/>
              <a:gd name="connsiteY44" fmla="*/ 510963 h 4000730"/>
              <a:gd name="connsiteX45" fmla="*/ 11308466 w 12199717"/>
              <a:gd name="connsiteY45" fmla="*/ 499388 h 4000730"/>
              <a:gd name="connsiteX46" fmla="*/ 11412638 w 12199717"/>
              <a:gd name="connsiteY46" fmla="*/ 493601 h 4000730"/>
              <a:gd name="connsiteX47" fmla="*/ 11603621 w 12199717"/>
              <a:gd name="connsiteY47" fmla="*/ 482026 h 4000730"/>
              <a:gd name="connsiteX48" fmla="*/ 11719367 w 12199717"/>
              <a:gd name="connsiteY48" fmla="*/ 476239 h 4000730"/>
              <a:gd name="connsiteX49" fmla="*/ 11979798 w 12199717"/>
              <a:gd name="connsiteY49" fmla="*/ 470452 h 4000730"/>
              <a:gd name="connsiteX50" fmla="*/ 12026097 w 12199717"/>
              <a:gd name="connsiteY50" fmla="*/ 464664 h 4000730"/>
              <a:gd name="connsiteX51" fmla="*/ 12130269 w 12199717"/>
              <a:gd name="connsiteY51" fmla="*/ 453090 h 4000730"/>
              <a:gd name="connsiteX52" fmla="*/ 12170780 w 12199717"/>
              <a:gd name="connsiteY52" fmla="*/ 441515 h 4000730"/>
              <a:gd name="connsiteX53" fmla="*/ 12193929 w 12199717"/>
              <a:gd name="connsiteY53" fmla="*/ 435728 h 4000730"/>
              <a:gd name="connsiteX54" fmla="*/ 12199717 w 12199717"/>
              <a:gd name="connsiteY54" fmla="*/ 4000730 h 4000730"/>
              <a:gd name="connsiteX55" fmla="*/ 0 w 12199717"/>
              <a:gd name="connsiteY55" fmla="*/ 3994943 h 4000730"/>
              <a:gd name="connsiteX56" fmla="*/ 0 w 12199717"/>
              <a:gd name="connsiteY56" fmla="*/ 482026 h 4000730"/>
              <a:gd name="connsiteX0" fmla="*/ 0 w 12199717"/>
              <a:gd name="connsiteY0" fmla="*/ 482215 h 4000919"/>
              <a:gd name="connsiteX1" fmla="*/ 0 w 12199717"/>
              <a:gd name="connsiteY1" fmla="*/ 482215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5132 h 4000919"/>
              <a:gd name="connsiteX55" fmla="*/ 0 w 12199717"/>
              <a:gd name="connsiteY55" fmla="*/ 482215 h 4000919"/>
              <a:gd name="connsiteX0" fmla="*/ 67567 w 12199717"/>
              <a:gd name="connsiteY0" fmla="*/ 1009234 h 4000919"/>
              <a:gd name="connsiteX1" fmla="*/ 0 w 12199717"/>
              <a:gd name="connsiteY1" fmla="*/ 482215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5132 h 4000919"/>
              <a:gd name="connsiteX55" fmla="*/ 67567 w 12199717"/>
              <a:gd name="connsiteY55" fmla="*/ 1009234 h 4000919"/>
              <a:gd name="connsiteX0" fmla="*/ 1014395 w 13214112"/>
              <a:gd name="connsiteY0" fmla="*/ 3995132 h 4000919"/>
              <a:gd name="connsiteX1" fmla="*/ 1014395 w 13214112"/>
              <a:gd name="connsiteY1" fmla="*/ 482215 h 4000919"/>
              <a:gd name="connsiteX2" fmla="*/ 3764010 w 13214112"/>
              <a:gd name="connsiteY2" fmla="*/ 2978 h 4000919"/>
              <a:gd name="connsiteX3" fmla="*/ 5123408 w 13214112"/>
              <a:gd name="connsiteY3" fmla="*/ 279658 h 4000919"/>
              <a:gd name="connsiteX4" fmla="*/ 5192856 w 13214112"/>
              <a:gd name="connsiteY4" fmla="*/ 285446 h 4000919"/>
              <a:gd name="connsiteX5" fmla="*/ 5522735 w 13214112"/>
              <a:gd name="connsiteY5" fmla="*/ 314382 h 4000919"/>
              <a:gd name="connsiteX6" fmla="*/ 5945211 w 13214112"/>
              <a:gd name="connsiteY6" fmla="*/ 378043 h 4000919"/>
              <a:gd name="connsiteX7" fmla="*/ 6043595 w 13214112"/>
              <a:gd name="connsiteY7" fmla="*/ 389618 h 4000919"/>
              <a:gd name="connsiteX8" fmla="*/ 6118831 w 13214112"/>
              <a:gd name="connsiteY8" fmla="*/ 406980 h 4000919"/>
              <a:gd name="connsiteX9" fmla="*/ 6159342 w 13214112"/>
              <a:gd name="connsiteY9" fmla="*/ 412767 h 4000919"/>
              <a:gd name="connsiteX10" fmla="*/ 6373474 w 13214112"/>
              <a:gd name="connsiteY10" fmla="*/ 441704 h 4000919"/>
              <a:gd name="connsiteX11" fmla="*/ 6466071 w 13214112"/>
              <a:gd name="connsiteY11" fmla="*/ 464853 h 4000919"/>
              <a:gd name="connsiteX12" fmla="*/ 6604967 w 13214112"/>
              <a:gd name="connsiteY12" fmla="*/ 488003 h 4000919"/>
              <a:gd name="connsiteX13" fmla="*/ 6668628 w 13214112"/>
              <a:gd name="connsiteY13" fmla="*/ 505365 h 4000919"/>
              <a:gd name="connsiteX14" fmla="*/ 6761226 w 13214112"/>
              <a:gd name="connsiteY14" fmla="*/ 528514 h 4000919"/>
              <a:gd name="connsiteX15" fmla="*/ 6824886 w 13214112"/>
              <a:gd name="connsiteY15" fmla="*/ 540089 h 4000919"/>
              <a:gd name="connsiteX16" fmla="*/ 6882760 w 13214112"/>
              <a:gd name="connsiteY16" fmla="*/ 551663 h 4000919"/>
              <a:gd name="connsiteX17" fmla="*/ 6969570 w 13214112"/>
              <a:gd name="connsiteY17" fmla="*/ 569025 h 4000919"/>
              <a:gd name="connsiteX18" fmla="*/ 7027443 w 13214112"/>
              <a:gd name="connsiteY18" fmla="*/ 586387 h 4000919"/>
              <a:gd name="connsiteX19" fmla="*/ 7131616 w 13214112"/>
              <a:gd name="connsiteY19" fmla="*/ 597962 h 4000919"/>
              <a:gd name="connsiteX20" fmla="*/ 7154765 w 13214112"/>
              <a:gd name="connsiteY20" fmla="*/ 603749 h 4000919"/>
              <a:gd name="connsiteX21" fmla="*/ 7293661 w 13214112"/>
              <a:gd name="connsiteY21" fmla="*/ 615324 h 4000919"/>
              <a:gd name="connsiteX22" fmla="*/ 7426770 w 13214112"/>
              <a:gd name="connsiteY22" fmla="*/ 621111 h 4000919"/>
              <a:gd name="connsiteX23" fmla="*/ 7600390 w 13214112"/>
              <a:gd name="connsiteY23" fmla="*/ 632686 h 4000919"/>
              <a:gd name="connsiteX24" fmla="*/ 7704562 w 13214112"/>
              <a:gd name="connsiteY24" fmla="*/ 638473 h 4000919"/>
              <a:gd name="connsiteX25" fmla="*/ 8289711 w 13214112"/>
              <a:gd name="connsiteY25" fmla="*/ 661623 h 4000919"/>
              <a:gd name="connsiteX26" fmla="*/ 9180335 w 13214112"/>
              <a:gd name="connsiteY26" fmla="*/ 678985 h 4000919"/>
              <a:gd name="connsiteX27" fmla="*/ 10441975 w 13214112"/>
              <a:gd name="connsiteY27" fmla="*/ 661623 h 4000919"/>
              <a:gd name="connsiteX28" fmla="*/ 10546147 w 13214112"/>
              <a:gd name="connsiteY28" fmla="*/ 650048 h 4000919"/>
              <a:gd name="connsiteX29" fmla="*/ 10661894 w 13214112"/>
              <a:gd name="connsiteY29" fmla="*/ 638473 h 4000919"/>
              <a:gd name="connsiteX30" fmla="*/ 10766066 w 13214112"/>
              <a:gd name="connsiteY30" fmla="*/ 626899 h 4000919"/>
              <a:gd name="connsiteX31" fmla="*/ 10893388 w 13214112"/>
              <a:gd name="connsiteY31" fmla="*/ 615324 h 4000919"/>
              <a:gd name="connsiteX32" fmla="*/ 10939686 w 13214112"/>
              <a:gd name="connsiteY32" fmla="*/ 603749 h 4000919"/>
              <a:gd name="connsiteX33" fmla="*/ 10962836 w 13214112"/>
              <a:gd name="connsiteY33" fmla="*/ 597962 h 4000919"/>
              <a:gd name="connsiteX34" fmla="*/ 10997560 w 13214112"/>
              <a:gd name="connsiteY34" fmla="*/ 586387 h 4000919"/>
              <a:gd name="connsiteX35" fmla="*/ 11032284 w 13214112"/>
              <a:gd name="connsiteY35" fmla="*/ 580600 h 4000919"/>
              <a:gd name="connsiteX36" fmla="*/ 11061221 w 13214112"/>
              <a:gd name="connsiteY36" fmla="*/ 569025 h 4000919"/>
              <a:gd name="connsiteX37" fmla="*/ 11095945 w 13214112"/>
              <a:gd name="connsiteY37" fmla="*/ 563238 h 4000919"/>
              <a:gd name="connsiteX38" fmla="*/ 11113307 w 13214112"/>
              <a:gd name="connsiteY38" fmla="*/ 551663 h 4000919"/>
              <a:gd name="connsiteX39" fmla="*/ 11130669 w 13214112"/>
              <a:gd name="connsiteY39" fmla="*/ 545876 h 4000919"/>
              <a:gd name="connsiteX40" fmla="*/ 11188542 w 13214112"/>
              <a:gd name="connsiteY40" fmla="*/ 540089 h 4000919"/>
              <a:gd name="connsiteX41" fmla="*/ 11796213 w 13214112"/>
              <a:gd name="connsiteY41" fmla="*/ 528514 h 4000919"/>
              <a:gd name="connsiteX42" fmla="*/ 11998770 w 13214112"/>
              <a:gd name="connsiteY42" fmla="*/ 516939 h 4000919"/>
              <a:gd name="connsiteX43" fmla="*/ 12143454 w 13214112"/>
              <a:gd name="connsiteY43" fmla="*/ 511152 h 4000919"/>
              <a:gd name="connsiteX44" fmla="*/ 12322861 w 13214112"/>
              <a:gd name="connsiteY44" fmla="*/ 499577 h 4000919"/>
              <a:gd name="connsiteX45" fmla="*/ 12427033 w 13214112"/>
              <a:gd name="connsiteY45" fmla="*/ 493790 h 4000919"/>
              <a:gd name="connsiteX46" fmla="*/ 12618016 w 13214112"/>
              <a:gd name="connsiteY46" fmla="*/ 482215 h 4000919"/>
              <a:gd name="connsiteX47" fmla="*/ 12733762 w 13214112"/>
              <a:gd name="connsiteY47" fmla="*/ 476428 h 4000919"/>
              <a:gd name="connsiteX48" fmla="*/ 12994193 w 13214112"/>
              <a:gd name="connsiteY48" fmla="*/ 470641 h 4000919"/>
              <a:gd name="connsiteX49" fmla="*/ 13040492 w 13214112"/>
              <a:gd name="connsiteY49" fmla="*/ 464853 h 4000919"/>
              <a:gd name="connsiteX50" fmla="*/ 13144664 w 13214112"/>
              <a:gd name="connsiteY50" fmla="*/ 453279 h 4000919"/>
              <a:gd name="connsiteX51" fmla="*/ 13185175 w 13214112"/>
              <a:gd name="connsiteY51" fmla="*/ 441704 h 4000919"/>
              <a:gd name="connsiteX52" fmla="*/ 13208324 w 13214112"/>
              <a:gd name="connsiteY52" fmla="*/ 435917 h 4000919"/>
              <a:gd name="connsiteX53" fmla="*/ 13214112 w 13214112"/>
              <a:gd name="connsiteY53" fmla="*/ 4000919 h 4000919"/>
              <a:gd name="connsiteX54" fmla="*/ 1014395 w 13214112"/>
              <a:gd name="connsiteY54" fmla="*/ 3995132 h 4000919"/>
              <a:gd name="connsiteX0" fmla="*/ 1014395 w 13214112"/>
              <a:gd name="connsiteY0" fmla="*/ 3995132 h 4000919"/>
              <a:gd name="connsiteX1" fmla="*/ 1014395 w 13214112"/>
              <a:gd name="connsiteY1" fmla="*/ 306542 h 4000919"/>
              <a:gd name="connsiteX2" fmla="*/ 3764010 w 13214112"/>
              <a:gd name="connsiteY2" fmla="*/ 2978 h 4000919"/>
              <a:gd name="connsiteX3" fmla="*/ 5123408 w 13214112"/>
              <a:gd name="connsiteY3" fmla="*/ 279658 h 4000919"/>
              <a:gd name="connsiteX4" fmla="*/ 5192856 w 13214112"/>
              <a:gd name="connsiteY4" fmla="*/ 285446 h 4000919"/>
              <a:gd name="connsiteX5" fmla="*/ 5522735 w 13214112"/>
              <a:gd name="connsiteY5" fmla="*/ 314382 h 4000919"/>
              <a:gd name="connsiteX6" fmla="*/ 5945211 w 13214112"/>
              <a:gd name="connsiteY6" fmla="*/ 378043 h 4000919"/>
              <a:gd name="connsiteX7" fmla="*/ 6043595 w 13214112"/>
              <a:gd name="connsiteY7" fmla="*/ 389618 h 4000919"/>
              <a:gd name="connsiteX8" fmla="*/ 6118831 w 13214112"/>
              <a:gd name="connsiteY8" fmla="*/ 406980 h 4000919"/>
              <a:gd name="connsiteX9" fmla="*/ 6159342 w 13214112"/>
              <a:gd name="connsiteY9" fmla="*/ 412767 h 4000919"/>
              <a:gd name="connsiteX10" fmla="*/ 6373474 w 13214112"/>
              <a:gd name="connsiteY10" fmla="*/ 441704 h 4000919"/>
              <a:gd name="connsiteX11" fmla="*/ 6466071 w 13214112"/>
              <a:gd name="connsiteY11" fmla="*/ 464853 h 4000919"/>
              <a:gd name="connsiteX12" fmla="*/ 6604967 w 13214112"/>
              <a:gd name="connsiteY12" fmla="*/ 488003 h 4000919"/>
              <a:gd name="connsiteX13" fmla="*/ 6668628 w 13214112"/>
              <a:gd name="connsiteY13" fmla="*/ 505365 h 4000919"/>
              <a:gd name="connsiteX14" fmla="*/ 6761226 w 13214112"/>
              <a:gd name="connsiteY14" fmla="*/ 528514 h 4000919"/>
              <a:gd name="connsiteX15" fmla="*/ 6824886 w 13214112"/>
              <a:gd name="connsiteY15" fmla="*/ 540089 h 4000919"/>
              <a:gd name="connsiteX16" fmla="*/ 6882760 w 13214112"/>
              <a:gd name="connsiteY16" fmla="*/ 551663 h 4000919"/>
              <a:gd name="connsiteX17" fmla="*/ 6969570 w 13214112"/>
              <a:gd name="connsiteY17" fmla="*/ 569025 h 4000919"/>
              <a:gd name="connsiteX18" fmla="*/ 7027443 w 13214112"/>
              <a:gd name="connsiteY18" fmla="*/ 586387 h 4000919"/>
              <a:gd name="connsiteX19" fmla="*/ 7131616 w 13214112"/>
              <a:gd name="connsiteY19" fmla="*/ 597962 h 4000919"/>
              <a:gd name="connsiteX20" fmla="*/ 7154765 w 13214112"/>
              <a:gd name="connsiteY20" fmla="*/ 603749 h 4000919"/>
              <a:gd name="connsiteX21" fmla="*/ 7293661 w 13214112"/>
              <a:gd name="connsiteY21" fmla="*/ 615324 h 4000919"/>
              <a:gd name="connsiteX22" fmla="*/ 7426770 w 13214112"/>
              <a:gd name="connsiteY22" fmla="*/ 621111 h 4000919"/>
              <a:gd name="connsiteX23" fmla="*/ 7600390 w 13214112"/>
              <a:gd name="connsiteY23" fmla="*/ 632686 h 4000919"/>
              <a:gd name="connsiteX24" fmla="*/ 7704562 w 13214112"/>
              <a:gd name="connsiteY24" fmla="*/ 638473 h 4000919"/>
              <a:gd name="connsiteX25" fmla="*/ 8289711 w 13214112"/>
              <a:gd name="connsiteY25" fmla="*/ 661623 h 4000919"/>
              <a:gd name="connsiteX26" fmla="*/ 9180335 w 13214112"/>
              <a:gd name="connsiteY26" fmla="*/ 678985 h 4000919"/>
              <a:gd name="connsiteX27" fmla="*/ 10441975 w 13214112"/>
              <a:gd name="connsiteY27" fmla="*/ 661623 h 4000919"/>
              <a:gd name="connsiteX28" fmla="*/ 10546147 w 13214112"/>
              <a:gd name="connsiteY28" fmla="*/ 650048 h 4000919"/>
              <a:gd name="connsiteX29" fmla="*/ 10661894 w 13214112"/>
              <a:gd name="connsiteY29" fmla="*/ 638473 h 4000919"/>
              <a:gd name="connsiteX30" fmla="*/ 10766066 w 13214112"/>
              <a:gd name="connsiteY30" fmla="*/ 626899 h 4000919"/>
              <a:gd name="connsiteX31" fmla="*/ 10893388 w 13214112"/>
              <a:gd name="connsiteY31" fmla="*/ 615324 h 4000919"/>
              <a:gd name="connsiteX32" fmla="*/ 10939686 w 13214112"/>
              <a:gd name="connsiteY32" fmla="*/ 603749 h 4000919"/>
              <a:gd name="connsiteX33" fmla="*/ 10962836 w 13214112"/>
              <a:gd name="connsiteY33" fmla="*/ 597962 h 4000919"/>
              <a:gd name="connsiteX34" fmla="*/ 10997560 w 13214112"/>
              <a:gd name="connsiteY34" fmla="*/ 586387 h 4000919"/>
              <a:gd name="connsiteX35" fmla="*/ 11032284 w 13214112"/>
              <a:gd name="connsiteY35" fmla="*/ 580600 h 4000919"/>
              <a:gd name="connsiteX36" fmla="*/ 11061221 w 13214112"/>
              <a:gd name="connsiteY36" fmla="*/ 569025 h 4000919"/>
              <a:gd name="connsiteX37" fmla="*/ 11095945 w 13214112"/>
              <a:gd name="connsiteY37" fmla="*/ 563238 h 4000919"/>
              <a:gd name="connsiteX38" fmla="*/ 11113307 w 13214112"/>
              <a:gd name="connsiteY38" fmla="*/ 551663 h 4000919"/>
              <a:gd name="connsiteX39" fmla="*/ 11130669 w 13214112"/>
              <a:gd name="connsiteY39" fmla="*/ 545876 h 4000919"/>
              <a:gd name="connsiteX40" fmla="*/ 11188542 w 13214112"/>
              <a:gd name="connsiteY40" fmla="*/ 540089 h 4000919"/>
              <a:gd name="connsiteX41" fmla="*/ 11796213 w 13214112"/>
              <a:gd name="connsiteY41" fmla="*/ 528514 h 4000919"/>
              <a:gd name="connsiteX42" fmla="*/ 11998770 w 13214112"/>
              <a:gd name="connsiteY42" fmla="*/ 516939 h 4000919"/>
              <a:gd name="connsiteX43" fmla="*/ 12143454 w 13214112"/>
              <a:gd name="connsiteY43" fmla="*/ 511152 h 4000919"/>
              <a:gd name="connsiteX44" fmla="*/ 12322861 w 13214112"/>
              <a:gd name="connsiteY44" fmla="*/ 499577 h 4000919"/>
              <a:gd name="connsiteX45" fmla="*/ 12427033 w 13214112"/>
              <a:gd name="connsiteY45" fmla="*/ 493790 h 4000919"/>
              <a:gd name="connsiteX46" fmla="*/ 12618016 w 13214112"/>
              <a:gd name="connsiteY46" fmla="*/ 482215 h 4000919"/>
              <a:gd name="connsiteX47" fmla="*/ 12733762 w 13214112"/>
              <a:gd name="connsiteY47" fmla="*/ 476428 h 4000919"/>
              <a:gd name="connsiteX48" fmla="*/ 12994193 w 13214112"/>
              <a:gd name="connsiteY48" fmla="*/ 470641 h 4000919"/>
              <a:gd name="connsiteX49" fmla="*/ 13040492 w 13214112"/>
              <a:gd name="connsiteY49" fmla="*/ 464853 h 4000919"/>
              <a:gd name="connsiteX50" fmla="*/ 13144664 w 13214112"/>
              <a:gd name="connsiteY50" fmla="*/ 453279 h 4000919"/>
              <a:gd name="connsiteX51" fmla="*/ 13185175 w 13214112"/>
              <a:gd name="connsiteY51" fmla="*/ 441704 h 4000919"/>
              <a:gd name="connsiteX52" fmla="*/ 13208324 w 13214112"/>
              <a:gd name="connsiteY52" fmla="*/ 435917 h 4000919"/>
              <a:gd name="connsiteX53" fmla="*/ 13214112 w 13214112"/>
              <a:gd name="connsiteY53" fmla="*/ 4000919 h 4000919"/>
              <a:gd name="connsiteX54" fmla="*/ 1014395 w 13214112"/>
              <a:gd name="connsiteY54" fmla="*/ 3995132 h 4000919"/>
              <a:gd name="connsiteX0" fmla="*/ 901422 w 13101139"/>
              <a:gd name="connsiteY0" fmla="*/ 3995132 h 4000919"/>
              <a:gd name="connsiteX1" fmla="*/ 901422 w 13101139"/>
              <a:gd name="connsiteY1" fmla="*/ 306542 h 4000919"/>
              <a:gd name="connsiteX2" fmla="*/ 3651037 w 13101139"/>
              <a:gd name="connsiteY2" fmla="*/ 2978 h 4000919"/>
              <a:gd name="connsiteX3" fmla="*/ 5010435 w 13101139"/>
              <a:gd name="connsiteY3" fmla="*/ 279658 h 4000919"/>
              <a:gd name="connsiteX4" fmla="*/ 5079883 w 13101139"/>
              <a:gd name="connsiteY4" fmla="*/ 285446 h 4000919"/>
              <a:gd name="connsiteX5" fmla="*/ 5409762 w 13101139"/>
              <a:gd name="connsiteY5" fmla="*/ 314382 h 4000919"/>
              <a:gd name="connsiteX6" fmla="*/ 5832238 w 13101139"/>
              <a:gd name="connsiteY6" fmla="*/ 378043 h 4000919"/>
              <a:gd name="connsiteX7" fmla="*/ 5930622 w 13101139"/>
              <a:gd name="connsiteY7" fmla="*/ 389618 h 4000919"/>
              <a:gd name="connsiteX8" fmla="*/ 6005858 w 13101139"/>
              <a:gd name="connsiteY8" fmla="*/ 406980 h 4000919"/>
              <a:gd name="connsiteX9" fmla="*/ 6046369 w 13101139"/>
              <a:gd name="connsiteY9" fmla="*/ 412767 h 4000919"/>
              <a:gd name="connsiteX10" fmla="*/ 6260501 w 13101139"/>
              <a:gd name="connsiteY10" fmla="*/ 441704 h 4000919"/>
              <a:gd name="connsiteX11" fmla="*/ 6353098 w 13101139"/>
              <a:gd name="connsiteY11" fmla="*/ 464853 h 4000919"/>
              <a:gd name="connsiteX12" fmla="*/ 6491994 w 13101139"/>
              <a:gd name="connsiteY12" fmla="*/ 488003 h 4000919"/>
              <a:gd name="connsiteX13" fmla="*/ 6555655 w 13101139"/>
              <a:gd name="connsiteY13" fmla="*/ 505365 h 4000919"/>
              <a:gd name="connsiteX14" fmla="*/ 6648253 w 13101139"/>
              <a:gd name="connsiteY14" fmla="*/ 528514 h 4000919"/>
              <a:gd name="connsiteX15" fmla="*/ 6711913 w 13101139"/>
              <a:gd name="connsiteY15" fmla="*/ 540089 h 4000919"/>
              <a:gd name="connsiteX16" fmla="*/ 6769787 w 13101139"/>
              <a:gd name="connsiteY16" fmla="*/ 551663 h 4000919"/>
              <a:gd name="connsiteX17" fmla="*/ 6856597 w 13101139"/>
              <a:gd name="connsiteY17" fmla="*/ 569025 h 4000919"/>
              <a:gd name="connsiteX18" fmla="*/ 6914470 w 13101139"/>
              <a:gd name="connsiteY18" fmla="*/ 586387 h 4000919"/>
              <a:gd name="connsiteX19" fmla="*/ 7018643 w 13101139"/>
              <a:gd name="connsiteY19" fmla="*/ 597962 h 4000919"/>
              <a:gd name="connsiteX20" fmla="*/ 7041792 w 13101139"/>
              <a:gd name="connsiteY20" fmla="*/ 603749 h 4000919"/>
              <a:gd name="connsiteX21" fmla="*/ 7180688 w 13101139"/>
              <a:gd name="connsiteY21" fmla="*/ 615324 h 4000919"/>
              <a:gd name="connsiteX22" fmla="*/ 7313797 w 13101139"/>
              <a:gd name="connsiteY22" fmla="*/ 621111 h 4000919"/>
              <a:gd name="connsiteX23" fmla="*/ 7487417 w 13101139"/>
              <a:gd name="connsiteY23" fmla="*/ 632686 h 4000919"/>
              <a:gd name="connsiteX24" fmla="*/ 7591589 w 13101139"/>
              <a:gd name="connsiteY24" fmla="*/ 638473 h 4000919"/>
              <a:gd name="connsiteX25" fmla="*/ 8176738 w 13101139"/>
              <a:gd name="connsiteY25" fmla="*/ 661623 h 4000919"/>
              <a:gd name="connsiteX26" fmla="*/ 9067362 w 13101139"/>
              <a:gd name="connsiteY26" fmla="*/ 678985 h 4000919"/>
              <a:gd name="connsiteX27" fmla="*/ 10329002 w 13101139"/>
              <a:gd name="connsiteY27" fmla="*/ 661623 h 4000919"/>
              <a:gd name="connsiteX28" fmla="*/ 10433174 w 13101139"/>
              <a:gd name="connsiteY28" fmla="*/ 650048 h 4000919"/>
              <a:gd name="connsiteX29" fmla="*/ 10548921 w 13101139"/>
              <a:gd name="connsiteY29" fmla="*/ 638473 h 4000919"/>
              <a:gd name="connsiteX30" fmla="*/ 10653093 w 13101139"/>
              <a:gd name="connsiteY30" fmla="*/ 626899 h 4000919"/>
              <a:gd name="connsiteX31" fmla="*/ 10780415 w 13101139"/>
              <a:gd name="connsiteY31" fmla="*/ 615324 h 4000919"/>
              <a:gd name="connsiteX32" fmla="*/ 10826713 w 13101139"/>
              <a:gd name="connsiteY32" fmla="*/ 603749 h 4000919"/>
              <a:gd name="connsiteX33" fmla="*/ 10849863 w 13101139"/>
              <a:gd name="connsiteY33" fmla="*/ 597962 h 4000919"/>
              <a:gd name="connsiteX34" fmla="*/ 10884587 w 13101139"/>
              <a:gd name="connsiteY34" fmla="*/ 586387 h 4000919"/>
              <a:gd name="connsiteX35" fmla="*/ 10919311 w 13101139"/>
              <a:gd name="connsiteY35" fmla="*/ 580600 h 4000919"/>
              <a:gd name="connsiteX36" fmla="*/ 10948248 w 13101139"/>
              <a:gd name="connsiteY36" fmla="*/ 569025 h 4000919"/>
              <a:gd name="connsiteX37" fmla="*/ 10982972 w 13101139"/>
              <a:gd name="connsiteY37" fmla="*/ 563238 h 4000919"/>
              <a:gd name="connsiteX38" fmla="*/ 11000334 w 13101139"/>
              <a:gd name="connsiteY38" fmla="*/ 551663 h 4000919"/>
              <a:gd name="connsiteX39" fmla="*/ 11017696 w 13101139"/>
              <a:gd name="connsiteY39" fmla="*/ 545876 h 4000919"/>
              <a:gd name="connsiteX40" fmla="*/ 11075569 w 13101139"/>
              <a:gd name="connsiteY40" fmla="*/ 540089 h 4000919"/>
              <a:gd name="connsiteX41" fmla="*/ 11683240 w 13101139"/>
              <a:gd name="connsiteY41" fmla="*/ 528514 h 4000919"/>
              <a:gd name="connsiteX42" fmla="*/ 11885797 w 13101139"/>
              <a:gd name="connsiteY42" fmla="*/ 516939 h 4000919"/>
              <a:gd name="connsiteX43" fmla="*/ 12030481 w 13101139"/>
              <a:gd name="connsiteY43" fmla="*/ 511152 h 4000919"/>
              <a:gd name="connsiteX44" fmla="*/ 12209888 w 13101139"/>
              <a:gd name="connsiteY44" fmla="*/ 499577 h 4000919"/>
              <a:gd name="connsiteX45" fmla="*/ 12314060 w 13101139"/>
              <a:gd name="connsiteY45" fmla="*/ 493790 h 4000919"/>
              <a:gd name="connsiteX46" fmla="*/ 12505043 w 13101139"/>
              <a:gd name="connsiteY46" fmla="*/ 482215 h 4000919"/>
              <a:gd name="connsiteX47" fmla="*/ 12620789 w 13101139"/>
              <a:gd name="connsiteY47" fmla="*/ 476428 h 4000919"/>
              <a:gd name="connsiteX48" fmla="*/ 12881220 w 13101139"/>
              <a:gd name="connsiteY48" fmla="*/ 470641 h 4000919"/>
              <a:gd name="connsiteX49" fmla="*/ 12927519 w 13101139"/>
              <a:gd name="connsiteY49" fmla="*/ 464853 h 4000919"/>
              <a:gd name="connsiteX50" fmla="*/ 13031691 w 13101139"/>
              <a:gd name="connsiteY50" fmla="*/ 453279 h 4000919"/>
              <a:gd name="connsiteX51" fmla="*/ 13072202 w 13101139"/>
              <a:gd name="connsiteY51" fmla="*/ 441704 h 4000919"/>
              <a:gd name="connsiteX52" fmla="*/ 13095351 w 13101139"/>
              <a:gd name="connsiteY52" fmla="*/ 435917 h 4000919"/>
              <a:gd name="connsiteX53" fmla="*/ 13101139 w 13101139"/>
              <a:gd name="connsiteY53" fmla="*/ 4000919 h 4000919"/>
              <a:gd name="connsiteX54" fmla="*/ 901422 w 13101139"/>
              <a:gd name="connsiteY54" fmla="*/ 3995132 h 4000919"/>
              <a:gd name="connsiteX0" fmla="*/ 901422 w 13101139"/>
              <a:gd name="connsiteY0" fmla="*/ 3999636 h 4000919"/>
              <a:gd name="connsiteX1" fmla="*/ 901422 w 13101139"/>
              <a:gd name="connsiteY1" fmla="*/ 306542 h 4000919"/>
              <a:gd name="connsiteX2" fmla="*/ 3651037 w 13101139"/>
              <a:gd name="connsiteY2" fmla="*/ 2978 h 4000919"/>
              <a:gd name="connsiteX3" fmla="*/ 5010435 w 13101139"/>
              <a:gd name="connsiteY3" fmla="*/ 279658 h 4000919"/>
              <a:gd name="connsiteX4" fmla="*/ 5079883 w 13101139"/>
              <a:gd name="connsiteY4" fmla="*/ 285446 h 4000919"/>
              <a:gd name="connsiteX5" fmla="*/ 5409762 w 13101139"/>
              <a:gd name="connsiteY5" fmla="*/ 314382 h 4000919"/>
              <a:gd name="connsiteX6" fmla="*/ 5832238 w 13101139"/>
              <a:gd name="connsiteY6" fmla="*/ 378043 h 4000919"/>
              <a:gd name="connsiteX7" fmla="*/ 5930622 w 13101139"/>
              <a:gd name="connsiteY7" fmla="*/ 389618 h 4000919"/>
              <a:gd name="connsiteX8" fmla="*/ 6005858 w 13101139"/>
              <a:gd name="connsiteY8" fmla="*/ 406980 h 4000919"/>
              <a:gd name="connsiteX9" fmla="*/ 6046369 w 13101139"/>
              <a:gd name="connsiteY9" fmla="*/ 412767 h 4000919"/>
              <a:gd name="connsiteX10" fmla="*/ 6260501 w 13101139"/>
              <a:gd name="connsiteY10" fmla="*/ 441704 h 4000919"/>
              <a:gd name="connsiteX11" fmla="*/ 6353098 w 13101139"/>
              <a:gd name="connsiteY11" fmla="*/ 464853 h 4000919"/>
              <a:gd name="connsiteX12" fmla="*/ 6491994 w 13101139"/>
              <a:gd name="connsiteY12" fmla="*/ 488003 h 4000919"/>
              <a:gd name="connsiteX13" fmla="*/ 6555655 w 13101139"/>
              <a:gd name="connsiteY13" fmla="*/ 505365 h 4000919"/>
              <a:gd name="connsiteX14" fmla="*/ 6648253 w 13101139"/>
              <a:gd name="connsiteY14" fmla="*/ 528514 h 4000919"/>
              <a:gd name="connsiteX15" fmla="*/ 6711913 w 13101139"/>
              <a:gd name="connsiteY15" fmla="*/ 540089 h 4000919"/>
              <a:gd name="connsiteX16" fmla="*/ 6769787 w 13101139"/>
              <a:gd name="connsiteY16" fmla="*/ 551663 h 4000919"/>
              <a:gd name="connsiteX17" fmla="*/ 6856597 w 13101139"/>
              <a:gd name="connsiteY17" fmla="*/ 569025 h 4000919"/>
              <a:gd name="connsiteX18" fmla="*/ 6914470 w 13101139"/>
              <a:gd name="connsiteY18" fmla="*/ 586387 h 4000919"/>
              <a:gd name="connsiteX19" fmla="*/ 7018643 w 13101139"/>
              <a:gd name="connsiteY19" fmla="*/ 597962 h 4000919"/>
              <a:gd name="connsiteX20" fmla="*/ 7041792 w 13101139"/>
              <a:gd name="connsiteY20" fmla="*/ 603749 h 4000919"/>
              <a:gd name="connsiteX21" fmla="*/ 7180688 w 13101139"/>
              <a:gd name="connsiteY21" fmla="*/ 615324 h 4000919"/>
              <a:gd name="connsiteX22" fmla="*/ 7313797 w 13101139"/>
              <a:gd name="connsiteY22" fmla="*/ 621111 h 4000919"/>
              <a:gd name="connsiteX23" fmla="*/ 7487417 w 13101139"/>
              <a:gd name="connsiteY23" fmla="*/ 632686 h 4000919"/>
              <a:gd name="connsiteX24" fmla="*/ 7591589 w 13101139"/>
              <a:gd name="connsiteY24" fmla="*/ 638473 h 4000919"/>
              <a:gd name="connsiteX25" fmla="*/ 8176738 w 13101139"/>
              <a:gd name="connsiteY25" fmla="*/ 661623 h 4000919"/>
              <a:gd name="connsiteX26" fmla="*/ 9067362 w 13101139"/>
              <a:gd name="connsiteY26" fmla="*/ 678985 h 4000919"/>
              <a:gd name="connsiteX27" fmla="*/ 10329002 w 13101139"/>
              <a:gd name="connsiteY27" fmla="*/ 661623 h 4000919"/>
              <a:gd name="connsiteX28" fmla="*/ 10433174 w 13101139"/>
              <a:gd name="connsiteY28" fmla="*/ 650048 h 4000919"/>
              <a:gd name="connsiteX29" fmla="*/ 10548921 w 13101139"/>
              <a:gd name="connsiteY29" fmla="*/ 638473 h 4000919"/>
              <a:gd name="connsiteX30" fmla="*/ 10653093 w 13101139"/>
              <a:gd name="connsiteY30" fmla="*/ 626899 h 4000919"/>
              <a:gd name="connsiteX31" fmla="*/ 10780415 w 13101139"/>
              <a:gd name="connsiteY31" fmla="*/ 615324 h 4000919"/>
              <a:gd name="connsiteX32" fmla="*/ 10826713 w 13101139"/>
              <a:gd name="connsiteY32" fmla="*/ 603749 h 4000919"/>
              <a:gd name="connsiteX33" fmla="*/ 10849863 w 13101139"/>
              <a:gd name="connsiteY33" fmla="*/ 597962 h 4000919"/>
              <a:gd name="connsiteX34" fmla="*/ 10884587 w 13101139"/>
              <a:gd name="connsiteY34" fmla="*/ 586387 h 4000919"/>
              <a:gd name="connsiteX35" fmla="*/ 10919311 w 13101139"/>
              <a:gd name="connsiteY35" fmla="*/ 580600 h 4000919"/>
              <a:gd name="connsiteX36" fmla="*/ 10948248 w 13101139"/>
              <a:gd name="connsiteY36" fmla="*/ 569025 h 4000919"/>
              <a:gd name="connsiteX37" fmla="*/ 10982972 w 13101139"/>
              <a:gd name="connsiteY37" fmla="*/ 563238 h 4000919"/>
              <a:gd name="connsiteX38" fmla="*/ 11000334 w 13101139"/>
              <a:gd name="connsiteY38" fmla="*/ 551663 h 4000919"/>
              <a:gd name="connsiteX39" fmla="*/ 11017696 w 13101139"/>
              <a:gd name="connsiteY39" fmla="*/ 545876 h 4000919"/>
              <a:gd name="connsiteX40" fmla="*/ 11075569 w 13101139"/>
              <a:gd name="connsiteY40" fmla="*/ 540089 h 4000919"/>
              <a:gd name="connsiteX41" fmla="*/ 11683240 w 13101139"/>
              <a:gd name="connsiteY41" fmla="*/ 528514 h 4000919"/>
              <a:gd name="connsiteX42" fmla="*/ 11885797 w 13101139"/>
              <a:gd name="connsiteY42" fmla="*/ 516939 h 4000919"/>
              <a:gd name="connsiteX43" fmla="*/ 12030481 w 13101139"/>
              <a:gd name="connsiteY43" fmla="*/ 511152 h 4000919"/>
              <a:gd name="connsiteX44" fmla="*/ 12209888 w 13101139"/>
              <a:gd name="connsiteY44" fmla="*/ 499577 h 4000919"/>
              <a:gd name="connsiteX45" fmla="*/ 12314060 w 13101139"/>
              <a:gd name="connsiteY45" fmla="*/ 493790 h 4000919"/>
              <a:gd name="connsiteX46" fmla="*/ 12505043 w 13101139"/>
              <a:gd name="connsiteY46" fmla="*/ 482215 h 4000919"/>
              <a:gd name="connsiteX47" fmla="*/ 12620789 w 13101139"/>
              <a:gd name="connsiteY47" fmla="*/ 476428 h 4000919"/>
              <a:gd name="connsiteX48" fmla="*/ 12881220 w 13101139"/>
              <a:gd name="connsiteY48" fmla="*/ 470641 h 4000919"/>
              <a:gd name="connsiteX49" fmla="*/ 12927519 w 13101139"/>
              <a:gd name="connsiteY49" fmla="*/ 464853 h 4000919"/>
              <a:gd name="connsiteX50" fmla="*/ 13031691 w 13101139"/>
              <a:gd name="connsiteY50" fmla="*/ 453279 h 4000919"/>
              <a:gd name="connsiteX51" fmla="*/ 13072202 w 13101139"/>
              <a:gd name="connsiteY51" fmla="*/ 441704 h 4000919"/>
              <a:gd name="connsiteX52" fmla="*/ 13095351 w 13101139"/>
              <a:gd name="connsiteY52" fmla="*/ 435917 h 4000919"/>
              <a:gd name="connsiteX53" fmla="*/ 13101139 w 13101139"/>
              <a:gd name="connsiteY53" fmla="*/ 4000919 h 4000919"/>
              <a:gd name="connsiteX54" fmla="*/ 901422 w 13101139"/>
              <a:gd name="connsiteY54" fmla="*/ 3999636 h 4000919"/>
              <a:gd name="connsiteX0" fmla="*/ 0 w 12199717"/>
              <a:gd name="connsiteY0" fmla="*/ 3999636 h 4000919"/>
              <a:gd name="connsiteX1" fmla="*/ 0 w 12199717"/>
              <a:gd name="connsiteY1" fmla="*/ 306542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9636 h 4000919"/>
              <a:gd name="connsiteX0" fmla="*/ 0 w 12199717"/>
              <a:gd name="connsiteY0" fmla="*/ 3996698 h 3997981"/>
              <a:gd name="connsiteX1" fmla="*/ 0 w 12199717"/>
              <a:gd name="connsiteY1" fmla="*/ 303604 h 3997981"/>
              <a:gd name="connsiteX2" fmla="*/ 2749615 w 12199717"/>
              <a:gd name="connsiteY2" fmla="*/ 40 h 3997981"/>
              <a:gd name="connsiteX3" fmla="*/ 4178461 w 12199717"/>
              <a:gd name="connsiteY3" fmla="*/ 282508 h 3997981"/>
              <a:gd name="connsiteX4" fmla="*/ 4508340 w 12199717"/>
              <a:gd name="connsiteY4" fmla="*/ 311444 h 3997981"/>
              <a:gd name="connsiteX5" fmla="*/ 4930816 w 12199717"/>
              <a:gd name="connsiteY5" fmla="*/ 375105 h 3997981"/>
              <a:gd name="connsiteX6" fmla="*/ 5029200 w 12199717"/>
              <a:gd name="connsiteY6" fmla="*/ 386680 h 3997981"/>
              <a:gd name="connsiteX7" fmla="*/ 5104436 w 12199717"/>
              <a:gd name="connsiteY7" fmla="*/ 404042 h 3997981"/>
              <a:gd name="connsiteX8" fmla="*/ 5144947 w 12199717"/>
              <a:gd name="connsiteY8" fmla="*/ 409829 h 3997981"/>
              <a:gd name="connsiteX9" fmla="*/ 5359079 w 12199717"/>
              <a:gd name="connsiteY9" fmla="*/ 438766 h 3997981"/>
              <a:gd name="connsiteX10" fmla="*/ 5451676 w 12199717"/>
              <a:gd name="connsiteY10" fmla="*/ 461915 h 3997981"/>
              <a:gd name="connsiteX11" fmla="*/ 5590572 w 12199717"/>
              <a:gd name="connsiteY11" fmla="*/ 485065 h 3997981"/>
              <a:gd name="connsiteX12" fmla="*/ 5654233 w 12199717"/>
              <a:gd name="connsiteY12" fmla="*/ 502427 h 3997981"/>
              <a:gd name="connsiteX13" fmla="*/ 5746831 w 12199717"/>
              <a:gd name="connsiteY13" fmla="*/ 525576 h 3997981"/>
              <a:gd name="connsiteX14" fmla="*/ 5810491 w 12199717"/>
              <a:gd name="connsiteY14" fmla="*/ 537151 h 3997981"/>
              <a:gd name="connsiteX15" fmla="*/ 5868365 w 12199717"/>
              <a:gd name="connsiteY15" fmla="*/ 548725 h 3997981"/>
              <a:gd name="connsiteX16" fmla="*/ 5955175 w 12199717"/>
              <a:gd name="connsiteY16" fmla="*/ 566087 h 3997981"/>
              <a:gd name="connsiteX17" fmla="*/ 6013048 w 12199717"/>
              <a:gd name="connsiteY17" fmla="*/ 583449 h 3997981"/>
              <a:gd name="connsiteX18" fmla="*/ 6117221 w 12199717"/>
              <a:gd name="connsiteY18" fmla="*/ 595024 h 3997981"/>
              <a:gd name="connsiteX19" fmla="*/ 6140370 w 12199717"/>
              <a:gd name="connsiteY19" fmla="*/ 600811 h 3997981"/>
              <a:gd name="connsiteX20" fmla="*/ 6279266 w 12199717"/>
              <a:gd name="connsiteY20" fmla="*/ 612386 h 3997981"/>
              <a:gd name="connsiteX21" fmla="*/ 6412375 w 12199717"/>
              <a:gd name="connsiteY21" fmla="*/ 618173 h 3997981"/>
              <a:gd name="connsiteX22" fmla="*/ 6585995 w 12199717"/>
              <a:gd name="connsiteY22" fmla="*/ 629748 h 3997981"/>
              <a:gd name="connsiteX23" fmla="*/ 6690167 w 12199717"/>
              <a:gd name="connsiteY23" fmla="*/ 635535 h 3997981"/>
              <a:gd name="connsiteX24" fmla="*/ 7275316 w 12199717"/>
              <a:gd name="connsiteY24" fmla="*/ 658685 h 3997981"/>
              <a:gd name="connsiteX25" fmla="*/ 8165940 w 12199717"/>
              <a:gd name="connsiteY25" fmla="*/ 676047 h 3997981"/>
              <a:gd name="connsiteX26" fmla="*/ 9427580 w 12199717"/>
              <a:gd name="connsiteY26" fmla="*/ 658685 h 3997981"/>
              <a:gd name="connsiteX27" fmla="*/ 9531752 w 12199717"/>
              <a:gd name="connsiteY27" fmla="*/ 647110 h 3997981"/>
              <a:gd name="connsiteX28" fmla="*/ 9647499 w 12199717"/>
              <a:gd name="connsiteY28" fmla="*/ 635535 h 3997981"/>
              <a:gd name="connsiteX29" fmla="*/ 9751671 w 12199717"/>
              <a:gd name="connsiteY29" fmla="*/ 623961 h 3997981"/>
              <a:gd name="connsiteX30" fmla="*/ 9878993 w 12199717"/>
              <a:gd name="connsiteY30" fmla="*/ 612386 h 3997981"/>
              <a:gd name="connsiteX31" fmla="*/ 9925291 w 12199717"/>
              <a:gd name="connsiteY31" fmla="*/ 600811 h 3997981"/>
              <a:gd name="connsiteX32" fmla="*/ 9948441 w 12199717"/>
              <a:gd name="connsiteY32" fmla="*/ 595024 h 3997981"/>
              <a:gd name="connsiteX33" fmla="*/ 9983165 w 12199717"/>
              <a:gd name="connsiteY33" fmla="*/ 583449 h 3997981"/>
              <a:gd name="connsiteX34" fmla="*/ 10017889 w 12199717"/>
              <a:gd name="connsiteY34" fmla="*/ 577662 h 3997981"/>
              <a:gd name="connsiteX35" fmla="*/ 10046826 w 12199717"/>
              <a:gd name="connsiteY35" fmla="*/ 566087 h 3997981"/>
              <a:gd name="connsiteX36" fmla="*/ 10081550 w 12199717"/>
              <a:gd name="connsiteY36" fmla="*/ 560300 h 3997981"/>
              <a:gd name="connsiteX37" fmla="*/ 10098912 w 12199717"/>
              <a:gd name="connsiteY37" fmla="*/ 548725 h 3997981"/>
              <a:gd name="connsiteX38" fmla="*/ 10116274 w 12199717"/>
              <a:gd name="connsiteY38" fmla="*/ 542938 h 3997981"/>
              <a:gd name="connsiteX39" fmla="*/ 10174147 w 12199717"/>
              <a:gd name="connsiteY39" fmla="*/ 537151 h 3997981"/>
              <a:gd name="connsiteX40" fmla="*/ 10781818 w 12199717"/>
              <a:gd name="connsiteY40" fmla="*/ 525576 h 3997981"/>
              <a:gd name="connsiteX41" fmla="*/ 10984375 w 12199717"/>
              <a:gd name="connsiteY41" fmla="*/ 514001 h 3997981"/>
              <a:gd name="connsiteX42" fmla="*/ 11129059 w 12199717"/>
              <a:gd name="connsiteY42" fmla="*/ 508214 h 3997981"/>
              <a:gd name="connsiteX43" fmla="*/ 11308466 w 12199717"/>
              <a:gd name="connsiteY43" fmla="*/ 496639 h 3997981"/>
              <a:gd name="connsiteX44" fmla="*/ 11412638 w 12199717"/>
              <a:gd name="connsiteY44" fmla="*/ 490852 h 3997981"/>
              <a:gd name="connsiteX45" fmla="*/ 11603621 w 12199717"/>
              <a:gd name="connsiteY45" fmla="*/ 479277 h 3997981"/>
              <a:gd name="connsiteX46" fmla="*/ 11719367 w 12199717"/>
              <a:gd name="connsiteY46" fmla="*/ 473490 h 3997981"/>
              <a:gd name="connsiteX47" fmla="*/ 11979798 w 12199717"/>
              <a:gd name="connsiteY47" fmla="*/ 467703 h 3997981"/>
              <a:gd name="connsiteX48" fmla="*/ 12026097 w 12199717"/>
              <a:gd name="connsiteY48" fmla="*/ 461915 h 3997981"/>
              <a:gd name="connsiteX49" fmla="*/ 12130269 w 12199717"/>
              <a:gd name="connsiteY49" fmla="*/ 450341 h 3997981"/>
              <a:gd name="connsiteX50" fmla="*/ 12170780 w 12199717"/>
              <a:gd name="connsiteY50" fmla="*/ 438766 h 3997981"/>
              <a:gd name="connsiteX51" fmla="*/ 12193929 w 12199717"/>
              <a:gd name="connsiteY51" fmla="*/ 432979 h 3997981"/>
              <a:gd name="connsiteX52" fmla="*/ 12199717 w 12199717"/>
              <a:gd name="connsiteY52" fmla="*/ 3997981 h 3997981"/>
              <a:gd name="connsiteX53" fmla="*/ 0 w 12199717"/>
              <a:gd name="connsiteY53" fmla="*/ 3996698 h 3997981"/>
              <a:gd name="connsiteX0" fmla="*/ 0 w 12199717"/>
              <a:gd name="connsiteY0" fmla="*/ 3996658 h 3997941"/>
              <a:gd name="connsiteX1" fmla="*/ 0 w 12199717"/>
              <a:gd name="connsiteY1" fmla="*/ 303564 h 3997941"/>
              <a:gd name="connsiteX2" fmla="*/ 2749615 w 12199717"/>
              <a:gd name="connsiteY2" fmla="*/ 0 h 3997941"/>
              <a:gd name="connsiteX3" fmla="*/ 4508340 w 12199717"/>
              <a:gd name="connsiteY3" fmla="*/ 311404 h 3997941"/>
              <a:gd name="connsiteX4" fmla="*/ 4930816 w 12199717"/>
              <a:gd name="connsiteY4" fmla="*/ 375065 h 3997941"/>
              <a:gd name="connsiteX5" fmla="*/ 5029200 w 12199717"/>
              <a:gd name="connsiteY5" fmla="*/ 386640 h 3997941"/>
              <a:gd name="connsiteX6" fmla="*/ 5104436 w 12199717"/>
              <a:gd name="connsiteY6" fmla="*/ 404002 h 3997941"/>
              <a:gd name="connsiteX7" fmla="*/ 5144947 w 12199717"/>
              <a:gd name="connsiteY7" fmla="*/ 409789 h 3997941"/>
              <a:gd name="connsiteX8" fmla="*/ 5359079 w 12199717"/>
              <a:gd name="connsiteY8" fmla="*/ 438726 h 3997941"/>
              <a:gd name="connsiteX9" fmla="*/ 5451676 w 12199717"/>
              <a:gd name="connsiteY9" fmla="*/ 461875 h 3997941"/>
              <a:gd name="connsiteX10" fmla="*/ 5590572 w 12199717"/>
              <a:gd name="connsiteY10" fmla="*/ 485025 h 3997941"/>
              <a:gd name="connsiteX11" fmla="*/ 5654233 w 12199717"/>
              <a:gd name="connsiteY11" fmla="*/ 502387 h 3997941"/>
              <a:gd name="connsiteX12" fmla="*/ 5746831 w 12199717"/>
              <a:gd name="connsiteY12" fmla="*/ 525536 h 3997941"/>
              <a:gd name="connsiteX13" fmla="*/ 5810491 w 12199717"/>
              <a:gd name="connsiteY13" fmla="*/ 537111 h 3997941"/>
              <a:gd name="connsiteX14" fmla="*/ 5868365 w 12199717"/>
              <a:gd name="connsiteY14" fmla="*/ 548685 h 3997941"/>
              <a:gd name="connsiteX15" fmla="*/ 5955175 w 12199717"/>
              <a:gd name="connsiteY15" fmla="*/ 566047 h 3997941"/>
              <a:gd name="connsiteX16" fmla="*/ 6013048 w 12199717"/>
              <a:gd name="connsiteY16" fmla="*/ 583409 h 3997941"/>
              <a:gd name="connsiteX17" fmla="*/ 6117221 w 12199717"/>
              <a:gd name="connsiteY17" fmla="*/ 594984 h 3997941"/>
              <a:gd name="connsiteX18" fmla="*/ 6140370 w 12199717"/>
              <a:gd name="connsiteY18" fmla="*/ 600771 h 3997941"/>
              <a:gd name="connsiteX19" fmla="*/ 6279266 w 12199717"/>
              <a:gd name="connsiteY19" fmla="*/ 612346 h 3997941"/>
              <a:gd name="connsiteX20" fmla="*/ 6412375 w 12199717"/>
              <a:gd name="connsiteY20" fmla="*/ 618133 h 3997941"/>
              <a:gd name="connsiteX21" fmla="*/ 6585995 w 12199717"/>
              <a:gd name="connsiteY21" fmla="*/ 629708 h 3997941"/>
              <a:gd name="connsiteX22" fmla="*/ 6690167 w 12199717"/>
              <a:gd name="connsiteY22" fmla="*/ 635495 h 3997941"/>
              <a:gd name="connsiteX23" fmla="*/ 7275316 w 12199717"/>
              <a:gd name="connsiteY23" fmla="*/ 658645 h 3997941"/>
              <a:gd name="connsiteX24" fmla="*/ 8165940 w 12199717"/>
              <a:gd name="connsiteY24" fmla="*/ 676007 h 3997941"/>
              <a:gd name="connsiteX25" fmla="*/ 9427580 w 12199717"/>
              <a:gd name="connsiteY25" fmla="*/ 658645 h 3997941"/>
              <a:gd name="connsiteX26" fmla="*/ 9531752 w 12199717"/>
              <a:gd name="connsiteY26" fmla="*/ 647070 h 3997941"/>
              <a:gd name="connsiteX27" fmla="*/ 9647499 w 12199717"/>
              <a:gd name="connsiteY27" fmla="*/ 635495 h 3997941"/>
              <a:gd name="connsiteX28" fmla="*/ 9751671 w 12199717"/>
              <a:gd name="connsiteY28" fmla="*/ 623921 h 3997941"/>
              <a:gd name="connsiteX29" fmla="*/ 9878993 w 12199717"/>
              <a:gd name="connsiteY29" fmla="*/ 612346 h 3997941"/>
              <a:gd name="connsiteX30" fmla="*/ 9925291 w 12199717"/>
              <a:gd name="connsiteY30" fmla="*/ 600771 h 3997941"/>
              <a:gd name="connsiteX31" fmla="*/ 9948441 w 12199717"/>
              <a:gd name="connsiteY31" fmla="*/ 594984 h 3997941"/>
              <a:gd name="connsiteX32" fmla="*/ 9983165 w 12199717"/>
              <a:gd name="connsiteY32" fmla="*/ 583409 h 3997941"/>
              <a:gd name="connsiteX33" fmla="*/ 10017889 w 12199717"/>
              <a:gd name="connsiteY33" fmla="*/ 577622 h 3997941"/>
              <a:gd name="connsiteX34" fmla="*/ 10046826 w 12199717"/>
              <a:gd name="connsiteY34" fmla="*/ 566047 h 3997941"/>
              <a:gd name="connsiteX35" fmla="*/ 10081550 w 12199717"/>
              <a:gd name="connsiteY35" fmla="*/ 560260 h 3997941"/>
              <a:gd name="connsiteX36" fmla="*/ 10098912 w 12199717"/>
              <a:gd name="connsiteY36" fmla="*/ 548685 h 3997941"/>
              <a:gd name="connsiteX37" fmla="*/ 10116274 w 12199717"/>
              <a:gd name="connsiteY37" fmla="*/ 542898 h 3997941"/>
              <a:gd name="connsiteX38" fmla="*/ 10174147 w 12199717"/>
              <a:gd name="connsiteY38" fmla="*/ 537111 h 3997941"/>
              <a:gd name="connsiteX39" fmla="*/ 10781818 w 12199717"/>
              <a:gd name="connsiteY39" fmla="*/ 525536 h 3997941"/>
              <a:gd name="connsiteX40" fmla="*/ 10984375 w 12199717"/>
              <a:gd name="connsiteY40" fmla="*/ 513961 h 3997941"/>
              <a:gd name="connsiteX41" fmla="*/ 11129059 w 12199717"/>
              <a:gd name="connsiteY41" fmla="*/ 508174 h 3997941"/>
              <a:gd name="connsiteX42" fmla="*/ 11308466 w 12199717"/>
              <a:gd name="connsiteY42" fmla="*/ 496599 h 3997941"/>
              <a:gd name="connsiteX43" fmla="*/ 11412638 w 12199717"/>
              <a:gd name="connsiteY43" fmla="*/ 490812 h 3997941"/>
              <a:gd name="connsiteX44" fmla="*/ 11603621 w 12199717"/>
              <a:gd name="connsiteY44" fmla="*/ 479237 h 3997941"/>
              <a:gd name="connsiteX45" fmla="*/ 11719367 w 12199717"/>
              <a:gd name="connsiteY45" fmla="*/ 473450 h 3997941"/>
              <a:gd name="connsiteX46" fmla="*/ 11979798 w 12199717"/>
              <a:gd name="connsiteY46" fmla="*/ 467663 h 3997941"/>
              <a:gd name="connsiteX47" fmla="*/ 12026097 w 12199717"/>
              <a:gd name="connsiteY47" fmla="*/ 461875 h 3997941"/>
              <a:gd name="connsiteX48" fmla="*/ 12130269 w 12199717"/>
              <a:gd name="connsiteY48" fmla="*/ 450301 h 3997941"/>
              <a:gd name="connsiteX49" fmla="*/ 12170780 w 12199717"/>
              <a:gd name="connsiteY49" fmla="*/ 438726 h 3997941"/>
              <a:gd name="connsiteX50" fmla="*/ 12193929 w 12199717"/>
              <a:gd name="connsiteY50" fmla="*/ 432939 h 3997941"/>
              <a:gd name="connsiteX51" fmla="*/ 12199717 w 12199717"/>
              <a:gd name="connsiteY51" fmla="*/ 3997941 h 3997941"/>
              <a:gd name="connsiteX52" fmla="*/ 0 w 12199717"/>
              <a:gd name="connsiteY5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4930816 w 12199717"/>
              <a:gd name="connsiteY3" fmla="*/ 375065 h 3997941"/>
              <a:gd name="connsiteX4" fmla="*/ 5029200 w 12199717"/>
              <a:gd name="connsiteY4" fmla="*/ 386640 h 3997941"/>
              <a:gd name="connsiteX5" fmla="*/ 5104436 w 12199717"/>
              <a:gd name="connsiteY5" fmla="*/ 404002 h 3997941"/>
              <a:gd name="connsiteX6" fmla="*/ 5144947 w 12199717"/>
              <a:gd name="connsiteY6" fmla="*/ 409789 h 3997941"/>
              <a:gd name="connsiteX7" fmla="*/ 5359079 w 12199717"/>
              <a:gd name="connsiteY7" fmla="*/ 438726 h 3997941"/>
              <a:gd name="connsiteX8" fmla="*/ 5451676 w 12199717"/>
              <a:gd name="connsiteY8" fmla="*/ 461875 h 3997941"/>
              <a:gd name="connsiteX9" fmla="*/ 5590572 w 12199717"/>
              <a:gd name="connsiteY9" fmla="*/ 485025 h 3997941"/>
              <a:gd name="connsiteX10" fmla="*/ 5654233 w 12199717"/>
              <a:gd name="connsiteY10" fmla="*/ 502387 h 3997941"/>
              <a:gd name="connsiteX11" fmla="*/ 5746831 w 12199717"/>
              <a:gd name="connsiteY11" fmla="*/ 525536 h 3997941"/>
              <a:gd name="connsiteX12" fmla="*/ 5810491 w 12199717"/>
              <a:gd name="connsiteY12" fmla="*/ 537111 h 3997941"/>
              <a:gd name="connsiteX13" fmla="*/ 5868365 w 12199717"/>
              <a:gd name="connsiteY13" fmla="*/ 548685 h 3997941"/>
              <a:gd name="connsiteX14" fmla="*/ 5955175 w 12199717"/>
              <a:gd name="connsiteY14" fmla="*/ 566047 h 3997941"/>
              <a:gd name="connsiteX15" fmla="*/ 6013048 w 12199717"/>
              <a:gd name="connsiteY15" fmla="*/ 583409 h 3997941"/>
              <a:gd name="connsiteX16" fmla="*/ 6117221 w 12199717"/>
              <a:gd name="connsiteY16" fmla="*/ 594984 h 3997941"/>
              <a:gd name="connsiteX17" fmla="*/ 6140370 w 12199717"/>
              <a:gd name="connsiteY17" fmla="*/ 600771 h 3997941"/>
              <a:gd name="connsiteX18" fmla="*/ 6279266 w 12199717"/>
              <a:gd name="connsiteY18" fmla="*/ 612346 h 3997941"/>
              <a:gd name="connsiteX19" fmla="*/ 6412375 w 12199717"/>
              <a:gd name="connsiteY19" fmla="*/ 618133 h 3997941"/>
              <a:gd name="connsiteX20" fmla="*/ 6585995 w 12199717"/>
              <a:gd name="connsiteY20" fmla="*/ 629708 h 3997941"/>
              <a:gd name="connsiteX21" fmla="*/ 6690167 w 12199717"/>
              <a:gd name="connsiteY21" fmla="*/ 635495 h 3997941"/>
              <a:gd name="connsiteX22" fmla="*/ 7275316 w 12199717"/>
              <a:gd name="connsiteY22" fmla="*/ 658645 h 3997941"/>
              <a:gd name="connsiteX23" fmla="*/ 8165940 w 12199717"/>
              <a:gd name="connsiteY23" fmla="*/ 676007 h 3997941"/>
              <a:gd name="connsiteX24" fmla="*/ 9427580 w 12199717"/>
              <a:gd name="connsiteY24" fmla="*/ 658645 h 3997941"/>
              <a:gd name="connsiteX25" fmla="*/ 9531752 w 12199717"/>
              <a:gd name="connsiteY25" fmla="*/ 647070 h 3997941"/>
              <a:gd name="connsiteX26" fmla="*/ 9647499 w 12199717"/>
              <a:gd name="connsiteY26" fmla="*/ 635495 h 3997941"/>
              <a:gd name="connsiteX27" fmla="*/ 9751671 w 12199717"/>
              <a:gd name="connsiteY27" fmla="*/ 623921 h 3997941"/>
              <a:gd name="connsiteX28" fmla="*/ 9878993 w 12199717"/>
              <a:gd name="connsiteY28" fmla="*/ 612346 h 3997941"/>
              <a:gd name="connsiteX29" fmla="*/ 9925291 w 12199717"/>
              <a:gd name="connsiteY29" fmla="*/ 600771 h 3997941"/>
              <a:gd name="connsiteX30" fmla="*/ 9948441 w 12199717"/>
              <a:gd name="connsiteY30" fmla="*/ 594984 h 3997941"/>
              <a:gd name="connsiteX31" fmla="*/ 9983165 w 12199717"/>
              <a:gd name="connsiteY31" fmla="*/ 583409 h 3997941"/>
              <a:gd name="connsiteX32" fmla="*/ 10017889 w 12199717"/>
              <a:gd name="connsiteY32" fmla="*/ 577622 h 3997941"/>
              <a:gd name="connsiteX33" fmla="*/ 10046826 w 12199717"/>
              <a:gd name="connsiteY33" fmla="*/ 566047 h 3997941"/>
              <a:gd name="connsiteX34" fmla="*/ 10081550 w 12199717"/>
              <a:gd name="connsiteY34" fmla="*/ 560260 h 3997941"/>
              <a:gd name="connsiteX35" fmla="*/ 10098912 w 12199717"/>
              <a:gd name="connsiteY35" fmla="*/ 548685 h 3997941"/>
              <a:gd name="connsiteX36" fmla="*/ 10116274 w 12199717"/>
              <a:gd name="connsiteY36" fmla="*/ 542898 h 3997941"/>
              <a:gd name="connsiteX37" fmla="*/ 10174147 w 12199717"/>
              <a:gd name="connsiteY37" fmla="*/ 537111 h 3997941"/>
              <a:gd name="connsiteX38" fmla="*/ 10781818 w 12199717"/>
              <a:gd name="connsiteY38" fmla="*/ 525536 h 3997941"/>
              <a:gd name="connsiteX39" fmla="*/ 10984375 w 12199717"/>
              <a:gd name="connsiteY39" fmla="*/ 513961 h 3997941"/>
              <a:gd name="connsiteX40" fmla="*/ 11129059 w 12199717"/>
              <a:gd name="connsiteY40" fmla="*/ 508174 h 3997941"/>
              <a:gd name="connsiteX41" fmla="*/ 11308466 w 12199717"/>
              <a:gd name="connsiteY41" fmla="*/ 496599 h 3997941"/>
              <a:gd name="connsiteX42" fmla="*/ 11412638 w 12199717"/>
              <a:gd name="connsiteY42" fmla="*/ 490812 h 3997941"/>
              <a:gd name="connsiteX43" fmla="*/ 11603621 w 12199717"/>
              <a:gd name="connsiteY43" fmla="*/ 479237 h 3997941"/>
              <a:gd name="connsiteX44" fmla="*/ 11719367 w 12199717"/>
              <a:gd name="connsiteY44" fmla="*/ 473450 h 3997941"/>
              <a:gd name="connsiteX45" fmla="*/ 11979798 w 12199717"/>
              <a:gd name="connsiteY45" fmla="*/ 467663 h 3997941"/>
              <a:gd name="connsiteX46" fmla="*/ 12026097 w 12199717"/>
              <a:gd name="connsiteY46" fmla="*/ 461875 h 3997941"/>
              <a:gd name="connsiteX47" fmla="*/ 12130269 w 12199717"/>
              <a:gd name="connsiteY47" fmla="*/ 450301 h 3997941"/>
              <a:gd name="connsiteX48" fmla="*/ 12170780 w 12199717"/>
              <a:gd name="connsiteY48" fmla="*/ 438726 h 3997941"/>
              <a:gd name="connsiteX49" fmla="*/ 12193929 w 12199717"/>
              <a:gd name="connsiteY49" fmla="*/ 432939 h 3997941"/>
              <a:gd name="connsiteX50" fmla="*/ 12199717 w 12199717"/>
              <a:gd name="connsiteY50" fmla="*/ 3997941 h 3997941"/>
              <a:gd name="connsiteX51" fmla="*/ 0 w 12199717"/>
              <a:gd name="connsiteY5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359079 w 12199717"/>
              <a:gd name="connsiteY6" fmla="*/ 438726 h 3997941"/>
              <a:gd name="connsiteX7" fmla="*/ 5451676 w 12199717"/>
              <a:gd name="connsiteY7" fmla="*/ 461875 h 3997941"/>
              <a:gd name="connsiteX8" fmla="*/ 5590572 w 12199717"/>
              <a:gd name="connsiteY8" fmla="*/ 485025 h 3997941"/>
              <a:gd name="connsiteX9" fmla="*/ 5654233 w 12199717"/>
              <a:gd name="connsiteY9" fmla="*/ 502387 h 3997941"/>
              <a:gd name="connsiteX10" fmla="*/ 5746831 w 12199717"/>
              <a:gd name="connsiteY10" fmla="*/ 525536 h 3997941"/>
              <a:gd name="connsiteX11" fmla="*/ 5810491 w 12199717"/>
              <a:gd name="connsiteY11" fmla="*/ 537111 h 3997941"/>
              <a:gd name="connsiteX12" fmla="*/ 5868365 w 12199717"/>
              <a:gd name="connsiteY12" fmla="*/ 548685 h 3997941"/>
              <a:gd name="connsiteX13" fmla="*/ 5955175 w 12199717"/>
              <a:gd name="connsiteY13" fmla="*/ 566047 h 3997941"/>
              <a:gd name="connsiteX14" fmla="*/ 6013048 w 12199717"/>
              <a:gd name="connsiteY14" fmla="*/ 583409 h 3997941"/>
              <a:gd name="connsiteX15" fmla="*/ 6117221 w 12199717"/>
              <a:gd name="connsiteY15" fmla="*/ 594984 h 3997941"/>
              <a:gd name="connsiteX16" fmla="*/ 6140370 w 12199717"/>
              <a:gd name="connsiteY16" fmla="*/ 600771 h 3997941"/>
              <a:gd name="connsiteX17" fmla="*/ 6279266 w 12199717"/>
              <a:gd name="connsiteY17" fmla="*/ 612346 h 3997941"/>
              <a:gd name="connsiteX18" fmla="*/ 6412375 w 12199717"/>
              <a:gd name="connsiteY18" fmla="*/ 618133 h 3997941"/>
              <a:gd name="connsiteX19" fmla="*/ 6585995 w 12199717"/>
              <a:gd name="connsiteY19" fmla="*/ 629708 h 3997941"/>
              <a:gd name="connsiteX20" fmla="*/ 6690167 w 12199717"/>
              <a:gd name="connsiteY20" fmla="*/ 635495 h 3997941"/>
              <a:gd name="connsiteX21" fmla="*/ 7275316 w 12199717"/>
              <a:gd name="connsiteY21" fmla="*/ 658645 h 3997941"/>
              <a:gd name="connsiteX22" fmla="*/ 8165940 w 12199717"/>
              <a:gd name="connsiteY22" fmla="*/ 676007 h 3997941"/>
              <a:gd name="connsiteX23" fmla="*/ 9427580 w 12199717"/>
              <a:gd name="connsiteY23" fmla="*/ 658645 h 3997941"/>
              <a:gd name="connsiteX24" fmla="*/ 9531752 w 12199717"/>
              <a:gd name="connsiteY24" fmla="*/ 647070 h 3997941"/>
              <a:gd name="connsiteX25" fmla="*/ 9647499 w 12199717"/>
              <a:gd name="connsiteY25" fmla="*/ 635495 h 3997941"/>
              <a:gd name="connsiteX26" fmla="*/ 9751671 w 12199717"/>
              <a:gd name="connsiteY26" fmla="*/ 623921 h 3997941"/>
              <a:gd name="connsiteX27" fmla="*/ 9878993 w 12199717"/>
              <a:gd name="connsiteY27" fmla="*/ 612346 h 3997941"/>
              <a:gd name="connsiteX28" fmla="*/ 9925291 w 12199717"/>
              <a:gd name="connsiteY28" fmla="*/ 600771 h 3997941"/>
              <a:gd name="connsiteX29" fmla="*/ 9948441 w 12199717"/>
              <a:gd name="connsiteY29" fmla="*/ 594984 h 3997941"/>
              <a:gd name="connsiteX30" fmla="*/ 9983165 w 12199717"/>
              <a:gd name="connsiteY30" fmla="*/ 583409 h 3997941"/>
              <a:gd name="connsiteX31" fmla="*/ 10017889 w 12199717"/>
              <a:gd name="connsiteY31" fmla="*/ 577622 h 3997941"/>
              <a:gd name="connsiteX32" fmla="*/ 10046826 w 12199717"/>
              <a:gd name="connsiteY32" fmla="*/ 566047 h 3997941"/>
              <a:gd name="connsiteX33" fmla="*/ 10081550 w 12199717"/>
              <a:gd name="connsiteY33" fmla="*/ 560260 h 3997941"/>
              <a:gd name="connsiteX34" fmla="*/ 10098912 w 12199717"/>
              <a:gd name="connsiteY34" fmla="*/ 548685 h 3997941"/>
              <a:gd name="connsiteX35" fmla="*/ 10116274 w 12199717"/>
              <a:gd name="connsiteY35" fmla="*/ 542898 h 3997941"/>
              <a:gd name="connsiteX36" fmla="*/ 10174147 w 12199717"/>
              <a:gd name="connsiteY36" fmla="*/ 537111 h 3997941"/>
              <a:gd name="connsiteX37" fmla="*/ 10781818 w 12199717"/>
              <a:gd name="connsiteY37" fmla="*/ 525536 h 3997941"/>
              <a:gd name="connsiteX38" fmla="*/ 10984375 w 12199717"/>
              <a:gd name="connsiteY38" fmla="*/ 513961 h 3997941"/>
              <a:gd name="connsiteX39" fmla="*/ 11129059 w 12199717"/>
              <a:gd name="connsiteY39" fmla="*/ 508174 h 3997941"/>
              <a:gd name="connsiteX40" fmla="*/ 11308466 w 12199717"/>
              <a:gd name="connsiteY40" fmla="*/ 496599 h 3997941"/>
              <a:gd name="connsiteX41" fmla="*/ 11412638 w 12199717"/>
              <a:gd name="connsiteY41" fmla="*/ 490812 h 3997941"/>
              <a:gd name="connsiteX42" fmla="*/ 11603621 w 12199717"/>
              <a:gd name="connsiteY42" fmla="*/ 479237 h 3997941"/>
              <a:gd name="connsiteX43" fmla="*/ 11719367 w 12199717"/>
              <a:gd name="connsiteY43" fmla="*/ 473450 h 3997941"/>
              <a:gd name="connsiteX44" fmla="*/ 11979798 w 12199717"/>
              <a:gd name="connsiteY44" fmla="*/ 467663 h 3997941"/>
              <a:gd name="connsiteX45" fmla="*/ 12026097 w 12199717"/>
              <a:gd name="connsiteY45" fmla="*/ 461875 h 3997941"/>
              <a:gd name="connsiteX46" fmla="*/ 12130269 w 12199717"/>
              <a:gd name="connsiteY46" fmla="*/ 450301 h 3997941"/>
              <a:gd name="connsiteX47" fmla="*/ 12170780 w 12199717"/>
              <a:gd name="connsiteY47" fmla="*/ 438726 h 3997941"/>
              <a:gd name="connsiteX48" fmla="*/ 12193929 w 12199717"/>
              <a:gd name="connsiteY48" fmla="*/ 432939 h 3997941"/>
              <a:gd name="connsiteX49" fmla="*/ 12199717 w 12199717"/>
              <a:gd name="connsiteY49" fmla="*/ 3997941 h 3997941"/>
              <a:gd name="connsiteX50" fmla="*/ 0 w 12199717"/>
              <a:gd name="connsiteY5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451676 w 12199717"/>
              <a:gd name="connsiteY6" fmla="*/ 461875 h 3997941"/>
              <a:gd name="connsiteX7" fmla="*/ 5590572 w 12199717"/>
              <a:gd name="connsiteY7" fmla="*/ 485025 h 3997941"/>
              <a:gd name="connsiteX8" fmla="*/ 5654233 w 12199717"/>
              <a:gd name="connsiteY8" fmla="*/ 502387 h 3997941"/>
              <a:gd name="connsiteX9" fmla="*/ 5746831 w 12199717"/>
              <a:gd name="connsiteY9" fmla="*/ 525536 h 3997941"/>
              <a:gd name="connsiteX10" fmla="*/ 5810491 w 12199717"/>
              <a:gd name="connsiteY10" fmla="*/ 537111 h 3997941"/>
              <a:gd name="connsiteX11" fmla="*/ 5868365 w 12199717"/>
              <a:gd name="connsiteY11" fmla="*/ 548685 h 3997941"/>
              <a:gd name="connsiteX12" fmla="*/ 5955175 w 12199717"/>
              <a:gd name="connsiteY12" fmla="*/ 566047 h 3997941"/>
              <a:gd name="connsiteX13" fmla="*/ 6013048 w 12199717"/>
              <a:gd name="connsiteY13" fmla="*/ 583409 h 3997941"/>
              <a:gd name="connsiteX14" fmla="*/ 6117221 w 12199717"/>
              <a:gd name="connsiteY14" fmla="*/ 594984 h 3997941"/>
              <a:gd name="connsiteX15" fmla="*/ 6140370 w 12199717"/>
              <a:gd name="connsiteY15" fmla="*/ 600771 h 3997941"/>
              <a:gd name="connsiteX16" fmla="*/ 6279266 w 12199717"/>
              <a:gd name="connsiteY16" fmla="*/ 612346 h 3997941"/>
              <a:gd name="connsiteX17" fmla="*/ 6412375 w 12199717"/>
              <a:gd name="connsiteY17" fmla="*/ 618133 h 3997941"/>
              <a:gd name="connsiteX18" fmla="*/ 6585995 w 12199717"/>
              <a:gd name="connsiteY18" fmla="*/ 629708 h 3997941"/>
              <a:gd name="connsiteX19" fmla="*/ 6690167 w 12199717"/>
              <a:gd name="connsiteY19" fmla="*/ 635495 h 3997941"/>
              <a:gd name="connsiteX20" fmla="*/ 7275316 w 12199717"/>
              <a:gd name="connsiteY20" fmla="*/ 658645 h 3997941"/>
              <a:gd name="connsiteX21" fmla="*/ 8165940 w 12199717"/>
              <a:gd name="connsiteY21" fmla="*/ 676007 h 3997941"/>
              <a:gd name="connsiteX22" fmla="*/ 9427580 w 12199717"/>
              <a:gd name="connsiteY22" fmla="*/ 658645 h 3997941"/>
              <a:gd name="connsiteX23" fmla="*/ 9531752 w 12199717"/>
              <a:gd name="connsiteY23" fmla="*/ 647070 h 3997941"/>
              <a:gd name="connsiteX24" fmla="*/ 9647499 w 12199717"/>
              <a:gd name="connsiteY24" fmla="*/ 635495 h 3997941"/>
              <a:gd name="connsiteX25" fmla="*/ 9751671 w 12199717"/>
              <a:gd name="connsiteY25" fmla="*/ 623921 h 3997941"/>
              <a:gd name="connsiteX26" fmla="*/ 9878993 w 12199717"/>
              <a:gd name="connsiteY26" fmla="*/ 612346 h 3997941"/>
              <a:gd name="connsiteX27" fmla="*/ 9925291 w 12199717"/>
              <a:gd name="connsiteY27" fmla="*/ 600771 h 3997941"/>
              <a:gd name="connsiteX28" fmla="*/ 9948441 w 12199717"/>
              <a:gd name="connsiteY28" fmla="*/ 594984 h 3997941"/>
              <a:gd name="connsiteX29" fmla="*/ 9983165 w 12199717"/>
              <a:gd name="connsiteY29" fmla="*/ 583409 h 3997941"/>
              <a:gd name="connsiteX30" fmla="*/ 10017889 w 12199717"/>
              <a:gd name="connsiteY30" fmla="*/ 577622 h 3997941"/>
              <a:gd name="connsiteX31" fmla="*/ 10046826 w 12199717"/>
              <a:gd name="connsiteY31" fmla="*/ 566047 h 3997941"/>
              <a:gd name="connsiteX32" fmla="*/ 10081550 w 12199717"/>
              <a:gd name="connsiteY32" fmla="*/ 560260 h 3997941"/>
              <a:gd name="connsiteX33" fmla="*/ 10098912 w 12199717"/>
              <a:gd name="connsiteY33" fmla="*/ 548685 h 3997941"/>
              <a:gd name="connsiteX34" fmla="*/ 10116274 w 12199717"/>
              <a:gd name="connsiteY34" fmla="*/ 542898 h 3997941"/>
              <a:gd name="connsiteX35" fmla="*/ 10174147 w 12199717"/>
              <a:gd name="connsiteY35" fmla="*/ 537111 h 3997941"/>
              <a:gd name="connsiteX36" fmla="*/ 10781818 w 12199717"/>
              <a:gd name="connsiteY36" fmla="*/ 525536 h 3997941"/>
              <a:gd name="connsiteX37" fmla="*/ 10984375 w 12199717"/>
              <a:gd name="connsiteY37" fmla="*/ 513961 h 3997941"/>
              <a:gd name="connsiteX38" fmla="*/ 11129059 w 12199717"/>
              <a:gd name="connsiteY38" fmla="*/ 508174 h 3997941"/>
              <a:gd name="connsiteX39" fmla="*/ 11308466 w 12199717"/>
              <a:gd name="connsiteY39" fmla="*/ 496599 h 3997941"/>
              <a:gd name="connsiteX40" fmla="*/ 11412638 w 12199717"/>
              <a:gd name="connsiteY40" fmla="*/ 490812 h 3997941"/>
              <a:gd name="connsiteX41" fmla="*/ 11603621 w 12199717"/>
              <a:gd name="connsiteY41" fmla="*/ 479237 h 3997941"/>
              <a:gd name="connsiteX42" fmla="*/ 11719367 w 12199717"/>
              <a:gd name="connsiteY42" fmla="*/ 473450 h 3997941"/>
              <a:gd name="connsiteX43" fmla="*/ 11979798 w 12199717"/>
              <a:gd name="connsiteY43" fmla="*/ 467663 h 3997941"/>
              <a:gd name="connsiteX44" fmla="*/ 12026097 w 12199717"/>
              <a:gd name="connsiteY44" fmla="*/ 461875 h 3997941"/>
              <a:gd name="connsiteX45" fmla="*/ 12130269 w 12199717"/>
              <a:gd name="connsiteY45" fmla="*/ 450301 h 3997941"/>
              <a:gd name="connsiteX46" fmla="*/ 12170780 w 12199717"/>
              <a:gd name="connsiteY46" fmla="*/ 438726 h 3997941"/>
              <a:gd name="connsiteX47" fmla="*/ 12193929 w 12199717"/>
              <a:gd name="connsiteY47" fmla="*/ 432939 h 3997941"/>
              <a:gd name="connsiteX48" fmla="*/ 12199717 w 12199717"/>
              <a:gd name="connsiteY48" fmla="*/ 3997941 h 3997941"/>
              <a:gd name="connsiteX49" fmla="*/ 0 w 12199717"/>
              <a:gd name="connsiteY4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451676 w 12199717"/>
              <a:gd name="connsiteY6" fmla="*/ 461875 h 3997941"/>
              <a:gd name="connsiteX7" fmla="*/ 5654233 w 12199717"/>
              <a:gd name="connsiteY7" fmla="*/ 502387 h 3997941"/>
              <a:gd name="connsiteX8" fmla="*/ 5746831 w 12199717"/>
              <a:gd name="connsiteY8" fmla="*/ 525536 h 3997941"/>
              <a:gd name="connsiteX9" fmla="*/ 5810491 w 12199717"/>
              <a:gd name="connsiteY9" fmla="*/ 537111 h 3997941"/>
              <a:gd name="connsiteX10" fmla="*/ 5868365 w 12199717"/>
              <a:gd name="connsiteY10" fmla="*/ 548685 h 3997941"/>
              <a:gd name="connsiteX11" fmla="*/ 5955175 w 12199717"/>
              <a:gd name="connsiteY11" fmla="*/ 566047 h 3997941"/>
              <a:gd name="connsiteX12" fmla="*/ 6013048 w 12199717"/>
              <a:gd name="connsiteY12" fmla="*/ 583409 h 3997941"/>
              <a:gd name="connsiteX13" fmla="*/ 6117221 w 12199717"/>
              <a:gd name="connsiteY13" fmla="*/ 594984 h 3997941"/>
              <a:gd name="connsiteX14" fmla="*/ 6140370 w 12199717"/>
              <a:gd name="connsiteY14" fmla="*/ 600771 h 3997941"/>
              <a:gd name="connsiteX15" fmla="*/ 6279266 w 12199717"/>
              <a:gd name="connsiteY15" fmla="*/ 612346 h 3997941"/>
              <a:gd name="connsiteX16" fmla="*/ 6412375 w 12199717"/>
              <a:gd name="connsiteY16" fmla="*/ 618133 h 3997941"/>
              <a:gd name="connsiteX17" fmla="*/ 6585995 w 12199717"/>
              <a:gd name="connsiteY17" fmla="*/ 629708 h 3997941"/>
              <a:gd name="connsiteX18" fmla="*/ 6690167 w 12199717"/>
              <a:gd name="connsiteY18" fmla="*/ 635495 h 3997941"/>
              <a:gd name="connsiteX19" fmla="*/ 7275316 w 12199717"/>
              <a:gd name="connsiteY19" fmla="*/ 658645 h 3997941"/>
              <a:gd name="connsiteX20" fmla="*/ 8165940 w 12199717"/>
              <a:gd name="connsiteY20" fmla="*/ 676007 h 3997941"/>
              <a:gd name="connsiteX21" fmla="*/ 9427580 w 12199717"/>
              <a:gd name="connsiteY21" fmla="*/ 658645 h 3997941"/>
              <a:gd name="connsiteX22" fmla="*/ 9531752 w 12199717"/>
              <a:gd name="connsiteY22" fmla="*/ 647070 h 3997941"/>
              <a:gd name="connsiteX23" fmla="*/ 9647499 w 12199717"/>
              <a:gd name="connsiteY23" fmla="*/ 635495 h 3997941"/>
              <a:gd name="connsiteX24" fmla="*/ 9751671 w 12199717"/>
              <a:gd name="connsiteY24" fmla="*/ 623921 h 3997941"/>
              <a:gd name="connsiteX25" fmla="*/ 9878993 w 12199717"/>
              <a:gd name="connsiteY25" fmla="*/ 612346 h 3997941"/>
              <a:gd name="connsiteX26" fmla="*/ 9925291 w 12199717"/>
              <a:gd name="connsiteY26" fmla="*/ 600771 h 3997941"/>
              <a:gd name="connsiteX27" fmla="*/ 9948441 w 12199717"/>
              <a:gd name="connsiteY27" fmla="*/ 594984 h 3997941"/>
              <a:gd name="connsiteX28" fmla="*/ 9983165 w 12199717"/>
              <a:gd name="connsiteY28" fmla="*/ 583409 h 3997941"/>
              <a:gd name="connsiteX29" fmla="*/ 10017889 w 12199717"/>
              <a:gd name="connsiteY29" fmla="*/ 577622 h 3997941"/>
              <a:gd name="connsiteX30" fmla="*/ 10046826 w 12199717"/>
              <a:gd name="connsiteY30" fmla="*/ 566047 h 3997941"/>
              <a:gd name="connsiteX31" fmla="*/ 10081550 w 12199717"/>
              <a:gd name="connsiteY31" fmla="*/ 560260 h 3997941"/>
              <a:gd name="connsiteX32" fmla="*/ 10098912 w 12199717"/>
              <a:gd name="connsiteY32" fmla="*/ 548685 h 3997941"/>
              <a:gd name="connsiteX33" fmla="*/ 10116274 w 12199717"/>
              <a:gd name="connsiteY33" fmla="*/ 542898 h 3997941"/>
              <a:gd name="connsiteX34" fmla="*/ 10174147 w 12199717"/>
              <a:gd name="connsiteY34" fmla="*/ 537111 h 3997941"/>
              <a:gd name="connsiteX35" fmla="*/ 10781818 w 12199717"/>
              <a:gd name="connsiteY35" fmla="*/ 525536 h 3997941"/>
              <a:gd name="connsiteX36" fmla="*/ 10984375 w 12199717"/>
              <a:gd name="connsiteY36" fmla="*/ 513961 h 3997941"/>
              <a:gd name="connsiteX37" fmla="*/ 11129059 w 12199717"/>
              <a:gd name="connsiteY37" fmla="*/ 508174 h 3997941"/>
              <a:gd name="connsiteX38" fmla="*/ 11308466 w 12199717"/>
              <a:gd name="connsiteY38" fmla="*/ 496599 h 3997941"/>
              <a:gd name="connsiteX39" fmla="*/ 11412638 w 12199717"/>
              <a:gd name="connsiteY39" fmla="*/ 490812 h 3997941"/>
              <a:gd name="connsiteX40" fmla="*/ 11603621 w 12199717"/>
              <a:gd name="connsiteY40" fmla="*/ 479237 h 3997941"/>
              <a:gd name="connsiteX41" fmla="*/ 11719367 w 12199717"/>
              <a:gd name="connsiteY41" fmla="*/ 473450 h 3997941"/>
              <a:gd name="connsiteX42" fmla="*/ 11979798 w 12199717"/>
              <a:gd name="connsiteY42" fmla="*/ 467663 h 3997941"/>
              <a:gd name="connsiteX43" fmla="*/ 12026097 w 12199717"/>
              <a:gd name="connsiteY43" fmla="*/ 461875 h 3997941"/>
              <a:gd name="connsiteX44" fmla="*/ 12130269 w 12199717"/>
              <a:gd name="connsiteY44" fmla="*/ 450301 h 3997941"/>
              <a:gd name="connsiteX45" fmla="*/ 12170780 w 12199717"/>
              <a:gd name="connsiteY45" fmla="*/ 438726 h 3997941"/>
              <a:gd name="connsiteX46" fmla="*/ 12193929 w 12199717"/>
              <a:gd name="connsiteY46" fmla="*/ 432939 h 3997941"/>
              <a:gd name="connsiteX47" fmla="*/ 12199717 w 12199717"/>
              <a:gd name="connsiteY47" fmla="*/ 3997941 h 3997941"/>
              <a:gd name="connsiteX48" fmla="*/ 0 w 12199717"/>
              <a:gd name="connsiteY4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451676 w 12199717"/>
              <a:gd name="connsiteY5" fmla="*/ 461875 h 3997941"/>
              <a:gd name="connsiteX6" fmla="*/ 5654233 w 12199717"/>
              <a:gd name="connsiteY6" fmla="*/ 502387 h 3997941"/>
              <a:gd name="connsiteX7" fmla="*/ 5746831 w 12199717"/>
              <a:gd name="connsiteY7" fmla="*/ 525536 h 3997941"/>
              <a:gd name="connsiteX8" fmla="*/ 5810491 w 12199717"/>
              <a:gd name="connsiteY8" fmla="*/ 537111 h 3997941"/>
              <a:gd name="connsiteX9" fmla="*/ 5868365 w 12199717"/>
              <a:gd name="connsiteY9" fmla="*/ 548685 h 3997941"/>
              <a:gd name="connsiteX10" fmla="*/ 5955175 w 12199717"/>
              <a:gd name="connsiteY10" fmla="*/ 566047 h 3997941"/>
              <a:gd name="connsiteX11" fmla="*/ 6013048 w 12199717"/>
              <a:gd name="connsiteY11" fmla="*/ 583409 h 3997941"/>
              <a:gd name="connsiteX12" fmla="*/ 6117221 w 12199717"/>
              <a:gd name="connsiteY12" fmla="*/ 594984 h 3997941"/>
              <a:gd name="connsiteX13" fmla="*/ 6140370 w 12199717"/>
              <a:gd name="connsiteY13" fmla="*/ 600771 h 3997941"/>
              <a:gd name="connsiteX14" fmla="*/ 6279266 w 12199717"/>
              <a:gd name="connsiteY14" fmla="*/ 612346 h 3997941"/>
              <a:gd name="connsiteX15" fmla="*/ 6412375 w 12199717"/>
              <a:gd name="connsiteY15" fmla="*/ 618133 h 3997941"/>
              <a:gd name="connsiteX16" fmla="*/ 6585995 w 12199717"/>
              <a:gd name="connsiteY16" fmla="*/ 629708 h 3997941"/>
              <a:gd name="connsiteX17" fmla="*/ 6690167 w 12199717"/>
              <a:gd name="connsiteY17" fmla="*/ 635495 h 3997941"/>
              <a:gd name="connsiteX18" fmla="*/ 7275316 w 12199717"/>
              <a:gd name="connsiteY18" fmla="*/ 658645 h 3997941"/>
              <a:gd name="connsiteX19" fmla="*/ 8165940 w 12199717"/>
              <a:gd name="connsiteY19" fmla="*/ 676007 h 3997941"/>
              <a:gd name="connsiteX20" fmla="*/ 9427580 w 12199717"/>
              <a:gd name="connsiteY20" fmla="*/ 658645 h 3997941"/>
              <a:gd name="connsiteX21" fmla="*/ 9531752 w 12199717"/>
              <a:gd name="connsiteY21" fmla="*/ 647070 h 3997941"/>
              <a:gd name="connsiteX22" fmla="*/ 9647499 w 12199717"/>
              <a:gd name="connsiteY22" fmla="*/ 635495 h 3997941"/>
              <a:gd name="connsiteX23" fmla="*/ 9751671 w 12199717"/>
              <a:gd name="connsiteY23" fmla="*/ 623921 h 3997941"/>
              <a:gd name="connsiteX24" fmla="*/ 9878993 w 12199717"/>
              <a:gd name="connsiteY24" fmla="*/ 612346 h 3997941"/>
              <a:gd name="connsiteX25" fmla="*/ 9925291 w 12199717"/>
              <a:gd name="connsiteY25" fmla="*/ 600771 h 3997941"/>
              <a:gd name="connsiteX26" fmla="*/ 9948441 w 12199717"/>
              <a:gd name="connsiteY26" fmla="*/ 594984 h 3997941"/>
              <a:gd name="connsiteX27" fmla="*/ 9983165 w 12199717"/>
              <a:gd name="connsiteY27" fmla="*/ 583409 h 3997941"/>
              <a:gd name="connsiteX28" fmla="*/ 10017889 w 12199717"/>
              <a:gd name="connsiteY28" fmla="*/ 577622 h 3997941"/>
              <a:gd name="connsiteX29" fmla="*/ 10046826 w 12199717"/>
              <a:gd name="connsiteY29" fmla="*/ 566047 h 3997941"/>
              <a:gd name="connsiteX30" fmla="*/ 10081550 w 12199717"/>
              <a:gd name="connsiteY30" fmla="*/ 560260 h 3997941"/>
              <a:gd name="connsiteX31" fmla="*/ 10098912 w 12199717"/>
              <a:gd name="connsiteY31" fmla="*/ 548685 h 3997941"/>
              <a:gd name="connsiteX32" fmla="*/ 10116274 w 12199717"/>
              <a:gd name="connsiteY32" fmla="*/ 542898 h 3997941"/>
              <a:gd name="connsiteX33" fmla="*/ 10174147 w 12199717"/>
              <a:gd name="connsiteY33" fmla="*/ 537111 h 3997941"/>
              <a:gd name="connsiteX34" fmla="*/ 10781818 w 12199717"/>
              <a:gd name="connsiteY34" fmla="*/ 525536 h 3997941"/>
              <a:gd name="connsiteX35" fmla="*/ 10984375 w 12199717"/>
              <a:gd name="connsiteY35" fmla="*/ 513961 h 3997941"/>
              <a:gd name="connsiteX36" fmla="*/ 11129059 w 12199717"/>
              <a:gd name="connsiteY36" fmla="*/ 508174 h 3997941"/>
              <a:gd name="connsiteX37" fmla="*/ 11308466 w 12199717"/>
              <a:gd name="connsiteY37" fmla="*/ 496599 h 3997941"/>
              <a:gd name="connsiteX38" fmla="*/ 11412638 w 12199717"/>
              <a:gd name="connsiteY38" fmla="*/ 490812 h 3997941"/>
              <a:gd name="connsiteX39" fmla="*/ 11603621 w 12199717"/>
              <a:gd name="connsiteY39" fmla="*/ 479237 h 3997941"/>
              <a:gd name="connsiteX40" fmla="*/ 11719367 w 12199717"/>
              <a:gd name="connsiteY40" fmla="*/ 473450 h 3997941"/>
              <a:gd name="connsiteX41" fmla="*/ 11979798 w 12199717"/>
              <a:gd name="connsiteY41" fmla="*/ 467663 h 3997941"/>
              <a:gd name="connsiteX42" fmla="*/ 12026097 w 12199717"/>
              <a:gd name="connsiteY42" fmla="*/ 461875 h 3997941"/>
              <a:gd name="connsiteX43" fmla="*/ 12130269 w 12199717"/>
              <a:gd name="connsiteY43" fmla="*/ 450301 h 3997941"/>
              <a:gd name="connsiteX44" fmla="*/ 12170780 w 12199717"/>
              <a:gd name="connsiteY44" fmla="*/ 438726 h 3997941"/>
              <a:gd name="connsiteX45" fmla="*/ 12193929 w 12199717"/>
              <a:gd name="connsiteY45" fmla="*/ 432939 h 3997941"/>
              <a:gd name="connsiteX46" fmla="*/ 12199717 w 12199717"/>
              <a:gd name="connsiteY46" fmla="*/ 3997941 h 3997941"/>
              <a:gd name="connsiteX47" fmla="*/ 0 w 12199717"/>
              <a:gd name="connsiteY4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104436 w 12199717"/>
              <a:gd name="connsiteY3" fmla="*/ 404002 h 3997941"/>
              <a:gd name="connsiteX4" fmla="*/ 5451676 w 12199717"/>
              <a:gd name="connsiteY4" fmla="*/ 461875 h 3997941"/>
              <a:gd name="connsiteX5" fmla="*/ 5654233 w 12199717"/>
              <a:gd name="connsiteY5" fmla="*/ 502387 h 3997941"/>
              <a:gd name="connsiteX6" fmla="*/ 5746831 w 12199717"/>
              <a:gd name="connsiteY6" fmla="*/ 525536 h 3997941"/>
              <a:gd name="connsiteX7" fmla="*/ 5810491 w 12199717"/>
              <a:gd name="connsiteY7" fmla="*/ 537111 h 3997941"/>
              <a:gd name="connsiteX8" fmla="*/ 5868365 w 12199717"/>
              <a:gd name="connsiteY8" fmla="*/ 548685 h 3997941"/>
              <a:gd name="connsiteX9" fmla="*/ 5955175 w 12199717"/>
              <a:gd name="connsiteY9" fmla="*/ 566047 h 3997941"/>
              <a:gd name="connsiteX10" fmla="*/ 6013048 w 12199717"/>
              <a:gd name="connsiteY10" fmla="*/ 583409 h 3997941"/>
              <a:gd name="connsiteX11" fmla="*/ 6117221 w 12199717"/>
              <a:gd name="connsiteY11" fmla="*/ 594984 h 3997941"/>
              <a:gd name="connsiteX12" fmla="*/ 6140370 w 12199717"/>
              <a:gd name="connsiteY12" fmla="*/ 600771 h 3997941"/>
              <a:gd name="connsiteX13" fmla="*/ 6279266 w 12199717"/>
              <a:gd name="connsiteY13" fmla="*/ 612346 h 3997941"/>
              <a:gd name="connsiteX14" fmla="*/ 6412375 w 12199717"/>
              <a:gd name="connsiteY14" fmla="*/ 618133 h 3997941"/>
              <a:gd name="connsiteX15" fmla="*/ 6585995 w 12199717"/>
              <a:gd name="connsiteY15" fmla="*/ 629708 h 3997941"/>
              <a:gd name="connsiteX16" fmla="*/ 6690167 w 12199717"/>
              <a:gd name="connsiteY16" fmla="*/ 635495 h 3997941"/>
              <a:gd name="connsiteX17" fmla="*/ 7275316 w 12199717"/>
              <a:gd name="connsiteY17" fmla="*/ 658645 h 3997941"/>
              <a:gd name="connsiteX18" fmla="*/ 8165940 w 12199717"/>
              <a:gd name="connsiteY18" fmla="*/ 676007 h 3997941"/>
              <a:gd name="connsiteX19" fmla="*/ 9427580 w 12199717"/>
              <a:gd name="connsiteY19" fmla="*/ 658645 h 3997941"/>
              <a:gd name="connsiteX20" fmla="*/ 9531752 w 12199717"/>
              <a:gd name="connsiteY20" fmla="*/ 647070 h 3997941"/>
              <a:gd name="connsiteX21" fmla="*/ 9647499 w 12199717"/>
              <a:gd name="connsiteY21" fmla="*/ 635495 h 3997941"/>
              <a:gd name="connsiteX22" fmla="*/ 9751671 w 12199717"/>
              <a:gd name="connsiteY22" fmla="*/ 623921 h 3997941"/>
              <a:gd name="connsiteX23" fmla="*/ 9878993 w 12199717"/>
              <a:gd name="connsiteY23" fmla="*/ 612346 h 3997941"/>
              <a:gd name="connsiteX24" fmla="*/ 9925291 w 12199717"/>
              <a:gd name="connsiteY24" fmla="*/ 600771 h 3997941"/>
              <a:gd name="connsiteX25" fmla="*/ 9948441 w 12199717"/>
              <a:gd name="connsiteY25" fmla="*/ 594984 h 3997941"/>
              <a:gd name="connsiteX26" fmla="*/ 9983165 w 12199717"/>
              <a:gd name="connsiteY26" fmla="*/ 583409 h 3997941"/>
              <a:gd name="connsiteX27" fmla="*/ 10017889 w 12199717"/>
              <a:gd name="connsiteY27" fmla="*/ 577622 h 3997941"/>
              <a:gd name="connsiteX28" fmla="*/ 10046826 w 12199717"/>
              <a:gd name="connsiteY28" fmla="*/ 566047 h 3997941"/>
              <a:gd name="connsiteX29" fmla="*/ 10081550 w 12199717"/>
              <a:gd name="connsiteY29" fmla="*/ 560260 h 3997941"/>
              <a:gd name="connsiteX30" fmla="*/ 10098912 w 12199717"/>
              <a:gd name="connsiteY30" fmla="*/ 548685 h 3997941"/>
              <a:gd name="connsiteX31" fmla="*/ 10116274 w 12199717"/>
              <a:gd name="connsiteY31" fmla="*/ 542898 h 3997941"/>
              <a:gd name="connsiteX32" fmla="*/ 10174147 w 12199717"/>
              <a:gd name="connsiteY32" fmla="*/ 537111 h 3997941"/>
              <a:gd name="connsiteX33" fmla="*/ 10781818 w 12199717"/>
              <a:gd name="connsiteY33" fmla="*/ 525536 h 3997941"/>
              <a:gd name="connsiteX34" fmla="*/ 10984375 w 12199717"/>
              <a:gd name="connsiteY34" fmla="*/ 513961 h 3997941"/>
              <a:gd name="connsiteX35" fmla="*/ 11129059 w 12199717"/>
              <a:gd name="connsiteY35" fmla="*/ 508174 h 3997941"/>
              <a:gd name="connsiteX36" fmla="*/ 11308466 w 12199717"/>
              <a:gd name="connsiteY36" fmla="*/ 496599 h 3997941"/>
              <a:gd name="connsiteX37" fmla="*/ 11412638 w 12199717"/>
              <a:gd name="connsiteY37" fmla="*/ 490812 h 3997941"/>
              <a:gd name="connsiteX38" fmla="*/ 11603621 w 12199717"/>
              <a:gd name="connsiteY38" fmla="*/ 479237 h 3997941"/>
              <a:gd name="connsiteX39" fmla="*/ 11719367 w 12199717"/>
              <a:gd name="connsiteY39" fmla="*/ 473450 h 3997941"/>
              <a:gd name="connsiteX40" fmla="*/ 11979798 w 12199717"/>
              <a:gd name="connsiteY40" fmla="*/ 467663 h 3997941"/>
              <a:gd name="connsiteX41" fmla="*/ 12026097 w 12199717"/>
              <a:gd name="connsiteY41" fmla="*/ 461875 h 3997941"/>
              <a:gd name="connsiteX42" fmla="*/ 12130269 w 12199717"/>
              <a:gd name="connsiteY42" fmla="*/ 450301 h 3997941"/>
              <a:gd name="connsiteX43" fmla="*/ 12170780 w 12199717"/>
              <a:gd name="connsiteY43" fmla="*/ 438726 h 3997941"/>
              <a:gd name="connsiteX44" fmla="*/ 12193929 w 12199717"/>
              <a:gd name="connsiteY44" fmla="*/ 432939 h 3997941"/>
              <a:gd name="connsiteX45" fmla="*/ 12199717 w 12199717"/>
              <a:gd name="connsiteY45" fmla="*/ 3997941 h 3997941"/>
              <a:gd name="connsiteX46" fmla="*/ 0 w 12199717"/>
              <a:gd name="connsiteY4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868365 w 12199717"/>
              <a:gd name="connsiteY7" fmla="*/ 548685 h 3997941"/>
              <a:gd name="connsiteX8" fmla="*/ 5955175 w 12199717"/>
              <a:gd name="connsiteY8" fmla="*/ 566047 h 3997941"/>
              <a:gd name="connsiteX9" fmla="*/ 6013048 w 12199717"/>
              <a:gd name="connsiteY9" fmla="*/ 583409 h 3997941"/>
              <a:gd name="connsiteX10" fmla="*/ 6117221 w 12199717"/>
              <a:gd name="connsiteY10" fmla="*/ 594984 h 3997941"/>
              <a:gd name="connsiteX11" fmla="*/ 6140370 w 12199717"/>
              <a:gd name="connsiteY11" fmla="*/ 600771 h 3997941"/>
              <a:gd name="connsiteX12" fmla="*/ 6279266 w 12199717"/>
              <a:gd name="connsiteY12" fmla="*/ 612346 h 3997941"/>
              <a:gd name="connsiteX13" fmla="*/ 6412375 w 12199717"/>
              <a:gd name="connsiteY13" fmla="*/ 618133 h 3997941"/>
              <a:gd name="connsiteX14" fmla="*/ 6585995 w 12199717"/>
              <a:gd name="connsiteY14" fmla="*/ 629708 h 3997941"/>
              <a:gd name="connsiteX15" fmla="*/ 6690167 w 12199717"/>
              <a:gd name="connsiteY15" fmla="*/ 635495 h 3997941"/>
              <a:gd name="connsiteX16" fmla="*/ 7275316 w 12199717"/>
              <a:gd name="connsiteY16" fmla="*/ 658645 h 3997941"/>
              <a:gd name="connsiteX17" fmla="*/ 8165940 w 12199717"/>
              <a:gd name="connsiteY17" fmla="*/ 676007 h 3997941"/>
              <a:gd name="connsiteX18" fmla="*/ 9427580 w 12199717"/>
              <a:gd name="connsiteY18" fmla="*/ 658645 h 3997941"/>
              <a:gd name="connsiteX19" fmla="*/ 9531752 w 12199717"/>
              <a:gd name="connsiteY19" fmla="*/ 647070 h 3997941"/>
              <a:gd name="connsiteX20" fmla="*/ 9647499 w 12199717"/>
              <a:gd name="connsiteY20" fmla="*/ 635495 h 3997941"/>
              <a:gd name="connsiteX21" fmla="*/ 9751671 w 12199717"/>
              <a:gd name="connsiteY21" fmla="*/ 623921 h 3997941"/>
              <a:gd name="connsiteX22" fmla="*/ 9878993 w 12199717"/>
              <a:gd name="connsiteY22" fmla="*/ 612346 h 3997941"/>
              <a:gd name="connsiteX23" fmla="*/ 9925291 w 12199717"/>
              <a:gd name="connsiteY23" fmla="*/ 600771 h 3997941"/>
              <a:gd name="connsiteX24" fmla="*/ 9948441 w 12199717"/>
              <a:gd name="connsiteY24" fmla="*/ 594984 h 3997941"/>
              <a:gd name="connsiteX25" fmla="*/ 9983165 w 12199717"/>
              <a:gd name="connsiteY25" fmla="*/ 583409 h 3997941"/>
              <a:gd name="connsiteX26" fmla="*/ 10017889 w 12199717"/>
              <a:gd name="connsiteY26" fmla="*/ 577622 h 3997941"/>
              <a:gd name="connsiteX27" fmla="*/ 10046826 w 12199717"/>
              <a:gd name="connsiteY27" fmla="*/ 566047 h 3997941"/>
              <a:gd name="connsiteX28" fmla="*/ 10081550 w 12199717"/>
              <a:gd name="connsiteY28" fmla="*/ 560260 h 3997941"/>
              <a:gd name="connsiteX29" fmla="*/ 10098912 w 12199717"/>
              <a:gd name="connsiteY29" fmla="*/ 548685 h 3997941"/>
              <a:gd name="connsiteX30" fmla="*/ 10116274 w 12199717"/>
              <a:gd name="connsiteY30" fmla="*/ 542898 h 3997941"/>
              <a:gd name="connsiteX31" fmla="*/ 10174147 w 12199717"/>
              <a:gd name="connsiteY31" fmla="*/ 537111 h 3997941"/>
              <a:gd name="connsiteX32" fmla="*/ 10781818 w 12199717"/>
              <a:gd name="connsiteY32" fmla="*/ 525536 h 3997941"/>
              <a:gd name="connsiteX33" fmla="*/ 10984375 w 12199717"/>
              <a:gd name="connsiteY33" fmla="*/ 513961 h 3997941"/>
              <a:gd name="connsiteX34" fmla="*/ 11129059 w 12199717"/>
              <a:gd name="connsiteY34" fmla="*/ 508174 h 3997941"/>
              <a:gd name="connsiteX35" fmla="*/ 11308466 w 12199717"/>
              <a:gd name="connsiteY35" fmla="*/ 496599 h 3997941"/>
              <a:gd name="connsiteX36" fmla="*/ 11412638 w 12199717"/>
              <a:gd name="connsiteY36" fmla="*/ 490812 h 3997941"/>
              <a:gd name="connsiteX37" fmla="*/ 11603621 w 12199717"/>
              <a:gd name="connsiteY37" fmla="*/ 479237 h 3997941"/>
              <a:gd name="connsiteX38" fmla="*/ 11719367 w 12199717"/>
              <a:gd name="connsiteY38" fmla="*/ 473450 h 3997941"/>
              <a:gd name="connsiteX39" fmla="*/ 11979798 w 12199717"/>
              <a:gd name="connsiteY39" fmla="*/ 467663 h 3997941"/>
              <a:gd name="connsiteX40" fmla="*/ 12026097 w 12199717"/>
              <a:gd name="connsiteY40" fmla="*/ 461875 h 3997941"/>
              <a:gd name="connsiteX41" fmla="*/ 12130269 w 12199717"/>
              <a:gd name="connsiteY41" fmla="*/ 450301 h 3997941"/>
              <a:gd name="connsiteX42" fmla="*/ 12170780 w 12199717"/>
              <a:gd name="connsiteY42" fmla="*/ 438726 h 3997941"/>
              <a:gd name="connsiteX43" fmla="*/ 12193929 w 12199717"/>
              <a:gd name="connsiteY43" fmla="*/ 432939 h 3997941"/>
              <a:gd name="connsiteX44" fmla="*/ 12199717 w 12199717"/>
              <a:gd name="connsiteY44" fmla="*/ 3997941 h 3997941"/>
              <a:gd name="connsiteX45" fmla="*/ 0 w 12199717"/>
              <a:gd name="connsiteY4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955175 w 12199717"/>
              <a:gd name="connsiteY7" fmla="*/ 566047 h 3997941"/>
              <a:gd name="connsiteX8" fmla="*/ 6013048 w 12199717"/>
              <a:gd name="connsiteY8" fmla="*/ 583409 h 3997941"/>
              <a:gd name="connsiteX9" fmla="*/ 6117221 w 12199717"/>
              <a:gd name="connsiteY9" fmla="*/ 594984 h 3997941"/>
              <a:gd name="connsiteX10" fmla="*/ 6140370 w 12199717"/>
              <a:gd name="connsiteY10" fmla="*/ 600771 h 3997941"/>
              <a:gd name="connsiteX11" fmla="*/ 6279266 w 12199717"/>
              <a:gd name="connsiteY11" fmla="*/ 612346 h 3997941"/>
              <a:gd name="connsiteX12" fmla="*/ 6412375 w 12199717"/>
              <a:gd name="connsiteY12" fmla="*/ 618133 h 3997941"/>
              <a:gd name="connsiteX13" fmla="*/ 6585995 w 12199717"/>
              <a:gd name="connsiteY13" fmla="*/ 629708 h 3997941"/>
              <a:gd name="connsiteX14" fmla="*/ 6690167 w 12199717"/>
              <a:gd name="connsiteY14" fmla="*/ 635495 h 3997941"/>
              <a:gd name="connsiteX15" fmla="*/ 7275316 w 12199717"/>
              <a:gd name="connsiteY15" fmla="*/ 658645 h 3997941"/>
              <a:gd name="connsiteX16" fmla="*/ 8165940 w 12199717"/>
              <a:gd name="connsiteY16" fmla="*/ 676007 h 3997941"/>
              <a:gd name="connsiteX17" fmla="*/ 9427580 w 12199717"/>
              <a:gd name="connsiteY17" fmla="*/ 658645 h 3997941"/>
              <a:gd name="connsiteX18" fmla="*/ 9531752 w 12199717"/>
              <a:gd name="connsiteY18" fmla="*/ 647070 h 3997941"/>
              <a:gd name="connsiteX19" fmla="*/ 9647499 w 12199717"/>
              <a:gd name="connsiteY19" fmla="*/ 635495 h 3997941"/>
              <a:gd name="connsiteX20" fmla="*/ 9751671 w 12199717"/>
              <a:gd name="connsiteY20" fmla="*/ 623921 h 3997941"/>
              <a:gd name="connsiteX21" fmla="*/ 9878993 w 12199717"/>
              <a:gd name="connsiteY21" fmla="*/ 612346 h 3997941"/>
              <a:gd name="connsiteX22" fmla="*/ 9925291 w 12199717"/>
              <a:gd name="connsiteY22" fmla="*/ 600771 h 3997941"/>
              <a:gd name="connsiteX23" fmla="*/ 9948441 w 12199717"/>
              <a:gd name="connsiteY23" fmla="*/ 594984 h 3997941"/>
              <a:gd name="connsiteX24" fmla="*/ 9983165 w 12199717"/>
              <a:gd name="connsiteY24" fmla="*/ 583409 h 3997941"/>
              <a:gd name="connsiteX25" fmla="*/ 10017889 w 12199717"/>
              <a:gd name="connsiteY25" fmla="*/ 577622 h 3997941"/>
              <a:gd name="connsiteX26" fmla="*/ 10046826 w 12199717"/>
              <a:gd name="connsiteY26" fmla="*/ 566047 h 3997941"/>
              <a:gd name="connsiteX27" fmla="*/ 10081550 w 12199717"/>
              <a:gd name="connsiteY27" fmla="*/ 560260 h 3997941"/>
              <a:gd name="connsiteX28" fmla="*/ 10098912 w 12199717"/>
              <a:gd name="connsiteY28" fmla="*/ 548685 h 3997941"/>
              <a:gd name="connsiteX29" fmla="*/ 10116274 w 12199717"/>
              <a:gd name="connsiteY29" fmla="*/ 542898 h 3997941"/>
              <a:gd name="connsiteX30" fmla="*/ 10174147 w 12199717"/>
              <a:gd name="connsiteY30" fmla="*/ 537111 h 3997941"/>
              <a:gd name="connsiteX31" fmla="*/ 10781818 w 12199717"/>
              <a:gd name="connsiteY31" fmla="*/ 525536 h 3997941"/>
              <a:gd name="connsiteX32" fmla="*/ 10984375 w 12199717"/>
              <a:gd name="connsiteY32" fmla="*/ 513961 h 3997941"/>
              <a:gd name="connsiteX33" fmla="*/ 11129059 w 12199717"/>
              <a:gd name="connsiteY33" fmla="*/ 508174 h 3997941"/>
              <a:gd name="connsiteX34" fmla="*/ 11308466 w 12199717"/>
              <a:gd name="connsiteY34" fmla="*/ 496599 h 3997941"/>
              <a:gd name="connsiteX35" fmla="*/ 11412638 w 12199717"/>
              <a:gd name="connsiteY35" fmla="*/ 490812 h 3997941"/>
              <a:gd name="connsiteX36" fmla="*/ 11603621 w 12199717"/>
              <a:gd name="connsiteY36" fmla="*/ 479237 h 3997941"/>
              <a:gd name="connsiteX37" fmla="*/ 11719367 w 12199717"/>
              <a:gd name="connsiteY37" fmla="*/ 473450 h 3997941"/>
              <a:gd name="connsiteX38" fmla="*/ 11979798 w 12199717"/>
              <a:gd name="connsiteY38" fmla="*/ 467663 h 3997941"/>
              <a:gd name="connsiteX39" fmla="*/ 12026097 w 12199717"/>
              <a:gd name="connsiteY39" fmla="*/ 461875 h 3997941"/>
              <a:gd name="connsiteX40" fmla="*/ 12130269 w 12199717"/>
              <a:gd name="connsiteY40" fmla="*/ 450301 h 3997941"/>
              <a:gd name="connsiteX41" fmla="*/ 12170780 w 12199717"/>
              <a:gd name="connsiteY41" fmla="*/ 438726 h 3997941"/>
              <a:gd name="connsiteX42" fmla="*/ 12193929 w 12199717"/>
              <a:gd name="connsiteY42" fmla="*/ 432939 h 3997941"/>
              <a:gd name="connsiteX43" fmla="*/ 12199717 w 12199717"/>
              <a:gd name="connsiteY43" fmla="*/ 3997941 h 3997941"/>
              <a:gd name="connsiteX44" fmla="*/ 0 w 12199717"/>
              <a:gd name="connsiteY4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955175 w 12199717"/>
              <a:gd name="connsiteY7" fmla="*/ 566047 h 3997941"/>
              <a:gd name="connsiteX8" fmla="*/ 6117221 w 12199717"/>
              <a:gd name="connsiteY8" fmla="*/ 594984 h 3997941"/>
              <a:gd name="connsiteX9" fmla="*/ 6140370 w 12199717"/>
              <a:gd name="connsiteY9" fmla="*/ 600771 h 3997941"/>
              <a:gd name="connsiteX10" fmla="*/ 6279266 w 12199717"/>
              <a:gd name="connsiteY10" fmla="*/ 612346 h 3997941"/>
              <a:gd name="connsiteX11" fmla="*/ 6412375 w 12199717"/>
              <a:gd name="connsiteY11" fmla="*/ 618133 h 3997941"/>
              <a:gd name="connsiteX12" fmla="*/ 6585995 w 12199717"/>
              <a:gd name="connsiteY12" fmla="*/ 629708 h 3997941"/>
              <a:gd name="connsiteX13" fmla="*/ 6690167 w 12199717"/>
              <a:gd name="connsiteY13" fmla="*/ 635495 h 3997941"/>
              <a:gd name="connsiteX14" fmla="*/ 7275316 w 12199717"/>
              <a:gd name="connsiteY14" fmla="*/ 658645 h 3997941"/>
              <a:gd name="connsiteX15" fmla="*/ 8165940 w 12199717"/>
              <a:gd name="connsiteY15" fmla="*/ 676007 h 3997941"/>
              <a:gd name="connsiteX16" fmla="*/ 9427580 w 12199717"/>
              <a:gd name="connsiteY16" fmla="*/ 658645 h 3997941"/>
              <a:gd name="connsiteX17" fmla="*/ 9531752 w 12199717"/>
              <a:gd name="connsiteY17" fmla="*/ 647070 h 3997941"/>
              <a:gd name="connsiteX18" fmla="*/ 9647499 w 12199717"/>
              <a:gd name="connsiteY18" fmla="*/ 635495 h 3997941"/>
              <a:gd name="connsiteX19" fmla="*/ 9751671 w 12199717"/>
              <a:gd name="connsiteY19" fmla="*/ 623921 h 3997941"/>
              <a:gd name="connsiteX20" fmla="*/ 9878993 w 12199717"/>
              <a:gd name="connsiteY20" fmla="*/ 612346 h 3997941"/>
              <a:gd name="connsiteX21" fmla="*/ 9925291 w 12199717"/>
              <a:gd name="connsiteY21" fmla="*/ 600771 h 3997941"/>
              <a:gd name="connsiteX22" fmla="*/ 9948441 w 12199717"/>
              <a:gd name="connsiteY22" fmla="*/ 594984 h 3997941"/>
              <a:gd name="connsiteX23" fmla="*/ 9983165 w 12199717"/>
              <a:gd name="connsiteY23" fmla="*/ 583409 h 3997941"/>
              <a:gd name="connsiteX24" fmla="*/ 10017889 w 12199717"/>
              <a:gd name="connsiteY24" fmla="*/ 577622 h 3997941"/>
              <a:gd name="connsiteX25" fmla="*/ 10046826 w 12199717"/>
              <a:gd name="connsiteY25" fmla="*/ 566047 h 3997941"/>
              <a:gd name="connsiteX26" fmla="*/ 10081550 w 12199717"/>
              <a:gd name="connsiteY26" fmla="*/ 560260 h 3997941"/>
              <a:gd name="connsiteX27" fmla="*/ 10098912 w 12199717"/>
              <a:gd name="connsiteY27" fmla="*/ 548685 h 3997941"/>
              <a:gd name="connsiteX28" fmla="*/ 10116274 w 12199717"/>
              <a:gd name="connsiteY28" fmla="*/ 542898 h 3997941"/>
              <a:gd name="connsiteX29" fmla="*/ 10174147 w 12199717"/>
              <a:gd name="connsiteY29" fmla="*/ 537111 h 3997941"/>
              <a:gd name="connsiteX30" fmla="*/ 10781818 w 12199717"/>
              <a:gd name="connsiteY30" fmla="*/ 525536 h 3997941"/>
              <a:gd name="connsiteX31" fmla="*/ 10984375 w 12199717"/>
              <a:gd name="connsiteY31" fmla="*/ 513961 h 3997941"/>
              <a:gd name="connsiteX32" fmla="*/ 11129059 w 12199717"/>
              <a:gd name="connsiteY32" fmla="*/ 508174 h 3997941"/>
              <a:gd name="connsiteX33" fmla="*/ 11308466 w 12199717"/>
              <a:gd name="connsiteY33" fmla="*/ 496599 h 3997941"/>
              <a:gd name="connsiteX34" fmla="*/ 11412638 w 12199717"/>
              <a:gd name="connsiteY34" fmla="*/ 490812 h 3997941"/>
              <a:gd name="connsiteX35" fmla="*/ 11603621 w 12199717"/>
              <a:gd name="connsiteY35" fmla="*/ 479237 h 3997941"/>
              <a:gd name="connsiteX36" fmla="*/ 11719367 w 12199717"/>
              <a:gd name="connsiteY36" fmla="*/ 473450 h 3997941"/>
              <a:gd name="connsiteX37" fmla="*/ 11979798 w 12199717"/>
              <a:gd name="connsiteY37" fmla="*/ 467663 h 3997941"/>
              <a:gd name="connsiteX38" fmla="*/ 12026097 w 12199717"/>
              <a:gd name="connsiteY38" fmla="*/ 461875 h 3997941"/>
              <a:gd name="connsiteX39" fmla="*/ 12130269 w 12199717"/>
              <a:gd name="connsiteY39" fmla="*/ 450301 h 3997941"/>
              <a:gd name="connsiteX40" fmla="*/ 12170780 w 12199717"/>
              <a:gd name="connsiteY40" fmla="*/ 438726 h 3997941"/>
              <a:gd name="connsiteX41" fmla="*/ 12193929 w 12199717"/>
              <a:gd name="connsiteY41" fmla="*/ 432939 h 3997941"/>
              <a:gd name="connsiteX42" fmla="*/ 12199717 w 12199717"/>
              <a:gd name="connsiteY42" fmla="*/ 3997941 h 3997941"/>
              <a:gd name="connsiteX43" fmla="*/ 0 w 12199717"/>
              <a:gd name="connsiteY4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955175 w 12199717"/>
              <a:gd name="connsiteY6" fmla="*/ 566047 h 3997941"/>
              <a:gd name="connsiteX7" fmla="*/ 6117221 w 12199717"/>
              <a:gd name="connsiteY7" fmla="*/ 594984 h 3997941"/>
              <a:gd name="connsiteX8" fmla="*/ 6140370 w 12199717"/>
              <a:gd name="connsiteY8" fmla="*/ 600771 h 3997941"/>
              <a:gd name="connsiteX9" fmla="*/ 6279266 w 12199717"/>
              <a:gd name="connsiteY9" fmla="*/ 612346 h 3997941"/>
              <a:gd name="connsiteX10" fmla="*/ 6412375 w 12199717"/>
              <a:gd name="connsiteY10" fmla="*/ 618133 h 3997941"/>
              <a:gd name="connsiteX11" fmla="*/ 6585995 w 12199717"/>
              <a:gd name="connsiteY11" fmla="*/ 629708 h 3997941"/>
              <a:gd name="connsiteX12" fmla="*/ 6690167 w 12199717"/>
              <a:gd name="connsiteY12" fmla="*/ 635495 h 3997941"/>
              <a:gd name="connsiteX13" fmla="*/ 7275316 w 12199717"/>
              <a:gd name="connsiteY13" fmla="*/ 658645 h 3997941"/>
              <a:gd name="connsiteX14" fmla="*/ 8165940 w 12199717"/>
              <a:gd name="connsiteY14" fmla="*/ 676007 h 3997941"/>
              <a:gd name="connsiteX15" fmla="*/ 9427580 w 12199717"/>
              <a:gd name="connsiteY15" fmla="*/ 658645 h 3997941"/>
              <a:gd name="connsiteX16" fmla="*/ 9531752 w 12199717"/>
              <a:gd name="connsiteY16" fmla="*/ 647070 h 3997941"/>
              <a:gd name="connsiteX17" fmla="*/ 9647499 w 12199717"/>
              <a:gd name="connsiteY17" fmla="*/ 635495 h 3997941"/>
              <a:gd name="connsiteX18" fmla="*/ 9751671 w 12199717"/>
              <a:gd name="connsiteY18" fmla="*/ 623921 h 3997941"/>
              <a:gd name="connsiteX19" fmla="*/ 9878993 w 12199717"/>
              <a:gd name="connsiteY19" fmla="*/ 612346 h 3997941"/>
              <a:gd name="connsiteX20" fmla="*/ 9925291 w 12199717"/>
              <a:gd name="connsiteY20" fmla="*/ 600771 h 3997941"/>
              <a:gd name="connsiteX21" fmla="*/ 9948441 w 12199717"/>
              <a:gd name="connsiteY21" fmla="*/ 594984 h 3997941"/>
              <a:gd name="connsiteX22" fmla="*/ 9983165 w 12199717"/>
              <a:gd name="connsiteY22" fmla="*/ 583409 h 3997941"/>
              <a:gd name="connsiteX23" fmla="*/ 10017889 w 12199717"/>
              <a:gd name="connsiteY23" fmla="*/ 577622 h 3997941"/>
              <a:gd name="connsiteX24" fmla="*/ 10046826 w 12199717"/>
              <a:gd name="connsiteY24" fmla="*/ 566047 h 3997941"/>
              <a:gd name="connsiteX25" fmla="*/ 10081550 w 12199717"/>
              <a:gd name="connsiteY25" fmla="*/ 560260 h 3997941"/>
              <a:gd name="connsiteX26" fmla="*/ 10098912 w 12199717"/>
              <a:gd name="connsiteY26" fmla="*/ 548685 h 3997941"/>
              <a:gd name="connsiteX27" fmla="*/ 10116274 w 12199717"/>
              <a:gd name="connsiteY27" fmla="*/ 542898 h 3997941"/>
              <a:gd name="connsiteX28" fmla="*/ 10174147 w 12199717"/>
              <a:gd name="connsiteY28" fmla="*/ 537111 h 3997941"/>
              <a:gd name="connsiteX29" fmla="*/ 10781818 w 12199717"/>
              <a:gd name="connsiteY29" fmla="*/ 525536 h 3997941"/>
              <a:gd name="connsiteX30" fmla="*/ 10984375 w 12199717"/>
              <a:gd name="connsiteY30" fmla="*/ 513961 h 3997941"/>
              <a:gd name="connsiteX31" fmla="*/ 11129059 w 12199717"/>
              <a:gd name="connsiteY31" fmla="*/ 508174 h 3997941"/>
              <a:gd name="connsiteX32" fmla="*/ 11308466 w 12199717"/>
              <a:gd name="connsiteY32" fmla="*/ 496599 h 3997941"/>
              <a:gd name="connsiteX33" fmla="*/ 11412638 w 12199717"/>
              <a:gd name="connsiteY33" fmla="*/ 490812 h 3997941"/>
              <a:gd name="connsiteX34" fmla="*/ 11603621 w 12199717"/>
              <a:gd name="connsiteY34" fmla="*/ 479237 h 3997941"/>
              <a:gd name="connsiteX35" fmla="*/ 11719367 w 12199717"/>
              <a:gd name="connsiteY35" fmla="*/ 473450 h 3997941"/>
              <a:gd name="connsiteX36" fmla="*/ 11979798 w 12199717"/>
              <a:gd name="connsiteY36" fmla="*/ 467663 h 3997941"/>
              <a:gd name="connsiteX37" fmla="*/ 12026097 w 12199717"/>
              <a:gd name="connsiteY37" fmla="*/ 461875 h 3997941"/>
              <a:gd name="connsiteX38" fmla="*/ 12130269 w 12199717"/>
              <a:gd name="connsiteY38" fmla="*/ 450301 h 3997941"/>
              <a:gd name="connsiteX39" fmla="*/ 12170780 w 12199717"/>
              <a:gd name="connsiteY39" fmla="*/ 438726 h 3997941"/>
              <a:gd name="connsiteX40" fmla="*/ 12193929 w 12199717"/>
              <a:gd name="connsiteY40" fmla="*/ 432939 h 3997941"/>
              <a:gd name="connsiteX41" fmla="*/ 12199717 w 12199717"/>
              <a:gd name="connsiteY41" fmla="*/ 3997941 h 3997941"/>
              <a:gd name="connsiteX42" fmla="*/ 0 w 12199717"/>
              <a:gd name="connsiteY4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746831 w 12199717"/>
              <a:gd name="connsiteY4" fmla="*/ 525536 h 3997941"/>
              <a:gd name="connsiteX5" fmla="*/ 5955175 w 12199717"/>
              <a:gd name="connsiteY5" fmla="*/ 566047 h 3997941"/>
              <a:gd name="connsiteX6" fmla="*/ 6117221 w 12199717"/>
              <a:gd name="connsiteY6" fmla="*/ 594984 h 3997941"/>
              <a:gd name="connsiteX7" fmla="*/ 6140370 w 12199717"/>
              <a:gd name="connsiteY7" fmla="*/ 600771 h 3997941"/>
              <a:gd name="connsiteX8" fmla="*/ 6279266 w 12199717"/>
              <a:gd name="connsiteY8" fmla="*/ 612346 h 3997941"/>
              <a:gd name="connsiteX9" fmla="*/ 6412375 w 12199717"/>
              <a:gd name="connsiteY9" fmla="*/ 618133 h 3997941"/>
              <a:gd name="connsiteX10" fmla="*/ 6585995 w 12199717"/>
              <a:gd name="connsiteY10" fmla="*/ 629708 h 3997941"/>
              <a:gd name="connsiteX11" fmla="*/ 6690167 w 12199717"/>
              <a:gd name="connsiteY11" fmla="*/ 635495 h 3997941"/>
              <a:gd name="connsiteX12" fmla="*/ 7275316 w 12199717"/>
              <a:gd name="connsiteY12" fmla="*/ 658645 h 3997941"/>
              <a:gd name="connsiteX13" fmla="*/ 8165940 w 12199717"/>
              <a:gd name="connsiteY13" fmla="*/ 676007 h 3997941"/>
              <a:gd name="connsiteX14" fmla="*/ 9427580 w 12199717"/>
              <a:gd name="connsiteY14" fmla="*/ 658645 h 3997941"/>
              <a:gd name="connsiteX15" fmla="*/ 9531752 w 12199717"/>
              <a:gd name="connsiteY15" fmla="*/ 647070 h 3997941"/>
              <a:gd name="connsiteX16" fmla="*/ 9647499 w 12199717"/>
              <a:gd name="connsiteY16" fmla="*/ 635495 h 3997941"/>
              <a:gd name="connsiteX17" fmla="*/ 9751671 w 12199717"/>
              <a:gd name="connsiteY17" fmla="*/ 623921 h 3997941"/>
              <a:gd name="connsiteX18" fmla="*/ 9878993 w 12199717"/>
              <a:gd name="connsiteY18" fmla="*/ 612346 h 3997941"/>
              <a:gd name="connsiteX19" fmla="*/ 9925291 w 12199717"/>
              <a:gd name="connsiteY19" fmla="*/ 600771 h 3997941"/>
              <a:gd name="connsiteX20" fmla="*/ 9948441 w 12199717"/>
              <a:gd name="connsiteY20" fmla="*/ 594984 h 3997941"/>
              <a:gd name="connsiteX21" fmla="*/ 9983165 w 12199717"/>
              <a:gd name="connsiteY21" fmla="*/ 583409 h 3997941"/>
              <a:gd name="connsiteX22" fmla="*/ 10017889 w 12199717"/>
              <a:gd name="connsiteY22" fmla="*/ 577622 h 3997941"/>
              <a:gd name="connsiteX23" fmla="*/ 10046826 w 12199717"/>
              <a:gd name="connsiteY23" fmla="*/ 566047 h 3997941"/>
              <a:gd name="connsiteX24" fmla="*/ 10081550 w 12199717"/>
              <a:gd name="connsiteY24" fmla="*/ 560260 h 3997941"/>
              <a:gd name="connsiteX25" fmla="*/ 10098912 w 12199717"/>
              <a:gd name="connsiteY25" fmla="*/ 548685 h 3997941"/>
              <a:gd name="connsiteX26" fmla="*/ 10116274 w 12199717"/>
              <a:gd name="connsiteY26" fmla="*/ 542898 h 3997941"/>
              <a:gd name="connsiteX27" fmla="*/ 10174147 w 12199717"/>
              <a:gd name="connsiteY27" fmla="*/ 537111 h 3997941"/>
              <a:gd name="connsiteX28" fmla="*/ 10781818 w 12199717"/>
              <a:gd name="connsiteY28" fmla="*/ 525536 h 3997941"/>
              <a:gd name="connsiteX29" fmla="*/ 10984375 w 12199717"/>
              <a:gd name="connsiteY29" fmla="*/ 513961 h 3997941"/>
              <a:gd name="connsiteX30" fmla="*/ 11129059 w 12199717"/>
              <a:gd name="connsiteY30" fmla="*/ 508174 h 3997941"/>
              <a:gd name="connsiteX31" fmla="*/ 11308466 w 12199717"/>
              <a:gd name="connsiteY31" fmla="*/ 496599 h 3997941"/>
              <a:gd name="connsiteX32" fmla="*/ 11412638 w 12199717"/>
              <a:gd name="connsiteY32" fmla="*/ 490812 h 3997941"/>
              <a:gd name="connsiteX33" fmla="*/ 11603621 w 12199717"/>
              <a:gd name="connsiteY33" fmla="*/ 479237 h 3997941"/>
              <a:gd name="connsiteX34" fmla="*/ 11719367 w 12199717"/>
              <a:gd name="connsiteY34" fmla="*/ 473450 h 3997941"/>
              <a:gd name="connsiteX35" fmla="*/ 11979798 w 12199717"/>
              <a:gd name="connsiteY35" fmla="*/ 467663 h 3997941"/>
              <a:gd name="connsiteX36" fmla="*/ 12026097 w 12199717"/>
              <a:gd name="connsiteY36" fmla="*/ 461875 h 3997941"/>
              <a:gd name="connsiteX37" fmla="*/ 12130269 w 12199717"/>
              <a:gd name="connsiteY37" fmla="*/ 450301 h 3997941"/>
              <a:gd name="connsiteX38" fmla="*/ 12170780 w 12199717"/>
              <a:gd name="connsiteY38" fmla="*/ 438726 h 3997941"/>
              <a:gd name="connsiteX39" fmla="*/ 12193929 w 12199717"/>
              <a:gd name="connsiteY39" fmla="*/ 432939 h 3997941"/>
              <a:gd name="connsiteX40" fmla="*/ 12199717 w 12199717"/>
              <a:gd name="connsiteY40" fmla="*/ 3997941 h 3997941"/>
              <a:gd name="connsiteX41" fmla="*/ 0 w 12199717"/>
              <a:gd name="connsiteY4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955175 w 12199717"/>
              <a:gd name="connsiteY4" fmla="*/ 566047 h 3997941"/>
              <a:gd name="connsiteX5" fmla="*/ 6117221 w 12199717"/>
              <a:gd name="connsiteY5" fmla="*/ 594984 h 3997941"/>
              <a:gd name="connsiteX6" fmla="*/ 6140370 w 12199717"/>
              <a:gd name="connsiteY6" fmla="*/ 600771 h 3997941"/>
              <a:gd name="connsiteX7" fmla="*/ 6279266 w 12199717"/>
              <a:gd name="connsiteY7" fmla="*/ 612346 h 3997941"/>
              <a:gd name="connsiteX8" fmla="*/ 6412375 w 12199717"/>
              <a:gd name="connsiteY8" fmla="*/ 618133 h 3997941"/>
              <a:gd name="connsiteX9" fmla="*/ 6585995 w 12199717"/>
              <a:gd name="connsiteY9" fmla="*/ 629708 h 3997941"/>
              <a:gd name="connsiteX10" fmla="*/ 6690167 w 12199717"/>
              <a:gd name="connsiteY10" fmla="*/ 635495 h 3997941"/>
              <a:gd name="connsiteX11" fmla="*/ 7275316 w 12199717"/>
              <a:gd name="connsiteY11" fmla="*/ 658645 h 3997941"/>
              <a:gd name="connsiteX12" fmla="*/ 8165940 w 12199717"/>
              <a:gd name="connsiteY12" fmla="*/ 676007 h 3997941"/>
              <a:gd name="connsiteX13" fmla="*/ 9427580 w 12199717"/>
              <a:gd name="connsiteY13" fmla="*/ 658645 h 3997941"/>
              <a:gd name="connsiteX14" fmla="*/ 9531752 w 12199717"/>
              <a:gd name="connsiteY14" fmla="*/ 647070 h 3997941"/>
              <a:gd name="connsiteX15" fmla="*/ 9647499 w 12199717"/>
              <a:gd name="connsiteY15" fmla="*/ 635495 h 3997941"/>
              <a:gd name="connsiteX16" fmla="*/ 9751671 w 12199717"/>
              <a:gd name="connsiteY16" fmla="*/ 623921 h 3997941"/>
              <a:gd name="connsiteX17" fmla="*/ 9878993 w 12199717"/>
              <a:gd name="connsiteY17" fmla="*/ 612346 h 3997941"/>
              <a:gd name="connsiteX18" fmla="*/ 9925291 w 12199717"/>
              <a:gd name="connsiteY18" fmla="*/ 600771 h 3997941"/>
              <a:gd name="connsiteX19" fmla="*/ 9948441 w 12199717"/>
              <a:gd name="connsiteY19" fmla="*/ 594984 h 3997941"/>
              <a:gd name="connsiteX20" fmla="*/ 9983165 w 12199717"/>
              <a:gd name="connsiteY20" fmla="*/ 583409 h 3997941"/>
              <a:gd name="connsiteX21" fmla="*/ 10017889 w 12199717"/>
              <a:gd name="connsiteY21" fmla="*/ 577622 h 3997941"/>
              <a:gd name="connsiteX22" fmla="*/ 10046826 w 12199717"/>
              <a:gd name="connsiteY22" fmla="*/ 566047 h 3997941"/>
              <a:gd name="connsiteX23" fmla="*/ 10081550 w 12199717"/>
              <a:gd name="connsiteY23" fmla="*/ 560260 h 3997941"/>
              <a:gd name="connsiteX24" fmla="*/ 10098912 w 12199717"/>
              <a:gd name="connsiteY24" fmla="*/ 548685 h 3997941"/>
              <a:gd name="connsiteX25" fmla="*/ 10116274 w 12199717"/>
              <a:gd name="connsiteY25" fmla="*/ 542898 h 3997941"/>
              <a:gd name="connsiteX26" fmla="*/ 10174147 w 12199717"/>
              <a:gd name="connsiteY26" fmla="*/ 537111 h 3997941"/>
              <a:gd name="connsiteX27" fmla="*/ 10781818 w 12199717"/>
              <a:gd name="connsiteY27" fmla="*/ 525536 h 3997941"/>
              <a:gd name="connsiteX28" fmla="*/ 10984375 w 12199717"/>
              <a:gd name="connsiteY28" fmla="*/ 513961 h 3997941"/>
              <a:gd name="connsiteX29" fmla="*/ 11129059 w 12199717"/>
              <a:gd name="connsiteY29" fmla="*/ 508174 h 3997941"/>
              <a:gd name="connsiteX30" fmla="*/ 11308466 w 12199717"/>
              <a:gd name="connsiteY30" fmla="*/ 496599 h 3997941"/>
              <a:gd name="connsiteX31" fmla="*/ 11412638 w 12199717"/>
              <a:gd name="connsiteY31" fmla="*/ 490812 h 3997941"/>
              <a:gd name="connsiteX32" fmla="*/ 11603621 w 12199717"/>
              <a:gd name="connsiteY32" fmla="*/ 479237 h 3997941"/>
              <a:gd name="connsiteX33" fmla="*/ 11719367 w 12199717"/>
              <a:gd name="connsiteY33" fmla="*/ 473450 h 3997941"/>
              <a:gd name="connsiteX34" fmla="*/ 11979798 w 12199717"/>
              <a:gd name="connsiteY34" fmla="*/ 467663 h 3997941"/>
              <a:gd name="connsiteX35" fmla="*/ 12026097 w 12199717"/>
              <a:gd name="connsiteY35" fmla="*/ 461875 h 3997941"/>
              <a:gd name="connsiteX36" fmla="*/ 12130269 w 12199717"/>
              <a:gd name="connsiteY36" fmla="*/ 450301 h 3997941"/>
              <a:gd name="connsiteX37" fmla="*/ 12170780 w 12199717"/>
              <a:gd name="connsiteY37" fmla="*/ 438726 h 3997941"/>
              <a:gd name="connsiteX38" fmla="*/ 12193929 w 12199717"/>
              <a:gd name="connsiteY38" fmla="*/ 432939 h 3997941"/>
              <a:gd name="connsiteX39" fmla="*/ 12199717 w 12199717"/>
              <a:gd name="connsiteY39" fmla="*/ 3997941 h 3997941"/>
              <a:gd name="connsiteX40" fmla="*/ 0 w 12199717"/>
              <a:gd name="connsiteY4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140370 w 12199717"/>
              <a:gd name="connsiteY5" fmla="*/ 600771 h 3997941"/>
              <a:gd name="connsiteX6" fmla="*/ 6279266 w 12199717"/>
              <a:gd name="connsiteY6" fmla="*/ 612346 h 3997941"/>
              <a:gd name="connsiteX7" fmla="*/ 6412375 w 12199717"/>
              <a:gd name="connsiteY7" fmla="*/ 618133 h 3997941"/>
              <a:gd name="connsiteX8" fmla="*/ 6585995 w 12199717"/>
              <a:gd name="connsiteY8" fmla="*/ 629708 h 3997941"/>
              <a:gd name="connsiteX9" fmla="*/ 6690167 w 12199717"/>
              <a:gd name="connsiteY9" fmla="*/ 635495 h 3997941"/>
              <a:gd name="connsiteX10" fmla="*/ 7275316 w 12199717"/>
              <a:gd name="connsiteY10" fmla="*/ 658645 h 3997941"/>
              <a:gd name="connsiteX11" fmla="*/ 8165940 w 12199717"/>
              <a:gd name="connsiteY11" fmla="*/ 676007 h 3997941"/>
              <a:gd name="connsiteX12" fmla="*/ 9427580 w 12199717"/>
              <a:gd name="connsiteY12" fmla="*/ 658645 h 3997941"/>
              <a:gd name="connsiteX13" fmla="*/ 9531752 w 12199717"/>
              <a:gd name="connsiteY13" fmla="*/ 647070 h 3997941"/>
              <a:gd name="connsiteX14" fmla="*/ 9647499 w 12199717"/>
              <a:gd name="connsiteY14" fmla="*/ 635495 h 3997941"/>
              <a:gd name="connsiteX15" fmla="*/ 9751671 w 12199717"/>
              <a:gd name="connsiteY15" fmla="*/ 623921 h 3997941"/>
              <a:gd name="connsiteX16" fmla="*/ 9878993 w 12199717"/>
              <a:gd name="connsiteY16" fmla="*/ 612346 h 3997941"/>
              <a:gd name="connsiteX17" fmla="*/ 9925291 w 12199717"/>
              <a:gd name="connsiteY17" fmla="*/ 600771 h 3997941"/>
              <a:gd name="connsiteX18" fmla="*/ 9948441 w 12199717"/>
              <a:gd name="connsiteY18" fmla="*/ 594984 h 3997941"/>
              <a:gd name="connsiteX19" fmla="*/ 9983165 w 12199717"/>
              <a:gd name="connsiteY19" fmla="*/ 583409 h 3997941"/>
              <a:gd name="connsiteX20" fmla="*/ 10017889 w 12199717"/>
              <a:gd name="connsiteY20" fmla="*/ 577622 h 3997941"/>
              <a:gd name="connsiteX21" fmla="*/ 10046826 w 12199717"/>
              <a:gd name="connsiteY21" fmla="*/ 566047 h 3997941"/>
              <a:gd name="connsiteX22" fmla="*/ 10081550 w 12199717"/>
              <a:gd name="connsiteY22" fmla="*/ 560260 h 3997941"/>
              <a:gd name="connsiteX23" fmla="*/ 10098912 w 12199717"/>
              <a:gd name="connsiteY23" fmla="*/ 548685 h 3997941"/>
              <a:gd name="connsiteX24" fmla="*/ 10116274 w 12199717"/>
              <a:gd name="connsiteY24" fmla="*/ 542898 h 3997941"/>
              <a:gd name="connsiteX25" fmla="*/ 10174147 w 12199717"/>
              <a:gd name="connsiteY25" fmla="*/ 537111 h 3997941"/>
              <a:gd name="connsiteX26" fmla="*/ 10781818 w 12199717"/>
              <a:gd name="connsiteY26" fmla="*/ 525536 h 3997941"/>
              <a:gd name="connsiteX27" fmla="*/ 10984375 w 12199717"/>
              <a:gd name="connsiteY27" fmla="*/ 513961 h 3997941"/>
              <a:gd name="connsiteX28" fmla="*/ 11129059 w 12199717"/>
              <a:gd name="connsiteY28" fmla="*/ 508174 h 3997941"/>
              <a:gd name="connsiteX29" fmla="*/ 11308466 w 12199717"/>
              <a:gd name="connsiteY29" fmla="*/ 496599 h 3997941"/>
              <a:gd name="connsiteX30" fmla="*/ 11412638 w 12199717"/>
              <a:gd name="connsiteY30" fmla="*/ 490812 h 3997941"/>
              <a:gd name="connsiteX31" fmla="*/ 11603621 w 12199717"/>
              <a:gd name="connsiteY31" fmla="*/ 479237 h 3997941"/>
              <a:gd name="connsiteX32" fmla="*/ 11719367 w 12199717"/>
              <a:gd name="connsiteY32" fmla="*/ 473450 h 3997941"/>
              <a:gd name="connsiteX33" fmla="*/ 11979798 w 12199717"/>
              <a:gd name="connsiteY33" fmla="*/ 467663 h 3997941"/>
              <a:gd name="connsiteX34" fmla="*/ 12026097 w 12199717"/>
              <a:gd name="connsiteY34" fmla="*/ 461875 h 3997941"/>
              <a:gd name="connsiteX35" fmla="*/ 12130269 w 12199717"/>
              <a:gd name="connsiteY35" fmla="*/ 450301 h 3997941"/>
              <a:gd name="connsiteX36" fmla="*/ 12170780 w 12199717"/>
              <a:gd name="connsiteY36" fmla="*/ 438726 h 3997941"/>
              <a:gd name="connsiteX37" fmla="*/ 12193929 w 12199717"/>
              <a:gd name="connsiteY37" fmla="*/ 432939 h 3997941"/>
              <a:gd name="connsiteX38" fmla="*/ 12199717 w 12199717"/>
              <a:gd name="connsiteY38" fmla="*/ 3997941 h 3997941"/>
              <a:gd name="connsiteX39" fmla="*/ 0 w 12199717"/>
              <a:gd name="connsiteY3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140370 w 12199717"/>
              <a:gd name="connsiteY5" fmla="*/ 600771 h 3997941"/>
              <a:gd name="connsiteX6" fmla="*/ 6412375 w 12199717"/>
              <a:gd name="connsiteY6" fmla="*/ 618133 h 3997941"/>
              <a:gd name="connsiteX7" fmla="*/ 6585995 w 12199717"/>
              <a:gd name="connsiteY7" fmla="*/ 629708 h 3997941"/>
              <a:gd name="connsiteX8" fmla="*/ 6690167 w 12199717"/>
              <a:gd name="connsiteY8" fmla="*/ 635495 h 3997941"/>
              <a:gd name="connsiteX9" fmla="*/ 7275316 w 12199717"/>
              <a:gd name="connsiteY9" fmla="*/ 658645 h 3997941"/>
              <a:gd name="connsiteX10" fmla="*/ 8165940 w 12199717"/>
              <a:gd name="connsiteY10" fmla="*/ 676007 h 3997941"/>
              <a:gd name="connsiteX11" fmla="*/ 9427580 w 12199717"/>
              <a:gd name="connsiteY11" fmla="*/ 658645 h 3997941"/>
              <a:gd name="connsiteX12" fmla="*/ 9531752 w 12199717"/>
              <a:gd name="connsiteY12" fmla="*/ 647070 h 3997941"/>
              <a:gd name="connsiteX13" fmla="*/ 9647499 w 12199717"/>
              <a:gd name="connsiteY13" fmla="*/ 635495 h 3997941"/>
              <a:gd name="connsiteX14" fmla="*/ 9751671 w 12199717"/>
              <a:gd name="connsiteY14" fmla="*/ 623921 h 3997941"/>
              <a:gd name="connsiteX15" fmla="*/ 9878993 w 12199717"/>
              <a:gd name="connsiteY15" fmla="*/ 612346 h 3997941"/>
              <a:gd name="connsiteX16" fmla="*/ 9925291 w 12199717"/>
              <a:gd name="connsiteY16" fmla="*/ 600771 h 3997941"/>
              <a:gd name="connsiteX17" fmla="*/ 9948441 w 12199717"/>
              <a:gd name="connsiteY17" fmla="*/ 594984 h 3997941"/>
              <a:gd name="connsiteX18" fmla="*/ 9983165 w 12199717"/>
              <a:gd name="connsiteY18" fmla="*/ 583409 h 3997941"/>
              <a:gd name="connsiteX19" fmla="*/ 10017889 w 12199717"/>
              <a:gd name="connsiteY19" fmla="*/ 577622 h 3997941"/>
              <a:gd name="connsiteX20" fmla="*/ 10046826 w 12199717"/>
              <a:gd name="connsiteY20" fmla="*/ 566047 h 3997941"/>
              <a:gd name="connsiteX21" fmla="*/ 10081550 w 12199717"/>
              <a:gd name="connsiteY21" fmla="*/ 560260 h 3997941"/>
              <a:gd name="connsiteX22" fmla="*/ 10098912 w 12199717"/>
              <a:gd name="connsiteY22" fmla="*/ 548685 h 3997941"/>
              <a:gd name="connsiteX23" fmla="*/ 10116274 w 12199717"/>
              <a:gd name="connsiteY23" fmla="*/ 542898 h 3997941"/>
              <a:gd name="connsiteX24" fmla="*/ 10174147 w 12199717"/>
              <a:gd name="connsiteY24" fmla="*/ 537111 h 3997941"/>
              <a:gd name="connsiteX25" fmla="*/ 10781818 w 12199717"/>
              <a:gd name="connsiteY25" fmla="*/ 525536 h 3997941"/>
              <a:gd name="connsiteX26" fmla="*/ 10984375 w 12199717"/>
              <a:gd name="connsiteY26" fmla="*/ 513961 h 3997941"/>
              <a:gd name="connsiteX27" fmla="*/ 11129059 w 12199717"/>
              <a:gd name="connsiteY27" fmla="*/ 508174 h 3997941"/>
              <a:gd name="connsiteX28" fmla="*/ 11308466 w 12199717"/>
              <a:gd name="connsiteY28" fmla="*/ 496599 h 3997941"/>
              <a:gd name="connsiteX29" fmla="*/ 11412638 w 12199717"/>
              <a:gd name="connsiteY29" fmla="*/ 490812 h 3997941"/>
              <a:gd name="connsiteX30" fmla="*/ 11603621 w 12199717"/>
              <a:gd name="connsiteY30" fmla="*/ 479237 h 3997941"/>
              <a:gd name="connsiteX31" fmla="*/ 11719367 w 12199717"/>
              <a:gd name="connsiteY31" fmla="*/ 473450 h 3997941"/>
              <a:gd name="connsiteX32" fmla="*/ 11979798 w 12199717"/>
              <a:gd name="connsiteY32" fmla="*/ 467663 h 3997941"/>
              <a:gd name="connsiteX33" fmla="*/ 12026097 w 12199717"/>
              <a:gd name="connsiteY33" fmla="*/ 461875 h 3997941"/>
              <a:gd name="connsiteX34" fmla="*/ 12130269 w 12199717"/>
              <a:gd name="connsiteY34" fmla="*/ 450301 h 3997941"/>
              <a:gd name="connsiteX35" fmla="*/ 12170780 w 12199717"/>
              <a:gd name="connsiteY35" fmla="*/ 438726 h 3997941"/>
              <a:gd name="connsiteX36" fmla="*/ 12193929 w 12199717"/>
              <a:gd name="connsiteY36" fmla="*/ 432939 h 3997941"/>
              <a:gd name="connsiteX37" fmla="*/ 12199717 w 12199717"/>
              <a:gd name="connsiteY37" fmla="*/ 3997941 h 3997941"/>
              <a:gd name="connsiteX38" fmla="*/ 0 w 12199717"/>
              <a:gd name="connsiteY3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412375 w 12199717"/>
              <a:gd name="connsiteY5" fmla="*/ 618133 h 3997941"/>
              <a:gd name="connsiteX6" fmla="*/ 6585995 w 12199717"/>
              <a:gd name="connsiteY6" fmla="*/ 629708 h 3997941"/>
              <a:gd name="connsiteX7" fmla="*/ 6690167 w 12199717"/>
              <a:gd name="connsiteY7" fmla="*/ 635495 h 3997941"/>
              <a:gd name="connsiteX8" fmla="*/ 7275316 w 12199717"/>
              <a:gd name="connsiteY8" fmla="*/ 658645 h 3997941"/>
              <a:gd name="connsiteX9" fmla="*/ 8165940 w 12199717"/>
              <a:gd name="connsiteY9" fmla="*/ 676007 h 3997941"/>
              <a:gd name="connsiteX10" fmla="*/ 9427580 w 12199717"/>
              <a:gd name="connsiteY10" fmla="*/ 658645 h 3997941"/>
              <a:gd name="connsiteX11" fmla="*/ 9531752 w 12199717"/>
              <a:gd name="connsiteY11" fmla="*/ 647070 h 3997941"/>
              <a:gd name="connsiteX12" fmla="*/ 9647499 w 12199717"/>
              <a:gd name="connsiteY12" fmla="*/ 635495 h 3997941"/>
              <a:gd name="connsiteX13" fmla="*/ 9751671 w 12199717"/>
              <a:gd name="connsiteY13" fmla="*/ 623921 h 3997941"/>
              <a:gd name="connsiteX14" fmla="*/ 9878993 w 12199717"/>
              <a:gd name="connsiteY14" fmla="*/ 612346 h 3997941"/>
              <a:gd name="connsiteX15" fmla="*/ 9925291 w 12199717"/>
              <a:gd name="connsiteY15" fmla="*/ 600771 h 3997941"/>
              <a:gd name="connsiteX16" fmla="*/ 9948441 w 12199717"/>
              <a:gd name="connsiteY16" fmla="*/ 594984 h 3997941"/>
              <a:gd name="connsiteX17" fmla="*/ 9983165 w 12199717"/>
              <a:gd name="connsiteY17" fmla="*/ 583409 h 3997941"/>
              <a:gd name="connsiteX18" fmla="*/ 10017889 w 12199717"/>
              <a:gd name="connsiteY18" fmla="*/ 577622 h 3997941"/>
              <a:gd name="connsiteX19" fmla="*/ 10046826 w 12199717"/>
              <a:gd name="connsiteY19" fmla="*/ 566047 h 3997941"/>
              <a:gd name="connsiteX20" fmla="*/ 10081550 w 12199717"/>
              <a:gd name="connsiteY20" fmla="*/ 560260 h 3997941"/>
              <a:gd name="connsiteX21" fmla="*/ 10098912 w 12199717"/>
              <a:gd name="connsiteY21" fmla="*/ 548685 h 3997941"/>
              <a:gd name="connsiteX22" fmla="*/ 10116274 w 12199717"/>
              <a:gd name="connsiteY22" fmla="*/ 542898 h 3997941"/>
              <a:gd name="connsiteX23" fmla="*/ 10174147 w 12199717"/>
              <a:gd name="connsiteY23" fmla="*/ 537111 h 3997941"/>
              <a:gd name="connsiteX24" fmla="*/ 10781818 w 12199717"/>
              <a:gd name="connsiteY24" fmla="*/ 525536 h 3997941"/>
              <a:gd name="connsiteX25" fmla="*/ 10984375 w 12199717"/>
              <a:gd name="connsiteY25" fmla="*/ 513961 h 3997941"/>
              <a:gd name="connsiteX26" fmla="*/ 11129059 w 12199717"/>
              <a:gd name="connsiteY26" fmla="*/ 508174 h 3997941"/>
              <a:gd name="connsiteX27" fmla="*/ 11308466 w 12199717"/>
              <a:gd name="connsiteY27" fmla="*/ 496599 h 3997941"/>
              <a:gd name="connsiteX28" fmla="*/ 11412638 w 12199717"/>
              <a:gd name="connsiteY28" fmla="*/ 490812 h 3997941"/>
              <a:gd name="connsiteX29" fmla="*/ 11603621 w 12199717"/>
              <a:gd name="connsiteY29" fmla="*/ 479237 h 3997941"/>
              <a:gd name="connsiteX30" fmla="*/ 11719367 w 12199717"/>
              <a:gd name="connsiteY30" fmla="*/ 473450 h 3997941"/>
              <a:gd name="connsiteX31" fmla="*/ 11979798 w 12199717"/>
              <a:gd name="connsiteY31" fmla="*/ 467663 h 3997941"/>
              <a:gd name="connsiteX32" fmla="*/ 12026097 w 12199717"/>
              <a:gd name="connsiteY32" fmla="*/ 461875 h 3997941"/>
              <a:gd name="connsiteX33" fmla="*/ 12130269 w 12199717"/>
              <a:gd name="connsiteY33" fmla="*/ 450301 h 3997941"/>
              <a:gd name="connsiteX34" fmla="*/ 12170780 w 12199717"/>
              <a:gd name="connsiteY34" fmla="*/ 438726 h 3997941"/>
              <a:gd name="connsiteX35" fmla="*/ 12193929 w 12199717"/>
              <a:gd name="connsiteY35" fmla="*/ 432939 h 3997941"/>
              <a:gd name="connsiteX36" fmla="*/ 12199717 w 12199717"/>
              <a:gd name="connsiteY36" fmla="*/ 3997941 h 3997941"/>
              <a:gd name="connsiteX37" fmla="*/ 0 w 12199717"/>
              <a:gd name="connsiteY3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412375 w 12199717"/>
              <a:gd name="connsiteY4" fmla="*/ 618133 h 3997941"/>
              <a:gd name="connsiteX5" fmla="*/ 6585995 w 12199717"/>
              <a:gd name="connsiteY5" fmla="*/ 629708 h 3997941"/>
              <a:gd name="connsiteX6" fmla="*/ 6690167 w 12199717"/>
              <a:gd name="connsiteY6" fmla="*/ 635495 h 3997941"/>
              <a:gd name="connsiteX7" fmla="*/ 7275316 w 12199717"/>
              <a:gd name="connsiteY7" fmla="*/ 658645 h 3997941"/>
              <a:gd name="connsiteX8" fmla="*/ 8165940 w 12199717"/>
              <a:gd name="connsiteY8" fmla="*/ 676007 h 3997941"/>
              <a:gd name="connsiteX9" fmla="*/ 9427580 w 12199717"/>
              <a:gd name="connsiteY9" fmla="*/ 658645 h 3997941"/>
              <a:gd name="connsiteX10" fmla="*/ 9531752 w 12199717"/>
              <a:gd name="connsiteY10" fmla="*/ 647070 h 3997941"/>
              <a:gd name="connsiteX11" fmla="*/ 9647499 w 12199717"/>
              <a:gd name="connsiteY11" fmla="*/ 635495 h 3997941"/>
              <a:gd name="connsiteX12" fmla="*/ 9751671 w 12199717"/>
              <a:gd name="connsiteY12" fmla="*/ 623921 h 3997941"/>
              <a:gd name="connsiteX13" fmla="*/ 9878993 w 12199717"/>
              <a:gd name="connsiteY13" fmla="*/ 612346 h 3997941"/>
              <a:gd name="connsiteX14" fmla="*/ 9925291 w 12199717"/>
              <a:gd name="connsiteY14" fmla="*/ 600771 h 3997941"/>
              <a:gd name="connsiteX15" fmla="*/ 9948441 w 12199717"/>
              <a:gd name="connsiteY15" fmla="*/ 594984 h 3997941"/>
              <a:gd name="connsiteX16" fmla="*/ 9983165 w 12199717"/>
              <a:gd name="connsiteY16" fmla="*/ 583409 h 3997941"/>
              <a:gd name="connsiteX17" fmla="*/ 10017889 w 12199717"/>
              <a:gd name="connsiteY17" fmla="*/ 577622 h 3997941"/>
              <a:gd name="connsiteX18" fmla="*/ 10046826 w 12199717"/>
              <a:gd name="connsiteY18" fmla="*/ 566047 h 3997941"/>
              <a:gd name="connsiteX19" fmla="*/ 10081550 w 12199717"/>
              <a:gd name="connsiteY19" fmla="*/ 560260 h 3997941"/>
              <a:gd name="connsiteX20" fmla="*/ 10098912 w 12199717"/>
              <a:gd name="connsiteY20" fmla="*/ 548685 h 3997941"/>
              <a:gd name="connsiteX21" fmla="*/ 10116274 w 12199717"/>
              <a:gd name="connsiteY21" fmla="*/ 542898 h 3997941"/>
              <a:gd name="connsiteX22" fmla="*/ 10174147 w 12199717"/>
              <a:gd name="connsiteY22" fmla="*/ 537111 h 3997941"/>
              <a:gd name="connsiteX23" fmla="*/ 10781818 w 12199717"/>
              <a:gd name="connsiteY23" fmla="*/ 525536 h 3997941"/>
              <a:gd name="connsiteX24" fmla="*/ 10984375 w 12199717"/>
              <a:gd name="connsiteY24" fmla="*/ 513961 h 3997941"/>
              <a:gd name="connsiteX25" fmla="*/ 11129059 w 12199717"/>
              <a:gd name="connsiteY25" fmla="*/ 508174 h 3997941"/>
              <a:gd name="connsiteX26" fmla="*/ 11308466 w 12199717"/>
              <a:gd name="connsiteY26" fmla="*/ 496599 h 3997941"/>
              <a:gd name="connsiteX27" fmla="*/ 11412638 w 12199717"/>
              <a:gd name="connsiteY27" fmla="*/ 490812 h 3997941"/>
              <a:gd name="connsiteX28" fmla="*/ 11603621 w 12199717"/>
              <a:gd name="connsiteY28" fmla="*/ 479237 h 3997941"/>
              <a:gd name="connsiteX29" fmla="*/ 11719367 w 12199717"/>
              <a:gd name="connsiteY29" fmla="*/ 473450 h 3997941"/>
              <a:gd name="connsiteX30" fmla="*/ 11979798 w 12199717"/>
              <a:gd name="connsiteY30" fmla="*/ 467663 h 3997941"/>
              <a:gd name="connsiteX31" fmla="*/ 12026097 w 12199717"/>
              <a:gd name="connsiteY31" fmla="*/ 461875 h 3997941"/>
              <a:gd name="connsiteX32" fmla="*/ 12130269 w 12199717"/>
              <a:gd name="connsiteY32" fmla="*/ 450301 h 3997941"/>
              <a:gd name="connsiteX33" fmla="*/ 12170780 w 12199717"/>
              <a:gd name="connsiteY33" fmla="*/ 438726 h 3997941"/>
              <a:gd name="connsiteX34" fmla="*/ 12193929 w 12199717"/>
              <a:gd name="connsiteY34" fmla="*/ 432939 h 3997941"/>
              <a:gd name="connsiteX35" fmla="*/ 12199717 w 12199717"/>
              <a:gd name="connsiteY35" fmla="*/ 3997941 h 3997941"/>
              <a:gd name="connsiteX36" fmla="*/ 0 w 12199717"/>
              <a:gd name="connsiteY3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412375 w 12199717"/>
              <a:gd name="connsiteY4" fmla="*/ 618133 h 3997941"/>
              <a:gd name="connsiteX5" fmla="*/ 6690167 w 12199717"/>
              <a:gd name="connsiteY5" fmla="*/ 635495 h 3997941"/>
              <a:gd name="connsiteX6" fmla="*/ 7275316 w 12199717"/>
              <a:gd name="connsiteY6" fmla="*/ 658645 h 3997941"/>
              <a:gd name="connsiteX7" fmla="*/ 8165940 w 12199717"/>
              <a:gd name="connsiteY7" fmla="*/ 676007 h 3997941"/>
              <a:gd name="connsiteX8" fmla="*/ 9427580 w 12199717"/>
              <a:gd name="connsiteY8" fmla="*/ 658645 h 3997941"/>
              <a:gd name="connsiteX9" fmla="*/ 9531752 w 12199717"/>
              <a:gd name="connsiteY9" fmla="*/ 647070 h 3997941"/>
              <a:gd name="connsiteX10" fmla="*/ 9647499 w 12199717"/>
              <a:gd name="connsiteY10" fmla="*/ 635495 h 3997941"/>
              <a:gd name="connsiteX11" fmla="*/ 9751671 w 12199717"/>
              <a:gd name="connsiteY11" fmla="*/ 623921 h 3997941"/>
              <a:gd name="connsiteX12" fmla="*/ 9878993 w 12199717"/>
              <a:gd name="connsiteY12" fmla="*/ 612346 h 3997941"/>
              <a:gd name="connsiteX13" fmla="*/ 9925291 w 12199717"/>
              <a:gd name="connsiteY13" fmla="*/ 600771 h 3997941"/>
              <a:gd name="connsiteX14" fmla="*/ 9948441 w 12199717"/>
              <a:gd name="connsiteY14" fmla="*/ 594984 h 3997941"/>
              <a:gd name="connsiteX15" fmla="*/ 9983165 w 12199717"/>
              <a:gd name="connsiteY15" fmla="*/ 583409 h 3997941"/>
              <a:gd name="connsiteX16" fmla="*/ 10017889 w 12199717"/>
              <a:gd name="connsiteY16" fmla="*/ 577622 h 3997941"/>
              <a:gd name="connsiteX17" fmla="*/ 10046826 w 12199717"/>
              <a:gd name="connsiteY17" fmla="*/ 566047 h 3997941"/>
              <a:gd name="connsiteX18" fmla="*/ 10081550 w 12199717"/>
              <a:gd name="connsiteY18" fmla="*/ 560260 h 3997941"/>
              <a:gd name="connsiteX19" fmla="*/ 10098912 w 12199717"/>
              <a:gd name="connsiteY19" fmla="*/ 548685 h 3997941"/>
              <a:gd name="connsiteX20" fmla="*/ 10116274 w 12199717"/>
              <a:gd name="connsiteY20" fmla="*/ 542898 h 3997941"/>
              <a:gd name="connsiteX21" fmla="*/ 10174147 w 12199717"/>
              <a:gd name="connsiteY21" fmla="*/ 537111 h 3997941"/>
              <a:gd name="connsiteX22" fmla="*/ 10781818 w 12199717"/>
              <a:gd name="connsiteY22" fmla="*/ 525536 h 3997941"/>
              <a:gd name="connsiteX23" fmla="*/ 10984375 w 12199717"/>
              <a:gd name="connsiteY23" fmla="*/ 513961 h 3997941"/>
              <a:gd name="connsiteX24" fmla="*/ 11129059 w 12199717"/>
              <a:gd name="connsiteY24" fmla="*/ 508174 h 3997941"/>
              <a:gd name="connsiteX25" fmla="*/ 11308466 w 12199717"/>
              <a:gd name="connsiteY25" fmla="*/ 496599 h 3997941"/>
              <a:gd name="connsiteX26" fmla="*/ 11412638 w 12199717"/>
              <a:gd name="connsiteY26" fmla="*/ 490812 h 3997941"/>
              <a:gd name="connsiteX27" fmla="*/ 11603621 w 12199717"/>
              <a:gd name="connsiteY27" fmla="*/ 479237 h 3997941"/>
              <a:gd name="connsiteX28" fmla="*/ 11719367 w 12199717"/>
              <a:gd name="connsiteY28" fmla="*/ 473450 h 3997941"/>
              <a:gd name="connsiteX29" fmla="*/ 11979798 w 12199717"/>
              <a:gd name="connsiteY29" fmla="*/ 467663 h 3997941"/>
              <a:gd name="connsiteX30" fmla="*/ 12026097 w 12199717"/>
              <a:gd name="connsiteY30" fmla="*/ 461875 h 3997941"/>
              <a:gd name="connsiteX31" fmla="*/ 12130269 w 12199717"/>
              <a:gd name="connsiteY31" fmla="*/ 450301 h 3997941"/>
              <a:gd name="connsiteX32" fmla="*/ 12170780 w 12199717"/>
              <a:gd name="connsiteY32" fmla="*/ 438726 h 3997941"/>
              <a:gd name="connsiteX33" fmla="*/ 12193929 w 12199717"/>
              <a:gd name="connsiteY33" fmla="*/ 432939 h 3997941"/>
              <a:gd name="connsiteX34" fmla="*/ 12199717 w 12199717"/>
              <a:gd name="connsiteY34" fmla="*/ 3997941 h 3997941"/>
              <a:gd name="connsiteX35" fmla="*/ 0 w 12199717"/>
              <a:gd name="connsiteY3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690167 w 12199717"/>
              <a:gd name="connsiteY4" fmla="*/ 635495 h 3997941"/>
              <a:gd name="connsiteX5" fmla="*/ 7275316 w 12199717"/>
              <a:gd name="connsiteY5" fmla="*/ 658645 h 3997941"/>
              <a:gd name="connsiteX6" fmla="*/ 8165940 w 12199717"/>
              <a:gd name="connsiteY6" fmla="*/ 676007 h 3997941"/>
              <a:gd name="connsiteX7" fmla="*/ 9427580 w 12199717"/>
              <a:gd name="connsiteY7" fmla="*/ 658645 h 3997941"/>
              <a:gd name="connsiteX8" fmla="*/ 9531752 w 12199717"/>
              <a:gd name="connsiteY8" fmla="*/ 647070 h 3997941"/>
              <a:gd name="connsiteX9" fmla="*/ 9647499 w 12199717"/>
              <a:gd name="connsiteY9" fmla="*/ 635495 h 3997941"/>
              <a:gd name="connsiteX10" fmla="*/ 9751671 w 12199717"/>
              <a:gd name="connsiteY10" fmla="*/ 623921 h 3997941"/>
              <a:gd name="connsiteX11" fmla="*/ 9878993 w 12199717"/>
              <a:gd name="connsiteY11" fmla="*/ 612346 h 3997941"/>
              <a:gd name="connsiteX12" fmla="*/ 9925291 w 12199717"/>
              <a:gd name="connsiteY12" fmla="*/ 600771 h 3997941"/>
              <a:gd name="connsiteX13" fmla="*/ 9948441 w 12199717"/>
              <a:gd name="connsiteY13" fmla="*/ 594984 h 3997941"/>
              <a:gd name="connsiteX14" fmla="*/ 9983165 w 12199717"/>
              <a:gd name="connsiteY14" fmla="*/ 583409 h 3997941"/>
              <a:gd name="connsiteX15" fmla="*/ 10017889 w 12199717"/>
              <a:gd name="connsiteY15" fmla="*/ 577622 h 3997941"/>
              <a:gd name="connsiteX16" fmla="*/ 10046826 w 12199717"/>
              <a:gd name="connsiteY16" fmla="*/ 566047 h 3997941"/>
              <a:gd name="connsiteX17" fmla="*/ 10081550 w 12199717"/>
              <a:gd name="connsiteY17" fmla="*/ 560260 h 3997941"/>
              <a:gd name="connsiteX18" fmla="*/ 10098912 w 12199717"/>
              <a:gd name="connsiteY18" fmla="*/ 548685 h 3997941"/>
              <a:gd name="connsiteX19" fmla="*/ 10116274 w 12199717"/>
              <a:gd name="connsiteY19" fmla="*/ 542898 h 3997941"/>
              <a:gd name="connsiteX20" fmla="*/ 10174147 w 12199717"/>
              <a:gd name="connsiteY20" fmla="*/ 537111 h 3997941"/>
              <a:gd name="connsiteX21" fmla="*/ 10781818 w 12199717"/>
              <a:gd name="connsiteY21" fmla="*/ 525536 h 3997941"/>
              <a:gd name="connsiteX22" fmla="*/ 10984375 w 12199717"/>
              <a:gd name="connsiteY22" fmla="*/ 513961 h 3997941"/>
              <a:gd name="connsiteX23" fmla="*/ 11129059 w 12199717"/>
              <a:gd name="connsiteY23" fmla="*/ 508174 h 3997941"/>
              <a:gd name="connsiteX24" fmla="*/ 11308466 w 12199717"/>
              <a:gd name="connsiteY24" fmla="*/ 496599 h 3997941"/>
              <a:gd name="connsiteX25" fmla="*/ 11412638 w 12199717"/>
              <a:gd name="connsiteY25" fmla="*/ 490812 h 3997941"/>
              <a:gd name="connsiteX26" fmla="*/ 11603621 w 12199717"/>
              <a:gd name="connsiteY26" fmla="*/ 479237 h 3997941"/>
              <a:gd name="connsiteX27" fmla="*/ 11719367 w 12199717"/>
              <a:gd name="connsiteY27" fmla="*/ 473450 h 3997941"/>
              <a:gd name="connsiteX28" fmla="*/ 11979798 w 12199717"/>
              <a:gd name="connsiteY28" fmla="*/ 467663 h 3997941"/>
              <a:gd name="connsiteX29" fmla="*/ 12026097 w 12199717"/>
              <a:gd name="connsiteY29" fmla="*/ 461875 h 3997941"/>
              <a:gd name="connsiteX30" fmla="*/ 12130269 w 12199717"/>
              <a:gd name="connsiteY30" fmla="*/ 450301 h 3997941"/>
              <a:gd name="connsiteX31" fmla="*/ 12170780 w 12199717"/>
              <a:gd name="connsiteY31" fmla="*/ 438726 h 3997941"/>
              <a:gd name="connsiteX32" fmla="*/ 12193929 w 12199717"/>
              <a:gd name="connsiteY32" fmla="*/ 432939 h 3997941"/>
              <a:gd name="connsiteX33" fmla="*/ 12199717 w 12199717"/>
              <a:gd name="connsiteY33" fmla="*/ 3997941 h 3997941"/>
              <a:gd name="connsiteX34" fmla="*/ 0 w 12199717"/>
              <a:gd name="connsiteY3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7275316 w 12199717"/>
              <a:gd name="connsiteY4" fmla="*/ 658645 h 3997941"/>
              <a:gd name="connsiteX5" fmla="*/ 8165940 w 12199717"/>
              <a:gd name="connsiteY5" fmla="*/ 676007 h 3997941"/>
              <a:gd name="connsiteX6" fmla="*/ 9427580 w 12199717"/>
              <a:gd name="connsiteY6" fmla="*/ 658645 h 3997941"/>
              <a:gd name="connsiteX7" fmla="*/ 9531752 w 12199717"/>
              <a:gd name="connsiteY7" fmla="*/ 647070 h 3997941"/>
              <a:gd name="connsiteX8" fmla="*/ 9647499 w 12199717"/>
              <a:gd name="connsiteY8" fmla="*/ 635495 h 3997941"/>
              <a:gd name="connsiteX9" fmla="*/ 9751671 w 12199717"/>
              <a:gd name="connsiteY9" fmla="*/ 623921 h 3997941"/>
              <a:gd name="connsiteX10" fmla="*/ 9878993 w 12199717"/>
              <a:gd name="connsiteY10" fmla="*/ 612346 h 3997941"/>
              <a:gd name="connsiteX11" fmla="*/ 9925291 w 12199717"/>
              <a:gd name="connsiteY11" fmla="*/ 600771 h 3997941"/>
              <a:gd name="connsiteX12" fmla="*/ 9948441 w 12199717"/>
              <a:gd name="connsiteY12" fmla="*/ 594984 h 3997941"/>
              <a:gd name="connsiteX13" fmla="*/ 9983165 w 12199717"/>
              <a:gd name="connsiteY13" fmla="*/ 583409 h 3997941"/>
              <a:gd name="connsiteX14" fmla="*/ 10017889 w 12199717"/>
              <a:gd name="connsiteY14" fmla="*/ 577622 h 3997941"/>
              <a:gd name="connsiteX15" fmla="*/ 10046826 w 12199717"/>
              <a:gd name="connsiteY15" fmla="*/ 566047 h 3997941"/>
              <a:gd name="connsiteX16" fmla="*/ 10081550 w 12199717"/>
              <a:gd name="connsiteY16" fmla="*/ 560260 h 3997941"/>
              <a:gd name="connsiteX17" fmla="*/ 10098912 w 12199717"/>
              <a:gd name="connsiteY17" fmla="*/ 548685 h 3997941"/>
              <a:gd name="connsiteX18" fmla="*/ 10116274 w 12199717"/>
              <a:gd name="connsiteY18" fmla="*/ 542898 h 3997941"/>
              <a:gd name="connsiteX19" fmla="*/ 10174147 w 12199717"/>
              <a:gd name="connsiteY19" fmla="*/ 537111 h 3997941"/>
              <a:gd name="connsiteX20" fmla="*/ 10781818 w 12199717"/>
              <a:gd name="connsiteY20" fmla="*/ 525536 h 3997941"/>
              <a:gd name="connsiteX21" fmla="*/ 10984375 w 12199717"/>
              <a:gd name="connsiteY21" fmla="*/ 513961 h 3997941"/>
              <a:gd name="connsiteX22" fmla="*/ 11129059 w 12199717"/>
              <a:gd name="connsiteY22" fmla="*/ 508174 h 3997941"/>
              <a:gd name="connsiteX23" fmla="*/ 11308466 w 12199717"/>
              <a:gd name="connsiteY23" fmla="*/ 496599 h 3997941"/>
              <a:gd name="connsiteX24" fmla="*/ 11412638 w 12199717"/>
              <a:gd name="connsiteY24" fmla="*/ 490812 h 3997941"/>
              <a:gd name="connsiteX25" fmla="*/ 11603621 w 12199717"/>
              <a:gd name="connsiteY25" fmla="*/ 479237 h 3997941"/>
              <a:gd name="connsiteX26" fmla="*/ 11719367 w 12199717"/>
              <a:gd name="connsiteY26" fmla="*/ 473450 h 3997941"/>
              <a:gd name="connsiteX27" fmla="*/ 11979798 w 12199717"/>
              <a:gd name="connsiteY27" fmla="*/ 467663 h 3997941"/>
              <a:gd name="connsiteX28" fmla="*/ 12026097 w 12199717"/>
              <a:gd name="connsiteY28" fmla="*/ 461875 h 3997941"/>
              <a:gd name="connsiteX29" fmla="*/ 12130269 w 12199717"/>
              <a:gd name="connsiteY29" fmla="*/ 450301 h 3997941"/>
              <a:gd name="connsiteX30" fmla="*/ 12170780 w 12199717"/>
              <a:gd name="connsiteY30" fmla="*/ 438726 h 3997941"/>
              <a:gd name="connsiteX31" fmla="*/ 12193929 w 12199717"/>
              <a:gd name="connsiteY31" fmla="*/ 432939 h 3997941"/>
              <a:gd name="connsiteX32" fmla="*/ 12199717 w 12199717"/>
              <a:gd name="connsiteY32" fmla="*/ 3997941 h 3997941"/>
              <a:gd name="connsiteX33" fmla="*/ 0 w 12199717"/>
              <a:gd name="connsiteY3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8165940 w 12199717"/>
              <a:gd name="connsiteY4" fmla="*/ 676007 h 3997941"/>
              <a:gd name="connsiteX5" fmla="*/ 9427580 w 12199717"/>
              <a:gd name="connsiteY5" fmla="*/ 658645 h 3997941"/>
              <a:gd name="connsiteX6" fmla="*/ 9531752 w 12199717"/>
              <a:gd name="connsiteY6" fmla="*/ 647070 h 3997941"/>
              <a:gd name="connsiteX7" fmla="*/ 9647499 w 12199717"/>
              <a:gd name="connsiteY7" fmla="*/ 635495 h 3997941"/>
              <a:gd name="connsiteX8" fmla="*/ 9751671 w 12199717"/>
              <a:gd name="connsiteY8" fmla="*/ 623921 h 3997941"/>
              <a:gd name="connsiteX9" fmla="*/ 9878993 w 12199717"/>
              <a:gd name="connsiteY9" fmla="*/ 612346 h 3997941"/>
              <a:gd name="connsiteX10" fmla="*/ 9925291 w 12199717"/>
              <a:gd name="connsiteY10" fmla="*/ 600771 h 3997941"/>
              <a:gd name="connsiteX11" fmla="*/ 9948441 w 12199717"/>
              <a:gd name="connsiteY11" fmla="*/ 594984 h 3997941"/>
              <a:gd name="connsiteX12" fmla="*/ 9983165 w 12199717"/>
              <a:gd name="connsiteY12" fmla="*/ 583409 h 3997941"/>
              <a:gd name="connsiteX13" fmla="*/ 10017889 w 12199717"/>
              <a:gd name="connsiteY13" fmla="*/ 577622 h 3997941"/>
              <a:gd name="connsiteX14" fmla="*/ 10046826 w 12199717"/>
              <a:gd name="connsiteY14" fmla="*/ 566047 h 3997941"/>
              <a:gd name="connsiteX15" fmla="*/ 10081550 w 12199717"/>
              <a:gd name="connsiteY15" fmla="*/ 560260 h 3997941"/>
              <a:gd name="connsiteX16" fmla="*/ 10098912 w 12199717"/>
              <a:gd name="connsiteY16" fmla="*/ 548685 h 3997941"/>
              <a:gd name="connsiteX17" fmla="*/ 10116274 w 12199717"/>
              <a:gd name="connsiteY17" fmla="*/ 542898 h 3997941"/>
              <a:gd name="connsiteX18" fmla="*/ 10174147 w 12199717"/>
              <a:gd name="connsiteY18" fmla="*/ 537111 h 3997941"/>
              <a:gd name="connsiteX19" fmla="*/ 10781818 w 12199717"/>
              <a:gd name="connsiteY19" fmla="*/ 525536 h 3997941"/>
              <a:gd name="connsiteX20" fmla="*/ 10984375 w 12199717"/>
              <a:gd name="connsiteY20" fmla="*/ 513961 h 3997941"/>
              <a:gd name="connsiteX21" fmla="*/ 11129059 w 12199717"/>
              <a:gd name="connsiteY21" fmla="*/ 508174 h 3997941"/>
              <a:gd name="connsiteX22" fmla="*/ 11308466 w 12199717"/>
              <a:gd name="connsiteY22" fmla="*/ 496599 h 3997941"/>
              <a:gd name="connsiteX23" fmla="*/ 11412638 w 12199717"/>
              <a:gd name="connsiteY23" fmla="*/ 490812 h 3997941"/>
              <a:gd name="connsiteX24" fmla="*/ 11603621 w 12199717"/>
              <a:gd name="connsiteY24" fmla="*/ 479237 h 3997941"/>
              <a:gd name="connsiteX25" fmla="*/ 11719367 w 12199717"/>
              <a:gd name="connsiteY25" fmla="*/ 473450 h 3997941"/>
              <a:gd name="connsiteX26" fmla="*/ 11979798 w 12199717"/>
              <a:gd name="connsiteY26" fmla="*/ 467663 h 3997941"/>
              <a:gd name="connsiteX27" fmla="*/ 12026097 w 12199717"/>
              <a:gd name="connsiteY27" fmla="*/ 461875 h 3997941"/>
              <a:gd name="connsiteX28" fmla="*/ 12130269 w 12199717"/>
              <a:gd name="connsiteY28" fmla="*/ 450301 h 3997941"/>
              <a:gd name="connsiteX29" fmla="*/ 12170780 w 12199717"/>
              <a:gd name="connsiteY29" fmla="*/ 438726 h 3997941"/>
              <a:gd name="connsiteX30" fmla="*/ 12193929 w 12199717"/>
              <a:gd name="connsiteY30" fmla="*/ 432939 h 3997941"/>
              <a:gd name="connsiteX31" fmla="*/ 12199717 w 12199717"/>
              <a:gd name="connsiteY31" fmla="*/ 3997941 h 3997941"/>
              <a:gd name="connsiteX32" fmla="*/ 0 w 12199717"/>
              <a:gd name="connsiteY3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30269 w 12199717"/>
              <a:gd name="connsiteY27" fmla="*/ 450301 h 3997941"/>
              <a:gd name="connsiteX28" fmla="*/ 12170780 w 12199717"/>
              <a:gd name="connsiteY28" fmla="*/ 438726 h 3997941"/>
              <a:gd name="connsiteX29" fmla="*/ 12193929 w 12199717"/>
              <a:gd name="connsiteY29" fmla="*/ 432939 h 3997941"/>
              <a:gd name="connsiteX30" fmla="*/ 12199717 w 12199717"/>
              <a:gd name="connsiteY30" fmla="*/ 3997941 h 3997941"/>
              <a:gd name="connsiteX31" fmla="*/ 0 w 12199717"/>
              <a:gd name="connsiteY3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70780 w 12199717"/>
              <a:gd name="connsiteY27" fmla="*/ 438726 h 3997941"/>
              <a:gd name="connsiteX28" fmla="*/ 12193929 w 12199717"/>
              <a:gd name="connsiteY28" fmla="*/ 432939 h 3997941"/>
              <a:gd name="connsiteX29" fmla="*/ 12199717 w 12199717"/>
              <a:gd name="connsiteY29" fmla="*/ 3997941 h 3997941"/>
              <a:gd name="connsiteX30" fmla="*/ 0 w 12199717"/>
              <a:gd name="connsiteY3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93929 w 12199717"/>
              <a:gd name="connsiteY27" fmla="*/ 432939 h 3997941"/>
              <a:gd name="connsiteX28" fmla="*/ 12199717 w 12199717"/>
              <a:gd name="connsiteY28" fmla="*/ 3997941 h 3997941"/>
              <a:gd name="connsiteX29" fmla="*/ 0 w 12199717"/>
              <a:gd name="connsiteY2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193929 w 12199717"/>
              <a:gd name="connsiteY26" fmla="*/ 432939 h 3997941"/>
              <a:gd name="connsiteX27" fmla="*/ 12199717 w 12199717"/>
              <a:gd name="connsiteY27" fmla="*/ 3997941 h 3997941"/>
              <a:gd name="connsiteX28" fmla="*/ 0 w 12199717"/>
              <a:gd name="connsiteY2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2193929 w 12199717"/>
              <a:gd name="connsiteY25" fmla="*/ 432939 h 3997941"/>
              <a:gd name="connsiteX26" fmla="*/ 12199717 w 12199717"/>
              <a:gd name="connsiteY26" fmla="*/ 3997941 h 3997941"/>
              <a:gd name="connsiteX27" fmla="*/ 0 w 12199717"/>
              <a:gd name="connsiteY2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2193929 w 12199717"/>
              <a:gd name="connsiteY24" fmla="*/ 432939 h 3997941"/>
              <a:gd name="connsiteX25" fmla="*/ 12199717 w 12199717"/>
              <a:gd name="connsiteY25" fmla="*/ 3997941 h 3997941"/>
              <a:gd name="connsiteX26" fmla="*/ 0 w 12199717"/>
              <a:gd name="connsiteY2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2193929 w 12199717"/>
              <a:gd name="connsiteY23" fmla="*/ 432939 h 3997941"/>
              <a:gd name="connsiteX24" fmla="*/ 12199717 w 12199717"/>
              <a:gd name="connsiteY24" fmla="*/ 3997941 h 3997941"/>
              <a:gd name="connsiteX25" fmla="*/ 0 w 12199717"/>
              <a:gd name="connsiteY2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2193929 w 12199717"/>
              <a:gd name="connsiteY22" fmla="*/ 432939 h 3997941"/>
              <a:gd name="connsiteX23" fmla="*/ 12199717 w 12199717"/>
              <a:gd name="connsiteY23" fmla="*/ 3997941 h 3997941"/>
              <a:gd name="connsiteX24" fmla="*/ 0 w 12199717"/>
              <a:gd name="connsiteY2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2193929 w 12199717"/>
              <a:gd name="connsiteY21" fmla="*/ 432939 h 3997941"/>
              <a:gd name="connsiteX22" fmla="*/ 12199717 w 12199717"/>
              <a:gd name="connsiteY22" fmla="*/ 3997941 h 3997941"/>
              <a:gd name="connsiteX23" fmla="*/ 0 w 12199717"/>
              <a:gd name="connsiteY2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2193929 w 12199717"/>
              <a:gd name="connsiteY20" fmla="*/ 432939 h 3997941"/>
              <a:gd name="connsiteX21" fmla="*/ 12199717 w 12199717"/>
              <a:gd name="connsiteY21" fmla="*/ 3997941 h 3997941"/>
              <a:gd name="connsiteX22" fmla="*/ 0 w 12199717"/>
              <a:gd name="connsiteY2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2193929 w 12199717"/>
              <a:gd name="connsiteY19" fmla="*/ 432939 h 3997941"/>
              <a:gd name="connsiteX20" fmla="*/ 12199717 w 12199717"/>
              <a:gd name="connsiteY20" fmla="*/ 3997941 h 3997941"/>
              <a:gd name="connsiteX21" fmla="*/ 0 w 12199717"/>
              <a:gd name="connsiteY2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2193929 w 12199717"/>
              <a:gd name="connsiteY18" fmla="*/ 432939 h 3997941"/>
              <a:gd name="connsiteX19" fmla="*/ 12199717 w 12199717"/>
              <a:gd name="connsiteY19" fmla="*/ 3997941 h 3997941"/>
              <a:gd name="connsiteX20" fmla="*/ 0 w 12199717"/>
              <a:gd name="connsiteY2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74147 w 12199717"/>
              <a:gd name="connsiteY16" fmla="*/ 537111 h 3997941"/>
              <a:gd name="connsiteX17" fmla="*/ 12193929 w 12199717"/>
              <a:gd name="connsiteY17" fmla="*/ 432939 h 3997941"/>
              <a:gd name="connsiteX18" fmla="*/ 12199717 w 12199717"/>
              <a:gd name="connsiteY18" fmla="*/ 3997941 h 3997941"/>
              <a:gd name="connsiteX19" fmla="*/ 0 w 12199717"/>
              <a:gd name="connsiteY1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46826 w 12199717"/>
              <a:gd name="connsiteY12" fmla="*/ 566047 h 3997941"/>
              <a:gd name="connsiteX13" fmla="*/ 10081550 w 12199717"/>
              <a:gd name="connsiteY13" fmla="*/ 560260 h 3997941"/>
              <a:gd name="connsiteX14" fmla="*/ 10098912 w 12199717"/>
              <a:gd name="connsiteY14" fmla="*/ 548685 h 3997941"/>
              <a:gd name="connsiteX15" fmla="*/ 10174147 w 12199717"/>
              <a:gd name="connsiteY15" fmla="*/ 537111 h 3997941"/>
              <a:gd name="connsiteX16" fmla="*/ 12193929 w 12199717"/>
              <a:gd name="connsiteY16" fmla="*/ 432939 h 3997941"/>
              <a:gd name="connsiteX17" fmla="*/ 12199717 w 12199717"/>
              <a:gd name="connsiteY17" fmla="*/ 3997941 h 3997941"/>
              <a:gd name="connsiteX18" fmla="*/ 0 w 12199717"/>
              <a:gd name="connsiteY1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46826 w 12199717"/>
              <a:gd name="connsiteY11" fmla="*/ 566047 h 3997941"/>
              <a:gd name="connsiteX12" fmla="*/ 10081550 w 12199717"/>
              <a:gd name="connsiteY12" fmla="*/ 560260 h 3997941"/>
              <a:gd name="connsiteX13" fmla="*/ 10098912 w 12199717"/>
              <a:gd name="connsiteY13" fmla="*/ 548685 h 3997941"/>
              <a:gd name="connsiteX14" fmla="*/ 10174147 w 12199717"/>
              <a:gd name="connsiteY14" fmla="*/ 537111 h 3997941"/>
              <a:gd name="connsiteX15" fmla="*/ 12193929 w 12199717"/>
              <a:gd name="connsiteY15" fmla="*/ 432939 h 3997941"/>
              <a:gd name="connsiteX16" fmla="*/ 12199717 w 12199717"/>
              <a:gd name="connsiteY16" fmla="*/ 3997941 h 3997941"/>
              <a:gd name="connsiteX17" fmla="*/ 0 w 12199717"/>
              <a:gd name="connsiteY1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46826 w 12199717"/>
              <a:gd name="connsiteY11" fmla="*/ 566047 h 3997941"/>
              <a:gd name="connsiteX12" fmla="*/ 10081550 w 12199717"/>
              <a:gd name="connsiteY12" fmla="*/ 560260 h 3997941"/>
              <a:gd name="connsiteX13" fmla="*/ 10174147 w 12199717"/>
              <a:gd name="connsiteY13" fmla="*/ 537111 h 3997941"/>
              <a:gd name="connsiteX14" fmla="*/ 12193929 w 12199717"/>
              <a:gd name="connsiteY14" fmla="*/ 432939 h 3997941"/>
              <a:gd name="connsiteX15" fmla="*/ 12199717 w 12199717"/>
              <a:gd name="connsiteY15" fmla="*/ 3997941 h 3997941"/>
              <a:gd name="connsiteX16" fmla="*/ 0 w 12199717"/>
              <a:gd name="connsiteY1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81550 w 12199717"/>
              <a:gd name="connsiteY11" fmla="*/ 560260 h 3997941"/>
              <a:gd name="connsiteX12" fmla="*/ 10174147 w 12199717"/>
              <a:gd name="connsiteY12" fmla="*/ 537111 h 3997941"/>
              <a:gd name="connsiteX13" fmla="*/ 12193929 w 12199717"/>
              <a:gd name="connsiteY13" fmla="*/ 432939 h 3997941"/>
              <a:gd name="connsiteX14" fmla="*/ 12199717 w 12199717"/>
              <a:gd name="connsiteY14" fmla="*/ 3997941 h 3997941"/>
              <a:gd name="connsiteX15" fmla="*/ 0 w 12199717"/>
              <a:gd name="connsiteY1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174147 w 12199717"/>
              <a:gd name="connsiteY11" fmla="*/ 537111 h 3997941"/>
              <a:gd name="connsiteX12" fmla="*/ 12193929 w 12199717"/>
              <a:gd name="connsiteY12" fmla="*/ 432939 h 3997941"/>
              <a:gd name="connsiteX13" fmla="*/ 12199717 w 12199717"/>
              <a:gd name="connsiteY13" fmla="*/ 3997941 h 3997941"/>
              <a:gd name="connsiteX14" fmla="*/ 0 w 12199717"/>
              <a:gd name="connsiteY1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10174147 w 12199717"/>
              <a:gd name="connsiteY10" fmla="*/ 537111 h 3997941"/>
              <a:gd name="connsiteX11" fmla="*/ 12193929 w 12199717"/>
              <a:gd name="connsiteY11" fmla="*/ 432939 h 3997941"/>
              <a:gd name="connsiteX12" fmla="*/ 12199717 w 12199717"/>
              <a:gd name="connsiteY12" fmla="*/ 3997941 h 3997941"/>
              <a:gd name="connsiteX13" fmla="*/ 0 w 12199717"/>
              <a:gd name="connsiteY1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10174147 w 12199717"/>
              <a:gd name="connsiteY9" fmla="*/ 537111 h 3997941"/>
              <a:gd name="connsiteX10" fmla="*/ 12193929 w 12199717"/>
              <a:gd name="connsiteY10" fmla="*/ 432939 h 3997941"/>
              <a:gd name="connsiteX11" fmla="*/ 12199717 w 12199717"/>
              <a:gd name="connsiteY11" fmla="*/ 3997941 h 3997941"/>
              <a:gd name="connsiteX12" fmla="*/ 0 w 12199717"/>
              <a:gd name="connsiteY1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10174147 w 12199717"/>
              <a:gd name="connsiteY8" fmla="*/ 537111 h 3997941"/>
              <a:gd name="connsiteX9" fmla="*/ 12193929 w 12199717"/>
              <a:gd name="connsiteY9" fmla="*/ 432939 h 3997941"/>
              <a:gd name="connsiteX10" fmla="*/ 12199717 w 12199717"/>
              <a:gd name="connsiteY10" fmla="*/ 3997941 h 3997941"/>
              <a:gd name="connsiteX11" fmla="*/ 0 w 12199717"/>
              <a:gd name="connsiteY1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10174147 w 12199717"/>
              <a:gd name="connsiteY7" fmla="*/ 537111 h 3997941"/>
              <a:gd name="connsiteX8" fmla="*/ 12193929 w 12199717"/>
              <a:gd name="connsiteY8" fmla="*/ 432939 h 3997941"/>
              <a:gd name="connsiteX9" fmla="*/ 12199717 w 12199717"/>
              <a:gd name="connsiteY9" fmla="*/ 3997941 h 3997941"/>
              <a:gd name="connsiteX10" fmla="*/ 0 w 12199717"/>
              <a:gd name="connsiteY1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12193929 w 12199717"/>
              <a:gd name="connsiteY7" fmla="*/ 432939 h 3997941"/>
              <a:gd name="connsiteX8" fmla="*/ 12199717 w 12199717"/>
              <a:gd name="connsiteY8" fmla="*/ 3997941 h 3997941"/>
              <a:gd name="connsiteX9" fmla="*/ 0 w 12199717"/>
              <a:gd name="connsiteY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12193929 w 12199717"/>
              <a:gd name="connsiteY6" fmla="*/ 432939 h 3997941"/>
              <a:gd name="connsiteX7" fmla="*/ 12199717 w 12199717"/>
              <a:gd name="connsiteY7" fmla="*/ 3997941 h 3997941"/>
              <a:gd name="connsiteX8" fmla="*/ 0 w 12199717"/>
              <a:gd name="connsiteY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12193929 w 12199717"/>
              <a:gd name="connsiteY5" fmla="*/ 432939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88846 w 12199717"/>
              <a:gd name="connsiteY4" fmla="*/ 478467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3350 w 12199717"/>
              <a:gd name="connsiteY4" fmla="*/ 442432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3350 w 12199717"/>
              <a:gd name="connsiteY4" fmla="*/ 442432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6993 h 3998276"/>
              <a:gd name="connsiteX1" fmla="*/ 68239 w 12199717"/>
              <a:gd name="connsiteY1" fmla="*/ 392609 h 3998276"/>
              <a:gd name="connsiteX2" fmla="*/ 2749615 w 12199717"/>
              <a:gd name="connsiteY2" fmla="*/ 335 h 3998276"/>
              <a:gd name="connsiteX3" fmla="*/ 6076794 w 12199717"/>
              <a:gd name="connsiteY3" fmla="*/ 219540 h 3998276"/>
              <a:gd name="connsiteX4" fmla="*/ 9193350 w 12199717"/>
              <a:gd name="connsiteY4" fmla="*/ 442767 h 3998276"/>
              <a:gd name="connsiteX5" fmla="*/ 12198433 w 12199717"/>
              <a:gd name="connsiteY5" fmla="*/ 235079 h 3998276"/>
              <a:gd name="connsiteX6" fmla="*/ 12199717 w 12199717"/>
              <a:gd name="connsiteY6" fmla="*/ 3998276 h 3998276"/>
              <a:gd name="connsiteX7" fmla="*/ 0 w 12199717"/>
              <a:gd name="connsiteY7" fmla="*/ 3996993 h 3998276"/>
              <a:gd name="connsiteX0" fmla="*/ 0 w 12199717"/>
              <a:gd name="connsiteY0" fmla="*/ 3997144 h 3998427"/>
              <a:gd name="connsiteX1" fmla="*/ 3412 w 12199717"/>
              <a:gd name="connsiteY1" fmla="*/ 300638 h 3998427"/>
              <a:gd name="connsiteX2" fmla="*/ 2749615 w 12199717"/>
              <a:gd name="connsiteY2" fmla="*/ 486 h 3998427"/>
              <a:gd name="connsiteX3" fmla="*/ 6076794 w 12199717"/>
              <a:gd name="connsiteY3" fmla="*/ 219691 h 3998427"/>
              <a:gd name="connsiteX4" fmla="*/ 9193350 w 12199717"/>
              <a:gd name="connsiteY4" fmla="*/ 442918 h 3998427"/>
              <a:gd name="connsiteX5" fmla="*/ 12198433 w 12199717"/>
              <a:gd name="connsiteY5" fmla="*/ 235230 h 3998427"/>
              <a:gd name="connsiteX6" fmla="*/ 12199717 w 12199717"/>
              <a:gd name="connsiteY6" fmla="*/ 3998427 h 3998427"/>
              <a:gd name="connsiteX7" fmla="*/ 0 w 12199717"/>
              <a:gd name="connsiteY7" fmla="*/ 3997144 h 3998427"/>
              <a:gd name="connsiteX0" fmla="*/ 0 w 12199717"/>
              <a:gd name="connsiteY0" fmla="*/ 4928604 h 4928606"/>
              <a:gd name="connsiteX1" fmla="*/ 3412 w 12199717"/>
              <a:gd name="connsiteY1" fmla="*/ 300638 h 4928606"/>
              <a:gd name="connsiteX2" fmla="*/ 2749615 w 12199717"/>
              <a:gd name="connsiteY2" fmla="*/ 486 h 4928606"/>
              <a:gd name="connsiteX3" fmla="*/ 6076794 w 12199717"/>
              <a:gd name="connsiteY3" fmla="*/ 219691 h 4928606"/>
              <a:gd name="connsiteX4" fmla="*/ 9193350 w 12199717"/>
              <a:gd name="connsiteY4" fmla="*/ 442918 h 4928606"/>
              <a:gd name="connsiteX5" fmla="*/ 12198433 w 12199717"/>
              <a:gd name="connsiteY5" fmla="*/ 235230 h 4928606"/>
              <a:gd name="connsiteX6" fmla="*/ 12199717 w 12199717"/>
              <a:gd name="connsiteY6" fmla="*/ 3998427 h 4928606"/>
              <a:gd name="connsiteX7" fmla="*/ 0 w 12199717"/>
              <a:gd name="connsiteY7" fmla="*/ 4928604 h 4928606"/>
              <a:gd name="connsiteX0" fmla="*/ 0 w 12203129"/>
              <a:gd name="connsiteY0" fmla="*/ 4928604 h 4928606"/>
              <a:gd name="connsiteX1" fmla="*/ 3412 w 12203129"/>
              <a:gd name="connsiteY1" fmla="*/ 300638 h 4928606"/>
              <a:gd name="connsiteX2" fmla="*/ 2749615 w 12203129"/>
              <a:gd name="connsiteY2" fmla="*/ 486 h 4928606"/>
              <a:gd name="connsiteX3" fmla="*/ 6076794 w 12203129"/>
              <a:gd name="connsiteY3" fmla="*/ 219691 h 4928606"/>
              <a:gd name="connsiteX4" fmla="*/ 9193350 w 12203129"/>
              <a:gd name="connsiteY4" fmla="*/ 442918 h 4928606"/>
              <a:gd name="connsiteX5" fmla="*/ 12198433 w 12203129"/>
              <a:gd name="connsiteY5" fmla="*/ 235230 h 4928606"/>
              <a:gd name="connsiteX6" fmla="*/ 12203129 w 12203129"/>
              <a:gd name="connsiteY6" fmla="*/ 4916239 h 4928606"/>
              <a:gd name="connsiteX7" fmla="*/ 0 w 12203129"/>
              <a:gd name="connsiteY7" fmla="*/ 4928604 h 492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3129" h="4928606">
                <a:moveTo>
                  <a:pt x="0" y="4928604"/>
                </a:moveTo>
                <a:cubicBezTo>
                  <a:pt x="7222" y="4932233"/>
                  <a:pt x="13605" y="308349"/>
                  <a:pt x="3412" y="300638"/>
                </a:cubicBezTo>
                <a:cubicBezTo>
                  <a:pt x="541577" y="181432"/>
                  <a:pt x="1571820" y="-10938"/>
                  <a:pt x="2749615" y="486"/>
                </a:cubicBezTo>
                <a:cubicBezTo>
                  <a:pt x="4251145" y="12702"/>
                  <a:pt x="4998974" y="124778"/>
                  <a:pt x="6076794" y="219691"/>
                </a:cubicBezTo>
                <a:cubicBezTo>
                  <a:pt x="7161112" y="315176"/>
                  <a:pt x="8040386" y="419560"/>
                  <a:pt x="9193350" y="442918"/>
                </a:cubicBezTo>
                <a:cubicBezTo>
                  <a:pt x="10842181" y="426239"/>
                  <a:pt x="11153195" y="387040"/>
                  <a:pt x="12198433" y="235230"/>
                </a:cubicBezTo>
                <a:cubicBezTo>
                  <a:pt x="12200362" y="1423564"/>
                  <a:pt x="12201200" y="3727905"/>
                  <a:pt x="12203129" y="4916239"/>
                </a:cubicBezTo>
                <a:lnTo>
                  <a:pt x="0" y="4928604"/>
                </a:lnTo>
                <a:close/>
              </a:path>
            </a:pathLst>
          </a:custGeom>
          <a:solidFill>
            <a:srgbClr val="BBC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2" name="Titel 1">
            <a:extLst>
              <a:ext uri="{FF2B5EF4-FFF2-40B4-BE49-F238E27FC236}">
                <a16:creationId xmlns:a16="http://schemas.microsoft.com/office/drawing/2014/main" id="{36CF33A0-AE82-3D49-A2A5-C34A900DB08D}"/>
              </a:ext>
            </a:extLst>
          </p:cNvPr>
          <p:cNvSpPr>
            <a:spLocks noGrp="1"/>
          </p:cNvSpPr>
          <p:nvPr>
            <p:ph type="ctrTitle"/>
          </p:nvPr>
        </p:nvSpPr>
        <p:spPr>
          <a:xfrm>
            <a:off x="1524000" y="2427697"/>
            <a:ext cx="9144000" cy="2387600"/>
          </a:xfrm>
        </p:spPr>
        <p:txBody>
          <a:bodyPr anchor="b"/>
          <a:lstStyle>
            <a:lvl1pPr algn="ctr">
              <a:defRPr sz="6000" b="1">
                <a:solidFill>
                  <a:schemeClr val="bg1"/>
                </a:solidFill>
                <a:latin typeface="+mn-lt"/>
              </a:defRPr>
            </a:lvl1pPr>
          </a:lstStyle>
          <a:p>
            <a:r>
              <a:rPr lang="de-DE" dirty="0"/>
              <a:t>Mastertitelformat bearbeiten</a:t>
            </a:r>
          </a:p>
        </p:txBody>
      </p:sp>
      <p:sp>
        <p:nvSpPr>
          <p:cNvPr id="3" name="Untertitel 2">
            <a:extLst>
              <a:ext uri="{FF2B5EF4-FFF2-40B4-BE49-F238E27FC236}">
                <a16:creationId xmlns:a16="http://schemas.microsoft.com/office/drawing/2014/main" id="{C4670444-41D9-7C4D-A4CA-34CC39312A5D}"/>
              </a:ext>
            </a:extLst>
          </p:cNvPr>
          <p:cNvSpPr>
            <a:spLocks noGrp="1"/>
          </p:cNvSpPr>
          <p:nvPr>
            <p:ph type="subTitle" idx="1"/>
          </p:nvPr>
        </p:nvSpPr>
        <p:spPr>
          <a:xfrm>
            <a:off x="1524000" y="4907372"/>
            <a:ext cx="9144000" cy="110911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Grafik 7">
            <a:extLst>
              <a:ext uri="{FF2B5EF4-FFF2-40B4-BE49-F238E27FC236}">
                <a16:creationId xmlns:a16="http://schemas.microsoft.com/office/drawing/2014/main" id="{E33C3800-4BFF-5B4B-B99A-AB109FB36A9E}"/>
              </a:ext>
            </a:extLst>
          </p:cNvPr>
          <p:cNvPicPr>
            <a:picLocks noChangeAspect="1"/>
          </p:cNvPicPr>
          <p:nvPr userDrawn="1"/>
        </p:nvPicPr>
        <p:blipFill>
          <a:blip r:embed="rId2"/>
          <a:stretch>
            <a:fillRect/>
          </a:stretch>
        </p:blipFill>
        <p:spPr>
          <a:xfrm>
            <a:off x="286301" y="-188430"/>
            <a:ext cx="6419299" cy="2390765"/>
          </a:xfrm>
          <a:prstGeom prst="rect">
            <a:avLst/>
          </a:prstGeom>
        </p:spPr>
      </p:pic>
      <p:sp>
        <p:nvSpPr>
          <p:cNvPr id="14" name="Rechteck 13">
            <a:extLst>
              <a:ext uri="{FF2B5EF4-FFF2-40B4-BE49-F238E27FC236}">
                <a16:creationId xmlns:a16="http://schemas.microsoft.com/office/drawing/2014/main" id="{015A24B7-9D17-4D43-A6AE-1939062F2A09}"/>
              </a:ext>
            </a:extLst>
          </p:cNvPr>
          <p:cNvSpPr/>
          <p:nvPr userDrawn="1"/>
        </p:nvSpPr>
        <p:spPr>
          <a:xfrm>
            <a:off x="10661374" y="379708"/>
            <a:ext cx="1117338" cy="1170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366B3F92-44ED-0C4A-BE12-CD7376C919AC}"/>
              </a:ext>
            </a:extLst>
          </p:cNvPr>
          <p:cNvPicPr>
            <a:picLocks noChangeAspect="1"/>
          </p:cNvPicPr>
          <p:nvPr userDrawn="1"/>
        </p:nvPicPr>
        <p:blipFill>
          <a:blip r:embed="rId3">
            <a:alphaModFix amt="80000"/>
          </a:blip>
          <a:stretch>
            <a:fillRect/>
          </a:stretch>
        </p:blipFill>
        <p:spPr>
          <a:xfrm>
            <a:off x="10445700" y="5162762"/>
            <a:ext cx="1119631" cy="1243256"/>
          </a:xfrm>
          <a:prstGeom prst="rect">
            <a:avLst/>
          </a:prstGeom>
        </p:spPr>
      </p:pic>
    </p:spTree>
    <p:extLst>
      <p:ext uri="{BB962C8B-B14F-4D97-AF65-F5344CB8AC3E}">
        <p14:creationId xmlns:p14="http://schemas.microsoft.com/office/powerpoint/2010/main" val="3097334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2_Titelfolie">
    <p:spTree>
      <p:nvGrpSpPr>
        <p:cNvPr id="1" name=""/>
        <p:cNvGrpSpPr/>
        <p:nvPr/>
      </p:nvGrpSpPr>
      <p:grpSpPr>
        <a:xfrm>
          <a:off x="0" y="0"/>
          <a:ext cx="0" cy="0"/>
          <a:chOff x="0" y="0"/>
          <a:chExt cx="0" cy="0"/>
        </a:xfrm>
      </p:grpSpPr>
      <p:sp>
        <p:nvSpPr>
          <p:cNvPr id="9" name="Freihandform 8">
            <a:extLst>
              <a:ext uri="{FF2B5EF4-FFF2-40B4-BE49-F238E27FC236}">
                <a16:creationId xmlns:a16="http://schemas.microsoft.com/office/drawing/2014/main" id="{001544FC-FAEA-6C4F-BF90-54125CEB123C}"/>
              </a:ext>
            </a:extLst>
          </p:cNvPr>
          <p:cNvSpPr/>
          <p:nvPr userDrawn="1"/>
        </p:nvSpPr>
        <p:spPr>
          <a:xfrm>
            <a:off x="-7717" y="1939366"/>
            <a:ext cx="12203129" cy="4928606"/>
          </a:xfrm>
          <a:custGeom>
            <a:avLst/>
            <a:gdLst>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145210 w 12199717"/>
              <a:gd name="connsiteY85" fmla="*/ 283579 h 3750197"/>
              <a:gd name="connsiteX86" fmla="*/ 10781818 w 12199717"/>
              <a:gd name="connsiteY86" fmla="*/ 277792 h 3750197"/>
              <a:gd name="connsiteX87" fmla="*/ 10984375 w 12199717"/>
              <a:gd name="connsiteY87" fmla="*/ 266217 h 3750197"/>
              <a:gd name="connsiteX88" fmla="*/ 11129059 w 12199717"/>
              <a:gd name="connsiteY88" fmla="*/ 260430 h 3750197"/>
              <a:gd name="connsiteX89" fmla="*/ 11308466 w 12199717"/>
              <a:gd name="connsiteY89" fmla="*/ 248855 h 3750197"/>
              <a:gd name="connsiteX90" fmla="*/ 11412638 w 12199717"/>
              <a:gd name="connsiteY90" fmla="*/ 243068 h 3750197"/>
              <a:gd name="connsiteX91" fmla="*/ 11603621 w 12199717"/>
              <a:gd name="connsiteY91" fmla="*/ 231493 h 3750197"/>
              <a:gd name="connsiteX92" fmla="*/ 11719367 w 12199717"/>
              <a:gd name="connsiteY92" fmla="*/ 225706 h 3750197"/>
              <a:gd name="connsiteX93" fmla="*/ 11979798 w 12199717"/>
              <a:gd name="connsiteY93" fmla="*/ 219919 h 3750197"/>
              <a:gd name="connsiteX94" fmla="*/ 12026097 w 12199717"/>
              <a:gd name="connsiteY94" fmla="*/ 214131 h 3750197"/>
              <a:gd name="connsiteX95" fmla="*/ 12130269 w 12199717"/>
              <a:gd name="connsiteY95" fmla="*/ 202557 h 3750197"/>
              <a:gd name="connsiteX96" fmla="*/ 12170780 w 12199717"/>
              <a:gd name="connsiteY96" fmla="*/ 190982 h 3750197"/>
              <a:gd name="connsiteX97" fmla="*/ 12193929 w 12199717"/>
              <a:gd name="connsiteY97" fmla="*/ 185195 h 3750197"/>
              <a:gd name="connsiteX98" fmla="*/ 12199717 w 12199717"/>
              <a:gd name="connsiteY98" fmla="*/ 3750197 h 3750197"/>
              <a:gd name="connsiteX99" fmla="*/ 0 w 12199717"/>
              <a:gd name="connsiteY99" fmla="*/ 3744410 h 3750197"/>
              <a:gd name="connsiteX100" fmla="*/ 0 w 12199717"/>
              <a:gd name="connsiteY100"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75316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6013048 w 12199717"/>
              <a:gd name="connsiteY61" fmla="*/ 335665 h 3750197"/>
              <a:gd name="connsiteX62" fmla="*/ 6117221 w 12199717"/>
              <a:gd name="connsiteY62" fmla="*/ 347240 h 3750197"/>
              <a:gd name="connsiteX63" fmla="*/ 6140370 w 12199717"/>
              <a:gd name="connsiteY63" fmla="*/ 353027 h 3750197"/>
              <a:gd name="connsiteX64" fmla="*/ 6279266 w 12199717"/>
              <a:gd name="connsiteY64" fmla="*/ 364602 h 3750197"/>
              <a:gd name="connsiteX65" fmla="*/ 6412375 w 12199717"/>
              <a:gd name="connsiteY65" fmla="*/ 370389 h 3750197"/>
              <a:gd name="connsiteX66" fmla="*/ 6585995 w 12199717"/>
              <a:gd name="connsiteY66" fmla="*/ 381964 h 3750197"/>
              <a:gd name="connsiteX67" fmla="*/ 6690167 w 12199717"/>
              <a:gd name="connsiteY67" fmla="*/ 387751 h 3750197"/>
              <a:gd name="connsiteX68" fmla="*/ 7275316 w 12199717"/>
              <a:gd name="connsiteY68" fmla="*/ 410901 h 3750197"/>
              <a:gd name="connsiteX69" fmla="*/ 8165940 w 12199717"/>
              <a:gd name="connsiteY69" fmla="*/ 428263 h 3750197"/>
              <a:gd name="connsiteX70" fmla="*/ 9427580 w 12199717"/>
              <a:gd name="connsiteY70" fmla="*/ 410901 h 3750197"/>
              <a:gd name="connsiteX71" fmla="*/ 9531752 w 12199717"/>
              <a:gd name="connsiteY71" fmla="*/ 399326 h 3750197"/>
              <a:gd name="connsiteX72" fmla="*/ 9647499 w 12199717"/>
              <a:gd name="connsiteY72" fmla="*/ 387751 h 3750197"/>
              <a:gd name="connsiteX73" fmla="*/ 9751671 w 12199717"/>
              <a:gd name="connsiteY73" fmla="*/ 376177 h 3750197"/>
              <a:gd name="connsiteX74" fmla="*/ 9878993 w 12199717"/>
              <a:gd name="connsiteY74" fmla="*/ 364602 h 3750197"/>
              <a:gd name="connsiteX75" fmla="*/ 9925291 w 12199717"/>
              <a:gd name="connsiteY75" fmla="*/ 353027 h 3750197"/>
              <a:gd name="connsiteX76" fmla="*/ 9948441 w 12199717"/>
              <a:gd name="connsiteY76" fmla="*/ 347240 h 3750197"/>
              <a:gd name="connsiteX77" fmla="*/ 9983165 w 12199717"/>
              <a:gd name="connsiteY77" fmla="*/ 335665 h 3750197"/>
              <a:gd name="connsiteX78" fmla="*/ 10017889 w 12199717"/>
              <a:gd name="connsiteY78" fmla="*/ 329878 h 3750197"/>
              <a:gd name="connsiteX79" fmla="*/ 10046826 w 12199717"/>
              <a:gd name="connsiteY79" fmla="*/ 318303 h 3750197"/>
              <a:gd name="connsiteX80" fmla="*/ 10081550 w 12199717"/>
              <a:gd name="connsiteY80" fmla="*/ 312516 h 3750197"/>
              <a:gd name="connsiteX81" fmla="*/ 10098912 w 12199717"/>
              <a:gd name="connsiteY81" fmla="*/ 300941 h 3750197"/>
              <a:gd name="connsiteX82" fmla="*/ 10116274 w 12199717"/>
              <a:gd name="connsiteY82" fmla="*/ 295154 h 3750197"/>
              <a:gd name="connsiteX83" fmla="*/ 10174147 w 12199717"/>
              <a:gd name="connsiteY83" fmla="*/ 289367 h 3750197"/>
              <a:gd name="connsiteX84" fmla="*/ 10781818 w 12199717"/>
              <a:gd name="connsiteY84" fmla="*/ 277792 h 3750197"/>
              <a:gd name="connsiteX85" fmla="*/ 10984375 w 12199717"/>
              <a:gd name="connsiteY85" fmla="*/ 266217 h 3750197"/>
              <a:gd name="connsiteX86" fmla="*/ 11129059 w 12199717"/>
              <a:gd name="connsiteY86" fmla="*/ 260430 h 3750197"/>
              <a:gd name="connsiteX87" fmla="*/ 11308466 w 12199717"/>
              <a:gd name="connsiteY87" fmla="*/ 248855 h 3750197"/>
              <a:gd name="connsiteX88" fmla="*/ 11412638 w 12199717"/>
              <a:gd name="connsiteY88" fmla="*/ 243068 h 3750197"/>
              <a:gd name="connsiteX89" fmla="*/ 11603621 w 12199717"/>
              <a:gd name="connsiteY89" fmla="*/ 231493 h 3750197"/>
              <a:gd name="connsiteX90" fmla="*/ 11719367 w 12199717"/>
              <a:gd name="connsiteY90" fmla="*/ 225706 h 3750197"/>
              <a:gd name="connsiteX91" fmla="*/ 11979798 w 12199717"/>
              <a:gd name="connsiteY91" fmla="*/ 219919 h 3750197"/>
              <a:gd name="connsiteX92" fmla="*/ 12026097 w 12199717"/>
              <a:gd name="connsiteY92" fmla="*/ 214131 h 3750197"/>
              <a:gd name="connsiteX93" fmla="*/ 12130269 w 12199717"/>
              <a:gd name="connsiteY93" fmla="*/ 202557 h 3750197"/>
              <a:gd name="connsiteX94" fmla="*/ 12170780 w 12199717"/>
              <a:gd name="connsiteY94" fmla="*/ 190982 h 3750197"/>
              <a:gd name="connsiteX95" fmla="*/ 12193929 w 12199717"/>
              <a:gd name="connsiteY95" fmla="*/ 185195 h 3750197"/>
              <a:gd name="connsiteX96" fmla="*/ 12199717 w 12199717"/>
              <a:gd name="connsiteY96" fmla="*/ 3750197 h 3750197"/>
              <a:gd name="connsiteX97" fmla="*/ 0 w 12199717"/>
              <a:gd name="connsiteY97" fmla="*/ 3744410 h 3750197"/>
              <a:gd name="connsiteX98" fmla="*/ 0 w 12199717"/>
              <a:gd name="connsiteY98"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55175 w 12199717"/>
              <a:gd name="connsiteY59" fmla="*/ 318303 h 3750197"/>
              <a:gd name="connsiteX60" fmla="*/ 6013048 w 12199717"/>
              <a:gd name="connsiteY60" fmla="*/ 335665 h 3750197"/>
              <a:gd name="connsiteX61" fmla="*/ 6117221 w 12199717"/>
              <a:gd name="connsiteY61" fmla="*/ 347240 h 3750197"/>
              <a:gd name="connsiteX62" fmla="*/ 6140370 w 12199717"/>
              <a:gd name="connsiteY62" fmla="*/ 353027 h 3750197"/>
              <a:gd name="connsiteX63" fmla="*/ 6279266 w 12199717"/>
              <a:gd name="connsiteY63" fmla="*/ 364602 h 3750197"/>
              <a:gd name="connsiteX64" fmla="*/ 6412375 w 12199717"/>
              <a:gd name="connsiteY64" fmla="*/ 370389 h 3750197"/>
              <a:gd name="connsiteX65" fmla="*/ 6585995 w 12199717"/>
              <a:gd name="connsiteY65" fmla="*/ 381964 h 3750197"/>
              <a:gd name="connsiteX66" fmla="*/ 6690167 w 12199717"/>
              <a:gd name="connsiteY66" fmla="*/ 387751 h 3750197"/>
              <a:gd name="connsiteX67" fmla="*/ 7275316 w 12199717"/>
              <a:gd name="connsiteY67" fmla="*/ 410901 h 3750197"/>
              <a:gd name="connsiteX68" fmla="*/ 8165940 w 12199717"/>
              <a:gd name="connsiteY68" fmla="*/ 428263 h 3750197"/>
              <a:gd name="connsiteX69" fmla="*/ 9427580 w 12199717"/>
              <a:gd name="connsiteY69" fmla="*/ 410901 h 3750197"/>
              <a:gd name="connsiteX70" fmla="*/ 9531752 w 12199717"/>
              <a:gd name="connsiteY70" fmla="*/ 399326 h 3750197"/>
              <a:gd name="connsiteX71" fmla="*/ 9647499 w 12199717"/>
              <a:gd name="connsiteY71" fmla="*/ 387751 h 3750197"/>
              <a:gd name="connsiteX72" fmla="*/ 9751671 w 12199717"/>
              <a:gd name="connsiteY72" fmla="*/ 376177 h 3750197"/>
              <a:gd name="connsiteX73" fmla="*/ 9878993 w 12199717"/>
              <a:gd name="connsiteY73" fmla="*/ 364602 h 3750197"/>
              <a:gd name="connsiteX74" fmla="*/ 9925291 w 12199717"/>
              <a:gd name="connsiteY74" fmla="*/ 353027 h 3750197"/>
              <a:gd name="connsiteX75" fmla="*/ 9948441 w 12199717"/>
              <a:gd name="connsiteY75" fmla="*/ 347240 h 3750197"/>
              <a:gd name="connsiteX76" fmla="*/ 9983165 w 12199717"/>
              <a:gd name="connsiteY76" fmla="*/ 335665 h 3750197"/>
              <a:gd name="connsiteX77" fmla="*/ 10017889 w 12199717"/>
              <a:gd name="connsiteY77" fmla="*/ 329878 h 3750197"/>
              <a:gd name="connsiteX78" fmla="*/ 10046826 w 12199717"/>
              <a:gd name="connsiteY78" fmla="*/ 318303 h 3750197"/>
              <a:gd name="connsiteX79" fmla="*/ 10081550 w 12199717"/>
              <a:gd name="connsiteY79" fmla="*/ 312516 h 3750197"/>
              <a:gd name="connsiteX80" fmla="*/ 10098912 w 12199717"/>
              <a:gd name="connsiteY80" fmla="*/ 300941 h 3750197"/>
              <a:gd name="connsiteX81" fmla="*/ 10116274 w 12199717"/>
              <a:gd name="connsiteY81" fmla="*/ 295154 h 3750197"/>
              <a:gd name="connsiteX82" fmla="*/ 10174147 w 12199717"/>
              <a:gd name="connsiteY82" fmla="*/ 289367 h 3750197"/>
              <a:gd name="connsiteX83" fmla="*/ 10781818 w 12199717"/>
              <a:gd name="connsiteY83" fmla="*/ 277792 h 3750197"/>
              <a:gd name="connsiteX84" fmla="*/ 10984375 w 12199717"/>
              <a:gd name="connsiteY84" fmla="*/ 266217 h 3750197"/>
              <a:gd name="connsiteX85" fmla="*/ 11129059 w 12199717"/>
              <a:gd name="connsiteY85" fmla="*/ 260430 h 3750197"/>
              <a:gd name="connsiteX86" fmla="*/ 11308466 w 12199717"/>
              <a:gd name="connsiteY86" fmla="*/ 248855 h 3750197"/>
              <a:gd name="connsiteX87" fmla="*/ 11412638 w 12199717"/>
              <a:gd name="connsiteY87" fmla="*/ 243068 h 3750197"/>
              <a:gd name="connsiteX88" fmla="*/ 11603621 w 12199717"/>
              <a:gd name="connsiteY88" fmla="*/ 231493 h 3750197"/>
              <a:gd name="connsiteX89" fmla="*/ 11719367 w 12199717"/>
              <a:gd name="connsiteY89" fmla="*/ 225706 h 3750197"/>
              <a:gd name="connsiteX90" fmla="*/ 11979798 w 12199717"/>
              <a:gd name="connsiteY90" fmla="*/ 219919 h 3750197"/>
              <a:gd name="connsiteX91" fmla="*/ 12026097 w 12199717"/>
              <a:gd name="connsiteY91" fmla="*/ 214131 h 3750197"/>
              <a:gd name="connsiteX92" fmla="*/ 12130269 w 12199717"/>
              <a:gd name="connsiteY92" fmla="*/ 202557 h 3750197"/>
              <a:gd name="connsiteX93" fmla="*/ 12170780 w 12199717"/>
              <a:gd name="connsiteY93" fmla="*/ 190982 h 3750197"/>
              <a:gd name="connsiteX94" fmla="*/ 12193929 w 12199717"/>
              <a:gd name="connsiteY94" fmla="*/ 185195 h 3750197"/>
              <a:gd name="connsiteX95" fmla="*/ 12199717 w 12199717"/>
              <a:gd name="connsiteY95" fmla="*/ 3750197 h 3750197"/>
              <a:gd name="connsiteX96" fmla="*/ 0 w 12199717"/>
              <a:gd name="connsiteY96" fmla="*/ 3744410 h 3750197"/>
              <a:gd name="connsiteX97" fmla="*/ 0 w 12199717"/>
              <a:gd name="connsiteY97"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746831 w 12199717"/>
              <a:gd name="connsiteY55" fmla="*/ 277792 h 3750197"/>
              <a:gd name="connsiteX56" fmla="*/ 5810491 w 12199717"/>
              <a:gd name="connsiteY56" fmla="*/ 289367 h 3750197"/>
              <a:gd name="connsiteX57" fmla="*/ 5868365 w 12199717"/>
              <a:gd name="connsiteY57" fmla="*/ 300941 h 3750197"/>
              <a:gd name="connsiteX58" fmla="*/ 5955175 w 12199717"/>
              <a:gd name="connsiteY58" fmla="*/ 318303 h 3750197"/>
              <a:gd name="connsiteX59" fmla="*/ 6013048 w 12199717"/>
              <a:gd name="connsiteY59" fmla="*/ 335665 h 3750197"/>
              <a:gd name="connsiteX60" fmla="*/ 6117221 w 12199717"/>
              <a:gd name="connsiteY60" fmla="*/ 347240 h 3750197"/>
              <a:gd name="connsiteX61" fmla="*/ 6140370 w 12199717"/>
              <a:gd name="connsiteY61" fmla="*/ 353027 h 3750197"/>
              <a:gd name="connsiteX62" fmla="*/ 6279266 w 12199717"/>
              <a:gd name="connsiteY62" fmla="*/ 364602 h 3750197"/>
              <a:gd name="connsiteX63" fmla="*/ 6412375 w 12199717"/>
              <a:gd name="connsiteY63" fmla="*/ 370389 h 3750197"/>
              <a:gd name="connsiteX64" fmla="*/ 6585995 w 12199717"/>
              <a:gd name="connsiteY64" fmla="*/ 381964 h 3750197"/>
              <a:gd name="connsiteX65" fmla="*/ 6690167 w 12199717"/>
              <a:gd name="connsiteY65" fmla="*/ 387751 h 3750197"/>
              <a:gd name="connsiteX66" fmla="*/ 7275316 w 12199717"/>
              <a:gd name="connsiteY66" fmla="*/ 410901 h 3750197"/>
              <a:gd name="connsiteX67" fmla="*/ 8165940 w 12199717"/>
              <a:gd name="connsiteY67" fmla="*/ 428263 h 3750197"/>
              <a:gd name="connsiteX68" fmla="*/ 9427580 w 12199717"/>
              <a:gd name="connsiteY68" fmla="*/ 410901 h 3750197"/>
              <a:gd name="connsiteX69" fmla="*/ 9531752 w 12199717"/>
              <a:gd name="connsiteY69" fmla="*/ 399326 h 3750197"/>
              <a:gd name="connsiteX70" fmla="*/ 9647499 w 12199717"/>
              <a:gd name="connsiteY70" fmla="*/ 387751 h 3750197"/>
              <a:gd name="connsiteX71" fmla="*/ 9751671 w 12199717"/>
              <a:gd name="connsiteY71" fmla="*/ 376177 h 3750197"/>
              <a:gd name="connsiteX72" fmla="*/ 9878993 w 12199717"/>
              <a:gd name="connsiteY72" fmla="*/ 364602 h 3750197"/>
              <a:gd name="connsiteX73" fmla="*/ 9925291 w 12199717"/>
              <a:gd name="connsiteY73" fmla="*/ 353027 h 3750197"/>
              <a:gd name="connsiteX74" fmla="*/ 9948441 w 12199717"/>
              <a:gd name="connsiteY74" fmla="*/ 347240 h 3750197"/>
              <a:gd name="connsiteX75" fmla="*/ 9983165 w 12199717"/>
              <a:gd name="connsiteY75" fmla="*/ 335665 h 3750197"/>
              <a:gd name="connsiteX76" fmla="*/ 10017889 w 12199717"/>
              <a:gd name="connsiteY76" fmla="*/ 329878 h 3750197"/>
              <a:gd name="connsiteX77" fmla="*/ 10046826 w 12199717"/>
              <a:gd name="connsiteY77" fmla="*/ 318303 h 3750197"/>
              <a:gd name="connsiteX78" fmla="*/ 10081550 w 12199717"/>
              <a:gd name="connsiteY78" fmla="*/ 312516 h 3750197"/>
              <a:gd name="connsiteX79" fmla="*/ 10098912 w 12199717"/>
              <a:gd name="connsiteY79" fmla="*/ 300941 h 3750197"/>
              <a:gd name="connsiteX80" fmla="*/ 10116274 w 12199717"/>
              <a:gd name="connsiteY80" fmla="*/ 295154 h 3750197"/>
              <a:gd name="connsiteX81" fmla="*/ 10174147 w 12199717"/>
              <a:gd name="connsiteY81" fmla="*/ 289367 h 3750197"/>
              <a:gd name="connsiteX82" fmla="*/ 10781818 w 12199717"/>
              <a:gd name="connsiteY82" fmla="*/ 277792 h 3750197"/>
              <a:gd name="connsiteX83" fmla="*/ 10984375 w 12199717"/>
              <a:gd name="connsiteY83" fmla="*/ 266217 h 3750197"/>
              <a:gd name="connsiteX84" fmla="*/ 11129059 w 12199717"/>
              <a:gd name="connsiteY84" fmla="*/ 260430 h 3750197"/>
              <a:gd name="connsiteX85" fmla="*/ 11308466 w 12199717"/>
              <a:gd name="connsiteY85" fmla="*/ 248855 h 3750197"/>
              <a:gd name="connsiteX86" fmla="*/ 11412638 w 12199717"/>
              <a:gd name="connsiteY86" fmla="*/ 243068 h 3750197"/>
              <a:gd name="connsiteX87" fmla="*/ 11603621 w 12199717"/>
              <a:gd name="connsiteY87" fmla="*/ 231493 h 3750197"/>
              <a:gd name="connsiteX88" fmla="*/ 11719367 w 12199717"/>
              <a:gd name="connsiteY88" fmla="*/ 225706 h 3750197"/>
              <a:gd name="connsiteX89" fmla="*/ 11979798 w 12199717"/>
              <a:gd name="connsiteY89" fmla="*/ 219919 h 3750197"/>
              <a:gd name="connsiteX90" fmla="*/ 12026097 w 12199717"/>
              <a:gd name="connsiteY90" fmla="*/ 214131 h 3750197"/>
              <a:gd name="connsiteX91" fmla="*/ 12130269 w 12199717"/>
              <a:gd name="connsiteY91" fmla="*/ 202557 h 3750197"/>
              <a:gd name="connsiteX92" fmla="*/ 12170780 w 12199717"/>
              <a:gd name="connsiteY92" fmla="*/ 190982 h 3750197"/>
              <a:gd name="connsiteX93" fmla="*/ 12193929 w 12199717"/>
              <a:gd name="connsiteY93" fmla="*/ 185195 h 3750197"/>
              <a:gd name="connsiteX94" fmla="*/ 12199717 w 12199717"/>
              <a:gd name="connsiteY94" fmla="*/ 3750197 h 3750197"/>
              <a:gd name="connsiteX95" fmla="*/ 0 w 12199717"/>
              <a:gd name="connsiteY95" fmla="*/ 3744410 h 3750197"/>
              <a:gd name="connsiteX96" fmla="*/ 0 w 12199717"/>
              <a:gd name="connsiteY96"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90572 w 12199717"/>
              <a:gd name="connsiteY52" fmla="*/ 237281 h 3750197"/>
              <a:gd name="connsiteX53" fmla="*/ 5654233 w 12199717"/>
              <a:gd name="connsiteY53" fmla="*/ 254643 h 3750197"/>
              <a:gd name="connsiteX54" fmla="*/ 5746831 w 12199717"/>
              <a:gd name="connsiteY54" fmla="*/ 277792 h 3750197"/>
              <a:gd name="connsiteX55" fmla="*/ 5810491 w 12199717"/>
              <a:gd name="connsiteY55" fmla="*/ 289367 h 3750197"/>
              <a:gd name="connsiteX56" fmla="*/ 5868365 w 12199717"/>
              <a:gd name="connsiteY56" fmla="*/ 300941 h 3750197"/>
              <a:gd name="connsiteX57" fmla="*/ 5955175 w 12199717"/>
              <a:gd name="connsiteY57" fmla="*/ 318303 h 3750197"/>
              <a:gd name="connsiteX58" fmla="*/ 6013048 w 12199717"/>
              <a:gd name="connsiteY58" fmla="*/ 335665 h 3750197"/>
              <a:gd name="connsiteX59" fmla="*/ 6117221 w 12199717"/>
              <a:gd name="connsiteY59" fmla="*/ 347240 h 3750197"/>
              <a:gd name="connsiteX60" fmla="*/ 6140370 w 12199717"/>
              <a:gd name="connsiteY60" fmla="*/ 353027 h 3750197"/>
              <a:gd name="connsiteX61" fmla="*/ 6279266 w 12199717"/>
              <a:gd name="connsiteY61" fmla="*/ 364602 h 3750197"/>
              <a:gd name="connsiteX62" fmla="*/ 6412375 w 12199717"/>
              <a:gd name="connsiteY62" fmla="*/ 370389 h 3750197"/>
              <a:gd name="connsiteX63" fmla="*/ 6585995 w 12199717"/>
              <a:gd name="connsiteY63" fmla="*/ 381964 h 3750197"/>
              <a:gd name="connsiteX64" fmla="*/ 6690167 w 12199717"/>
              <a:gd name="connsiteY64" fmla="*/ 387751 h 3750197"/>
              <a:gd name="connsiteX65" fmla="*/ 7275316 w 12199717"/>
              <a:gd name="connsiteY65" fmla="*/ 410901 h 3750197"/>
              <a:gd name="connsiteX66" fmla="*/ 8165940 w 12199717"/>
              <a:gd name="connsiteY66" fmla="*/ 428263 h 3750197"/>
              <a:gd name="connsiteX67" fmla="*/ 9427580 w 12199717"/>
              <a:gd name="connsiteY67" fmla="*/ 410901 h 3750197"/>
              <a:gd name="connsiteX68" fmla="*/ 9531752 w 12199717"/>
              <a:gd name="connsiteY68" fmla="*/ 399326 h 3750197"/>
              <a:gd name="connsiteX69" fmla="*/ 9647499 w 12199717"/>
              <a:gd name="connsiteY69" fmla="*/ 387751 h 3750197"/>
              <a:gd name="connsiteX70" fmla="*/ 9751671 w 12199717"/>
              <a:gd name="connsiteY70" fmla="*/ 376177 h 3750197"/>
              <a:gd name="connsiteX71" fmla="*/ 9878993 w 12199717"/>
              <a:gd name="connsiteY71" fmla="*/ 364602 h 3750197"/>
              <a:gd name="connsiteX72" fmla="*/ 9925291 w 12199717"/>
              <a:gd name="connsiteY72" fmla="*/ 353027 h 3750197"/>
              <a:gd name="connsiteX73" fmla="*/ 9948441 w 12199717"/>
              <a:gd name="connsiteY73" fmla="*/ 347240 h 3750197"/>
              <a:gd name="connsiteX74" fmla="*/ 9983165 w 12199717"/>
              <a:gd name="connsiteY74" fmla="*/ 335665 h 3750197"/>
              <a:gd name="connsiteX75" fmla="*/ 10017889 w 12199717"/>
              <a:gd name="connsiteY75" fmla="*/ 329878 h 3750197"/>
              <a:gd name="connsiteX76" fmla="*/ 10046826 w 12199717"/>
              <a:gd name="connsiteY76" fmla="*/ 318303 h 3750197"/>
              <a:gd name="connsiteX77" fmla="*/ 10081550 w 12199717"/>
              <a:gd name="connsiteY77" fmla="*/ 312516 h 3750197"/>
              <a:gd name="connsiteX78" fmla="*/ 10098912 w 12199717"/>
              <a:gd name="connsiteY78" fmla="*/ 300941 h 3750197"/>
              <a:gd name="connsiteX79" fmla="*/ 10116274 w 12199717"/>
              <a:gd name="connsiteY79" fmla="*/ 295154 h 3750197"/>
              <a:gd name="connsiteX80" fmla="*/ 10174147 w 12199717"/>
              <a:gd name="connsiteY80" fmla="*/ 289367 h 3750197"/>
              <a:gd name="connsiteX81" fmla="*/ 10781818 w 12199717"/>
              <a:gd name="connsiteY81" fmla="*/ 277792 h 3750197"/>
              <a:gd name="connsiteX82" fmla="*/ 10984375 w 12199717"/>
              <a:gd name="connsiteY82" fmla="*/ 266217 h 3750197"/>
              <a:gd name="connsiteX83" fmla="*/ 11129059 w 12199717"/>
              <a:gd name="connsiteY83" fmla="*/ 260430 h 3750197"/>
              <a:gd name="connsiteX84" fmla="*/ 11308466 w 12199717"/>
              <a:gd name="connsiteY84" fmla="*/ 248855 h 3750197"/>
              <a:gd name="connsiteX85" fmla="*/ 11412638 w 12199717"/>
              <a:gd name="connsiteY85" fmla="*/ 243068 h 3750197"/>
              <a:gd name="connsiteX86" fmla="*/ 11603621 w 12199717"/>
              <a:gd name="connsiteY86" fmla="*/ 231493 h 3750197"/>
              <a:gd name="connsiteX87" fmla="*/ 11719367 w 12199717"/>
              <a:gd name="connsiteY87" fmla="*/ 225706 h 3750197"/>
              <a:gd name="connsiteX88" fmla="*/ 11979798 w 12199717"/>
              <a:gd name="connsiteY88" fmla="*/ 219919 h 3750197"/>
              <a:gd name="connsiteX89" fmla="*/ 12026097 w 12199717"/>
              <a:gd name="connsiteY89" fmla="*/ 214131 h 3750197"/>
              <a:gd name="connsiteX90" fmla="*/ 12130269 w 12199717"/>
              <a:gd name="connsiteY90" fmla="*/ 202557 h 3750197"/>
              <a:gd name="connsiteX91" fmla="*/ 12170780 w 12199717"/>
              <a:gd name="connsiteY91" fmla="*/ 190982 h 3750197"/>
              <a:gd name="connsiteX92" fmla="*/ 12193929 w 12199717"/>
              <a:gd name="connsiteY92" fmla="*/ 185195 h 3750197"/>
              <a:gd name="connsiteX93" fmla="*/ 12199717 w 12199717"/>
              <a:gd name="connsiteY93" fmla="*/ 3750197 h 3750197"/>
              <a:gd name="connsiteX94" fmla="*/ 0 w 12199717"/>
              <a:gd name="connsiteY94" fmla="*/ 3744410 h 3750197"/>
              <a:gd name="connsiteX95" fmla="*/ 0 w 12199717"/>
              <a:gd name="connsiteY95"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590572 w 12199717"/>
              <a:gd name="connsiteY51" fmla="*/ 237281 h 3750197"/>
              <a:gd name="connsiteX52" fmla="*/ 5654233 w 12199717"/>
              <a:gd name="connsiteY52" fmla="*/ 254643 h 3750197"/>
              <a:gd name="connsiteX53" fmla="*/ 5746831 w 12199717"/>
              <a:gd name="connsiteY53" fmla="*/ 277792 h 3750197"/>
              <a:gd name="connsiteX54" fmla="*/ 5810491 w 12199717"/>
              <a:gd name="connsiteY54" fmla="*/ 289367 h 3750197"/>
              <a:gd name="connsiteX55" fmla="*/ 5868365 w 12199717"/>
              <a:gd name="connsiteY55" fmla="*/ 300941 h 3750197"/>
              <a:gd name="connsiteX56" fmla="*/ 5955175 w 12199717"/>
              <a:gd name="connsiteY56" fmla="*/ 318303 h 3750197"/>
              <a:gd name="connsiteX57" fmla="*/ 6013048 w 12199717"/>
              <a:gd name="connsiteY57" fmla="*/ 335665 h 3750197"/>
              <a:gd name="connsiteX58" fmla="*/ 6117221 w 12199717"/>
              <a:gd name="connsiteY58" fmla="*/ 347240 h 3750197"/>
              <a:gd name="connsiteX59" fmla="*/ 6140370 w 12199717"/>
              <a:gd name="connsiteY59" fmla="*/ 353027 h 3750197"/>
              <a:gd name="connsiteX60" fmla="*/ 6279266 w 12199717"/>
              <a:gd name="connsiteY60" fmla="*/ 364602 h 3750197"/>
              <a:gd name="connsiteX61" fmla="*/ 6412375 w 12199717"/>
              <a:gd name="connsiteY61" fmla="*/ 370389 h 3750197"/>
              <a:gd name="connsiteX62" fmla="*/ 6585995 w 12199717"/>
              <a:gd name="connsiteY62" fmla="*/ 381964 h 3750197"/>
              <a:gd name="connsiteX63" fmla="*/ 6690167 w 12199717"/>
              <a:gd name="connsiteY63" fmla="*/ 387751 h 3750197"/>
              <a:gd name="connsiteX64" fmla="*/ 7275316 w 12199717"/>
              <a:gd name="connsiteY64" fmla="*/ 410901 h 3750197"/>
              <a:gd name="connsiteX65" fmla="*/ 8165940 w 12199717"/>
              <a:gd name="connsiteY65" fmla="*/ 428263 h 3750197"/>
              <a:gd name="connsiteX66" fmla="*/ 9427580 w 12199717"/>
              <a:gd name="connsiteY66" fmla="*/ 410901 h 3750197"/>
              <a:gd name="connsiteX67" fmla="*/ 9531752 w 12199717"/>
              <a:gd name="connsiteY67" fmla="*/ 399326 h 3750197"/>
              <a:gd name="connsiteX68" fmla="*/ 9647499 w 12199717"/>
              <a:gd name="connsiteY68" fmla="*/ 387751 h 3750197"/>
              <a:gd name="connsiteX69" fmla="*/ 9751671 w 12199717"/>
              <a:gd name="connsiteY69" fmla="*/ 376177 h 3750197"/>
              <a:gd name="connsiteX70" fmla="*/ 9878993 w 12199717"/>
              <a:gd name="connsiteY70" fmla="*/ 364602 h 3750197"/>
              <a:gd name="connsiteX71" fmla="*/ 9925291 w 12199717"/>
              <a:gd name="connsiteY71" fmla="*/ 353027 h 3750197"/>
              <a:gd name="connsiteX72" fmla="*/ 9948441 w 12199717"/>
              <a:gd name="connsiteY72" fmla="*/ 347240 h 3750197"/>
              <a:gd name="connsiteX73" fmla="*/ 9983165 w 12199717"/>
              <a:gd name="connsiteY73" fmla="*/ 335665 h 3750197"/>
              <a:gd name="connsiteX74" fmla="*/ 10017889 w 12199717"/>
              <a:gd name="connsiteY74" fmla="*/ 329878 h 3750197"/>
              <a:gd name="connsiteX75" fmla="*/ 10046826 w 12199717"/>
              <a:gd name="connsiteY75" fmla="*/ 318303 h 3750197"/>
              <a:gd name="connsiteX76" fmla="*/ 10081550 w 12199717"/>
              <a:gd name="connsiteY76" fmla="*/ 312516 h 3750197"/>
              <a:gd name="connsiteX77" fmla="*/ 10098912 w 12199717"/>
              <a:gd name="connsiteY77" fmla="*/ 300941 h 3750197"/>
              <a:gd name="connsiteX78" fmla="*/ 10116274 w 12199717"/>
              <a:gd name="connsiteY78" fmla="*/ 295154 h 3750197"/>
              <a:gd name="connsiteX79" fmla="*/ 10174147 w 12199717"/>
              <a:gd name="connsiteY79" fmla="*/ 289367 h 3750197"/>
              <a:gd name="connsiteX80" fmla="*/ 10781818 w 12199717"/>
              <a:gd name="connsiteY80" fmla="*/ 277792 h 3750197"/>
              <a:gd name="connsiteX81" fmla="*/ 10984375 w 12199717"/>
              <a:gd name="connsiteY81" fmla="*/ 266217 h 3750197"/>
              <a:gd name="connsiteX82" fmla="*/ 11129059 w 12199717"/>
              <a:gd name="connsiteY82" fmla="*/ 260430 h 3750197"/>
              <a:gd name="connsiteX83" fmla="*/ 11308466 w 12199717"/>
              <a:gd name="connsiteY83" fmla="*/ 248855 h 3750197"/>
              <a:gd name="connsiteX84" fmla="*/ 11412638 w 12199717"/>
              <a:gd name="connsiteY84" fmla="*/ 243068 h 3750197"/>
              <a:gd name="connsiteX85" fmla="*/ 11603621 w 12199717"/>
              <a:gd name="connsiteY85" fmla="*/ 231493 h 3750197"/>
              <a:gd name="connsiteX86" fmla="*/ 11719367 w 12199717"/>
              <a:gd name="connsiteY86" fmla="*/ 225706 h 3750197"/>
              <a:gd name="connsiteX87" fmla="*/ 11979798 w 12199717"/>
              <a:gd name="connsiteY87" fmla="*/ 219919 h 3750197"/>
              <a:gd name="connsiteX88" fmla="*/ 12026097 w 12199717"/>
              <a:gd name="connsiteY88" fmla="*/ 214131 h 3750197"/>
              <a:gd name="connsiteX89" fmla="*/ 12130269 w 12199717"/>
              <a:gd name="connsiteY89" fmla="*/ 202557 h 3750197"/>
              <a:gd name="connsiteX90" fmla="*/ 12170780 w 12199717"/>
              <a:gd name="connsiteY90" fmla="*/ 190982 h 3750197"/>
              <a:gd name="connsiteX91" fmla="*/ 12193929 w 12199717"/>
              <a:gd name="connsiteY91" fmla="*/ 185195 h 3750197"/>
              <a:gd name="connsiteX92" fmla="*/ 12199717 w 12199717"/>
              <a:gd name="connsiteY92" fmla="*/ 3750197 h 3750197"/>
              <a:gd name="connsiteX93" fmla="*/ 0 w 12199717"/>
              <a:gd name="connsiteY93" fmla="*/ 3744410 h 3750197"/>
              <a:gd name="connsiteX94" fmla="*/ 0 w 12199717"/>
              <a:gd name="connsiteY94"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359079 w 12199717"/>
              <a:gd name="connsiteY48" fmla="*/ 190982 h 3750197"/>
              <a:gd name="connsiteX49" fmla="*/ 5451676 w 12199717"/>
              <a:gd name="connsiteY49" fmla="*/ 214131 h 3750197"/>
              <a:gd name="connsiteX50" fmla="*/ 5590572 w 12199717"/>
              <a:gd name="connsiteY50" fmla="*/ 237281 h 3750197"/>
              <a:gd name="connsiteX51" fmla="*/ 5654233 w 12199717"/>
              <a:gd name="connsiteY51" fmla="*/ 254643 h 3750197"/>
              <a:gd name="connsiteX52" fmla="*/ 5746831 w 12199717"/>
              <a:gd name="connsiteY52" fmla="*/ 277792 h 3750197"/>
              <a:gd name="connsiteX53" fmla="*/ 5810491 w 12199717"/>
              <a:gd name="connsiteY53" fmla="*/ 289367 h 3750197"/>
              <a:gd name="connsiteX54" fmla="*/ 5868365 w 12199717"/>
              <a:gd name="connsiteY54" fmla="*/ 300941 h 3750197"/>
              <a:gd name="connsiteX55" fmla="*/ 5955175 w 12199717"/>
              <a:gd name="connsiteY55" fmla="*/ 318303 h 3750197"/>
              <a:gd name="connsiteX56" fmla="*/ 6013048 w 12199717"/>
              <a:gd name="connsiteY56" fmla="*/ 335665 h 3750197"/>
              <a:gd name="connsiteX57" fmla="*/ 6117221 w 12199717"/>
              <a:gd name="connsiteY57" fmla="*/ 347240 h 3750197"/>
              <a:gd name="connsiteX58" fmla="*/ 6140370 w 12199717"/>
              <a:gd name="connsiteY58" fmla="*/ 353027 h 3750197"/>
              <a:gd name="connsiteX59" fmla="*/ 6279266 w 12199717"/>
              <a:gd name="connsiteY59" fmla="*/ 364602 h 3750197"/>
              <a:gd name="connsiteX60" fmla="*/ 6412375 w 12199717"/>
              <a:gd name="connsiteY60" fmla="*/ 370389 h 3750197"/>
              <a:gd name="connsiteX61" fmla="*/ 6585995 w 12199717"/>
              <a:gd name="connsiteY61" fmla="*/ 381964 h 3750197"/>
              <a:gd name="connsiteX62" fmla="*/ 6690167 w 12199717"/>
              <a:gd name="connsiteY62" fmla="*/ 387751 h 3750197"/>
              <a:gd name="connsiteX63" fmla="*/ 7275316 w 12199717"/>
              <a:gd name="connsiteY63" fmla="*/ 410901 h 3750197"/>
              <a:gd name="connsiteX64" fmla="*/ 8165940 w 12199717"/>
              <a:gd name="connsiteY64" fmla="*/ 428263 h 3750197"/>
              <a:gd name="connsiteX65" fmla="*/ 9427580 w 12199717"/>
              <a:gd name="connsiteY65" fmla="*/ 410901 h 3750197"/>
              <a:gd name="connsiteX66" fmla="*/ 9531752 w 12199717"/>
              <a:gd name="connsiteY66" fmla="*/ 399326 h 3750197"/>
              <a:gd name="connsiteX67" fmla="*/ 9647499 w 12199717"/>
              <a:gd name="connsiteY67" fmla="*/ 387751 h 3750197"/>
              <a:gd name="connsiteX68" fmla="*/ 9751671 w 12199717"/>
              <a:gd name="connsiteY68" fmla="*/ 376177 h 3750197"/>
              <a:gd name="connsiteX69" fmla="*/ 9878993 w 12199717"/>
              <a:gd name="connsiteY69" fmla="*/ 364602 h 3750197"/>
              <a:gd name="connsiteX70" fmla="*/ 9925291 w 12199717"/>
              <a:gd name="connsiteY70" fmla="*/ 353027 h 3750197"/>
              <a:gd name="connsiteX71" fmla="*/ 9948441 w 12199717"/>
              <a:gd name="connsiteY71" fmla="*/ 347240 h 3750197"/>
              <a:gd name="connsiteX72" fmla="*/ 9983165 w 12199717"/>
              <a:gd name="connsiteY72" fmla="*/ 335665 h 3750197"/>
              <a:gd name="connsiteX73" fmla="*/ 10017889 w 12199717"/>
              <a:gd name="connsiteY73" fmla="*/ 329878 h 3750197"/>
              <a:gd name="connsiteX74" fmla="*/ 10046826 w 12199717"/>
              <a:gd name="connsiteY74" fmla="*/ 318303 h 3750197"/>
              <a:gd name="connsiteX75" fmla="*/ 10081550 w 12199717"/>
              <a:gd name="connsiteY75" fmla="*/ 312516 h 3750197"/>
              <a:gd name="connsiteX76" fmla="*/ 10098912 w 12199717"/>
              <a:gd name="connsiteY76" fmla="*/ 300941 h 3750197"/>
              <a:gd name="connsiteX77" fmla="*/ 10116274 w 12199717"/>
              <a:gd name="connsiteY77" fmla="*/ 295154 h 3750197"/>
              <a:gd name="connsiteX78" fmla="*/ 10174147 w 12199717"/>
              <a:gd name="connsiteY78" fmla="*/ 289367 h 3750197"/>
              <a:gd name="connsiteX79" fmla="*/ 10781818 w 12199717"/>
              <a:gd name="connsiteY79" fmla="*/ 277792 h 3750197"/>
              <a:gd name="connsiteX80" fmla="*/ 10984375 w 12199717"/>
              <a:gd name="connsiteY80" fmla="*/ 266217 h 3750197"/>
              <a:gd name="connsiteX81" fmla="*/ 11129059 w 12199717"/>
              <a:gd name="connsiteY81" fmla="*/ 260430 h 3750197"/>
              <a:gd name="connsiteX82" fmla="*/ 11308466 w 12199717"/>
              <a:gd name="connsiteY82" fmla="*/ 248855 h 3750197"/>
              <a:gd name="connsiteX83" fmla="*/ 11412638 w 12199717"/>
              <a:gd name="connsiteY83" fmla="*/ 243068 h 3750197"/>
              <a:gd name="connsiteX84" fmla="*/ 11603621 w 12199717"/>
              <a:gd name="connsiteY84" fmla="*/ 231493 h 3750197"/>
              <a:gd name="connsiteX85" fmla="*/ 11719367 w 12199717"/>
              <a:gd name="connsiteY85" fmla="*/ 225706 h 3750197"/>
              <a:gd name="connsiteX86" fmla="*/ 11979798 w 12199717"/>
              <a:gd name="connsiteY86" fmla="*/ 219919 h 3750197"/>
              <a:gd name="connsiteX87" fmla="*/ 12026097 w 12199717"/>
              <a:gd name="connsiteY87" fmla="*/ 214131 h 3750197"/>
              <a:gd name="connsiteX88" fmla="*/ 12130269 w 12199717"/>
              <a:gd name="connsiteY88" fmla="*/ 202557 h 3750197"/>
              <a:gd name="connsiteX89" fmla="*/ 12170780 w 12199717"/>
              <a:gd name="connsiteY89" fmla="*/ 190982 h 3750197"/>
              <a:gd name="connsiteX90" fmla="*/ 12193929 w 12199717"/>
              <a:gd name="connsiteY90" fmla="*/ 185195 h 3750197"/>
              <a:gd name="connsiteX91" fmla="*/ 12199717 w 12199717"/>
              <a:gd name="connsiteY91" fmla="*/ 3750197 h 3750197"/>
              <a:gd name="connsiteX92" fmla="*/ 0 w 12199717"/>
              <a:gd name="connsiteY92" fmla="*/ 3744410 h 3750197"/>
              <a:gd name="connsiteX93" fmla="*/ 0 w 12199717"/>
              <a:gd name="connsiteY93"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930816 w 12199717"/>
              <a:gd name="connsiteY43" fmla="*/ 127321 h 3750197"/>
              <a:gd name="connsiteX44" fmla="*/ 5029200 w 12199717"/>
              <a:gd name="connsiteY44" fmla="*/ 138896 h 3750197"/>
              <a:gd name="connsiteX45" fmla="*/ 5104436 w 12199717"/>
              <a:gd name="connsiteY45" fmla="*/ 156258 h 3750197"/>
              <a:gd name="connsiteX46" fmla="*/ 5144947 w 12199717"/>
              <a:gd name="connsiteY46" fmla="*/ 162045 h 3750197"/>
              <a:gd name="connsiteX47" fmla="*/ 5359079 w 12199717"/>
              <a:gd name="connsiteY47" fmla="*/ 190982 h 3750197"/>
              <a:gd name="connsiteX48" fmla="*/ 5451676 w 12199717"/>
              <a:gd name="connsiteY48" fmla="*/ 214131 h 3750197"/>
              <a:gd name="connsiteX49" fmla="*/ 5590572 w 12199717"/>
              <a:gd name="connsiteY49" fmla="*/ 237281 h 3750197"/>
              <a:gd name="connsiteX50" fmla="*/ 5654233 w 12199717"/>
              <a:gd name="connsiteY50" fmla="*/ 254643 h 3750197"/>
              <a:gd name="connsiteX51" fmla="*/ 5746831 w 12199717"/>
              <a:gd name="connsiteY51" fmla="*/ 277792 h 3750197"/>
              <a:gd name="connsiteX52" fmla="*/ 5810491 w 12199717"/>
              <a:gd name="connsiteY52" fmla="*/ 289367 h 3750197"/>
              <a:gd name="connsiteX53" fmla="*/ 5868365 w 12199717"/>
              <a:gd name="connsiteY53" fmla="*/ 300941 h 3750197"/>
              <a:gd name="connsiteX54" fmla="*/ 5955175 w 12199717"/>
              <a:gd name="connsiteY54" fmla="*/ 318303 h 3750197"/>
              <a:gd name="connsiteX55" fmla="*/ 6013048 w 12199717"/>
              <a:gd name="connsiteY55" fmla="*/ 335665 h 3750197"/>
              <a:gd name="connsiteX56" fmla="*/ 6117221 w 12199717"/>
              <a:gd name="connsiteY56" fmla="*/ 347240 h 3750197"/>
              <a:gd name="connsiteX57" fmla="*/ 6140370 w 12199717"/>
              <a:gd name="connsiteY57" fmla="*/ 353027 h 3750197"/>
              <a:gd name="connsiteX58" fmla="*/ 6279266 w 12199717"/>
              <a:gd name="connsiteY58" fmla="*/ 364602 h 3750197"/>
              <a:gd name="connsiteX59" fmla="*/ 6412375 w 12199717"/>
              <a:gd name="connsiteY59" fmla="*/ 370389 h 3750197"/>
              <a:gd name="connsiteX60" fmla="*/ 6585995 w 12199717"/>
              <a:gd name="connsiteY60" fmla="*/ 381964 h 3750197"/>
              <a:gd name="connsiteX61" fmla="*/ 6690167 w 12199717"/>
              <a:gd name="connsiteY61" fmla="*/ 387751 h 3750197"/>
              <a:gd name="connsiteX62" fmla="*/ 7275316 w 12199717"/>
              <a:gd name="connsiteY62" fmla="*/ 410901 h 3750197"/>
              <a:gd name="connsiteX63" fmla="*/ 8165940 w 12199717"/>
              <a:gd name="connsiteY63" fmla="*/ 428263 h 3750197"/>
              <a:gd name="connsiteX64" fmla="*/ 9427580 w 12199717"/>
              <a:gd name="connsiteY64" fmla="*/ 410901 h 3750197"/>
              <a:gd name="connsiteX65" fmla="*/ 9531752 w 12199717"/>
              <a:gd name="connsiteY65" fmla="*/ 399326 h 3750197"/>
              <a:gd name="connsiteX66" fmla="*/ 9647499 w 12199717"/>
              <a:gd name="connsiteY66" fmla="*/ 387751 h 3750197"/>
              <a:gd name="connsiteX67" fmla="*/ 9751671 w 12199717"/>
              <a:gd name="connsiteY67" fmla="*/ 376177 h 3750197"/>
              <a:gd name="connsiteX68" fmla="*/ 9878993 w 12199717"/>
              <a:gd name="connsiteY68" fmla="*/ 364602 h 3750197"/>
              <a:gd name="connsiteX69" fmla="*/ 9925291 w 12199717"/>
              <a:gd name="connsiteY69" fmla="*/ 353027 h 3750197"/>
              <a:gd name="connsiteX70" fmla="*/ 9948441 w 12199717"/>
              <a:gd name="connsiteY70" fmla="*/ 347240 h 3750197"/>
              <a:gd name="connsiteX71" fmla="*/ 9983165 w 12199717"/>
              <a:gd name="connsiteY71" fmla="*/ 335665 h 3750197"/>
              <a:gd name="connsiteX72" fmla="*/ 10017889 w 12199717"/>
              <a:gd name="connsiteY72" fmla="*/ 329878 h 3750197"/>
              <a:gd name="connsiteX73" fmla="*/ 10046826 w 12199717"/>
              <a:gd name="connsiteY73" fmla="*/ 318303 h 3750197"/>
              <a:gd name="connsiteX74" fmla="*/ 10081550 w 12199717"/>
              <a:gd name="connsiteY74" fmla="*/ 312516 h 3750197"/>
              <a:gd name="connsiteX75" fmla="*/ 10098912 w 12199717"/>
              <a:gd name="connsiteY75" fmla="*/ 300941 h 3750197"/>
              <a:gd name="connsiteX76" fmla="*/ 10116274 w 12199717"/>
              <a:gd name="connsiteY76" fmla="*/ 295154 h 3750197"/>
              <a:gd name="connsiteX77" fmla="*/ 10174147 w 12199717"/>
              <a:gd name="connsiteY77" fmla="*/ 289367 h 3750197"/>
              <a:gd name="connsiteX78" fmla="*/ 10781818 w 12199717"/>
              <a:gd name="connsiteY78" fmla="*/ 277792 h 3750197"/>
              <a:gd name="connsiteX79" fmla="*/ 10984375 w 12199717"/>
              <a:gd name="connsiteY79" fmla="*/ 266217 h 3750197"/>
              <a:gd name="connsiteX80" fmla="*/ 11129059 w 12199717"/>
              <a:gd name="connsiteY80" fmla="*/ 260430 h 3750197"/>
              <a:gd name="connsiteX81" fmla="*/ 11308466 w 12199717"/>
              <a:gd name="connsiteY81" fmla="*/ 248855 h 3750197"/>
              <a:gd name="connsiteX82" fmla="*/ 11412638 w 12199717"/>
              <a:gd name="connsiteY82" fmla="*/ 243068 h 3750197"/>
              <a:gd name="connsiteX83" fmla="*/ 11603621 w 12199717"/>
              <a:gd name="connsiteY83" fmla="*/ 231493 h 3750197"/>
              <a:gd name="connsiteX84" fmla="*/ 11719367 w 12199717"/>
              <a:gd name="connsiteY84" fmla="*/ 225706 h 3750197"/>
              <a:gd name="connsiteX85" fmla="*/ 11979798 w 12199717"/>
              <a:gd name="connsiteY85" fmla="*/ 219919 h 3750197"/>
              <a:gd name="connsiteX86" fmla="*/ 12026097 w 12199717"/>
              <a:gd name="connsiteY86" fmla="*/ 214131 h 3750197"/>
              <a:gd name="connsiteX87" fmla="*/ 12130269 w 12199717"/>
              <a:gd name="connsiteY87" fmla="*/ 202557 h 3750197"/>
              <a:gd name="connsiteX88" fmla="*/ 12170780 w 12199717"/>
              <a:gd name="connsiteY88" fmla="*/ 190982 h 3750197"/>
              <a:gd name="connsiteX89" fmla="*/ 12193929 w 12199717"/>
              <a:gd name="connsiteY89" fmla="*/ 185195 h 3750197"/>
              <a:gd name="connsiteX90" fmla="*/ 12199717 w 12199717"/>
              <a:gd name="connsiteY90" fmla="*/ 3750197 h 3750197"/>
              <a:gd name="connsiteX91" fmla="*/ 0 w 12199717"/>
              <a:gd name="connsiteY91" fmla="*/ 3744410 h 3750197"/>
              <a:gd name="connsiteX92" fmla="*/ 0 w 12199717"/>
              <a:gd name="connsiteY92"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95150 w 12199717"/>
              <a:gd name="connsiteY38" fmla="*/ 75235 h 3750197"/>
              <a:gd name="connsiteX39" fmla="*/ 4687747 w 12199717"/>
              <a:gd name="connsiteY39" fmla="*/ 86810 h 3750197"/>
              <a:gd name="connsiteX40" fmla="*/ 4722471 w 12199717"/>
              <a:gd name="connsiteY40" fmla="*/ 92597 h 3750197"/>
              <a:gd name="connsiteX41" fmla="*/ 4774557 w 12199717"/>
              <a:gd name="connsiteY41" fmla="*/ 104172 h 3750197"/>
              <a:gd name="connsiteX42" fmla="*/ 4930816 w 12199717"/>
              <a:gd name="connsiteY42" fmla="*/ 127321 h 3750197"/>
              <a:gd name="connsiteX43" fmla="*/ 5029200 w 12199717"/>
              <a:gd name="connsiteY43" fmla="*/ 138896 h 3750197"/>
              <a:gd name="connsiteX44" fmla="*/ 5104436 w 12199717"/>
              <a:gd name="connsiteY44" fmla="*/ 156258 h 3750197"/>
              <a:gd name="connsiteX45" fmla="*/ 5144947 w 12199717"/>
              <a:gd name="connsiteY45" fmla="*/ 162045 h 3750197"/>
              <a:gd name="connsiteX46" fmla="*/ 5359079 w 12199717"/>
              <a:gd name="connsiteY46" fmla="*/ 190982 h 3750197"/>
              <a:gd name="connsiteX47" fmla="*/ 5451676 w 12199717"/>
              <a:gd name="connsiteY47" fmla="*/ 214131 h 3750197"/>
              <a:gd name="connsiteX48" fmla="*/ 5590572 w 12199717"/>
              <a:gd name="connsiteY48" fmla="*/ 237281 h 3750197"/>
              <a:gd name="connsiteX49" fmla="*/ 5654233 w 12199717"/>
              <a:gd name="connsiteY49" fmla="*/ 254643 h 3750197"/>
              <a:gd name="connsiteX50" fmla="*/ 5746831 w 12199717"/>
              <a:gd name="connsiteY50" fmla="*/ 277792 h 3750197"/>
              <a:gd name="connsiteX51" fmla="*/ 5810491 w 12199717"/>
              <a:gd name="connsiteY51" fmla="*/ 289367 h 3750197"/>
              <a:gd name="connsiteX52" fmla="*/ 5868365 w 12199717"/>
              <a:gd name="connsiteY52" fmla="*/ 300941 h 3750197"/>
              <a:gd name="connsiteX53" fmla="*/ 5955175 w 12199717"/>
              <a:gd name="connsiteY53" fmla="*/ 318303 h 3750197"/>
              <a:gd name="connsiteX54" fmla="*/ 6013048 w 12199717"/>
              <a:gd name="connsiteY54" fmla="*/ 335665 h 3750197"/>
              <a:gd name="connsiteX55" fmla="*/ 6117221 w 12199717"/>
              <a:gd name="connsiteY55" fmla="*/ 347240 h 3750197"/>
              <a:gd name="connsiteX56" fmla="*/ 6140370 w 12199717"/>
              <a:gd name="connsiteY56" fmla="*/ 353027 h 3750197"/>
              <a:gd name="connsiteX57" fmla="*/ 6279266 w 12199717"/>
              <a:gd name="connsiteY57" fmla="*/ 364602 h 3750197"/>
              <a:gd name="connsiteX58" fmla="*/ 6412375 w 12199717"/>
              <a:gd name="connsiteY58" fmla="*/ 370389 h 3750197"/>
              <a:gd name="connsiteX59" fmla="*/ 6585995 w 12199717"/>
              <a:gd name="connsiteY59" fmla="*/ 381964 h 3750197"/>
              <a:gd name="connsiteX60" fmla="*/ 6690167 w 12199717"/>
              <a:gd name="connsiteY60" fmla="*/ 387751 h 3750197"/>
              <a:gd name="connsiteX61" fmla="*/ 7275316 w 12199717"/>
              <a:gd name="connsiteY61" fmla="*/ 410901 h 3750197"/>
              <a:gd name="connsiteX62" fmla="*/ 8165940 w 12199717"/>
              <a:gd name="connsiteY62" fmla="*/ 428263 h 3750197"/>
              <a:gd name="connsiteX63" fmla="*/ 9427580 w 12199717"/>
              <a:gd name="connsiteY63" fmla="*/ 410901 h 3750197"/>
              <a:gd name="connsiteX64" fmla="*/ 9531752 w 12199717"/>
              <a:gd name="connsiteY64" fmla="*/ 399326 h 3750197"/>
              <a:gd name="connsiteX65" fmla="*/ 9647499 w 12199717"/>
              <a:gd name="connsiteY65" fmla="*/ 387751 h 3750197"/>
              <a:gd name="connsiteX66" fmla="*/ 9751671 w 12199717"/>
              <a:gd name="connsiteY66" fmla="*/ 376177 h 3750197"/>
              <a:gd name="connsiteX67" fmla="*/ 9878993 w 12199717"/>
              <a:gd name="connsiteY67" fmla="*/ 364602 h 3750197"/>
              <a:gd name="connsiteX68" fmla="*/ 9925291 w 12199717"/>
              <a:gd name="connsiteY68" fmla="*/ 353027 h 3750197"/>
              <a:gd name="connsiteX69" fmla="*/ 9948441 w 12199717"/>
              <a:gd name="connsiteY69" fmla="*/ 347240 h 3750197"/>
              <a:gd name="connsiteX70" fmla="*/ 9983165 w 12199717"/>
              <a:gd name="connsiteY70" fmla="*/ 335665 h 3750197"/>
              <a:gd name="connsiteX71" fmla="*/ 10017889 w 12199717"/>
              <a:gd name="connsiteY71" fmla="*/ 329878 h 3750197"/>
              <a:gd name="connsiteX72" fmla="*/ 10046826 w 12199717"/>
              <a:gd name="connsiteY72" fmla="*/ 318303 h 3750197"/>
              <a:gd name="connsiteX73" fmla="*/ 10081550 w 12199717"/>
              <a:gd name="connsiteY73" fmla="*/ 312516 h 3750197"/>
              <a:gd name="connsiteX74" fmla="*/ 10098912 w 12199717"/>
              <a:gd name="connsiteY74" fmla="*/ 300941 h 3750197"/>
              <a:gd name="connsiteX75" fmla="*/ 10116274 w 12199717"/>
              <a:gd name="connsiteY75" fmla="*/ 295154 h 3750197"/>
              <a:gd name="connsiteX76" fmla="*/ 10174147 w 12199717"/>
              <a:gd name="connsiteY76" fmla="*/ 289367 h 3750197"/>
              <a:gd name="connsiteX77" fmla="*/ 10781818 w 12199717"/>
              <a:gd name="connsiteY77" fmla="*/ 277792 h 3750197"/>
              <a:gd name="connsiteX78" fmla="*/ 10984375 w 12199717"/>
              <a:gd name="connsiteY78" fmla="*/ 266217 h 3750197"/>
              <a:gd name="connsiteX79" fmla="*/ 11129059 w 12199717"/>
              <a:gd name="connsiteY79" fmla="*/ 260430 h 3750197"/>
              <a:gd name="connsiteX80" fmla="*/ 11308466 w 12199717"/>
              <a:gd name="connsiteY80" fmla="*/ 248855 h 3750197"/>
              <a:gd name="connsiteX81" fmla="*/ 11412638 w 12199717"/>
              <a:gd name="connsiteY81" fmla="*/ 243068 h 3750197"/>
              <a:gd name="connsiteX82" fmla="*/ 11603621 w 12199717"/>
              <a:gd name="connsiteY82" fmla="*/ 231493 h 3750197"/>
              <a:gd name="connsiteX83" fmla="*/ 11719367 w 12199717"/>
              <a:gd name="connsiteY83" fmla="*/ 225706 h 3750197"/>
              <a:gd name="connsiteX84" fmla="*/ 11979798 w 12199717"/>
              <a:gd name="connsiteY84" fmla="*/ 219919 h 3750197"/>
              <a:gd name="connsiteX85" fmla="*/ 12026097 w 12199717"/>
              <a:gd name="connsiteY85" fmla="*/ 214131 h 3750197"/>
              <a:gd name="connsiteX86" fmla="*/ 12130269 w 12199717"/>
              <a:gd name="connsiteY86" fmla="*/ 202557 h 3750197"/>
              <a:gd name="connsiteX87" fmla="*/ 12170780 w 12199717"/>
              <a:gd name="connsiteY87" fmla="*/ 190982 h 3750197"/>
              <a:gd name="connsiteX88" fmla="*/ 12193929 w 12199717"/>
              <a:gd name="connsiteY88" fmla="*/ 185195 h 3750197"/>
              <a:gd name="connsiteX89" fmla="*/ 12199717 w 12199717"/>
              <a:gd name="connsiteY89" fmla="*/ 3750197 h 3750197"/>
              <a:gd name="connsiteX90" fmla="*/ 0 w 12199717"/>
              <a:gd name="connsiteY90" fmla="*/ 3744410 h 3750197"/>
              <a:gd name="connsiteX91" fmla="*/ 0 w 12199717"/>
              <a:gd name="connsiteY91"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595150 w 12199717"/>
              <a:gd name="connsiteY37" fmla="*/ 75235 h 3750197"/>
              <a:gd name="connsiteX38" fmla="*/ 4687747 w 12199717"/>
              <a:gd name="connsiteY38" fmla="*/ 86810 h 3750197"/>
              <a:gd name="connsiteX39" fmla="*/ 4722471 w 12199717"/>
              <a:gd name="connsiteY39" fmla="*/ 92597 h 3750197"/>
              <a:gd name="connsiteX40" fmla="*/ 4774557 w 12199717"/>
              <a:gd name="connsiteY40" fmla="*/ 104172 h 3750197"/>
              <a:gd name="connsiteX41" fmla="*/ 4930816 w 12199717"/>
              <a:gd name="connsiteY41" fmla="*/ 127321 h 3750197"/>
              <a:gd name="connsiteX42" fmla="*/ 5029200 w 12199717"/>
              <a:gd name="connsiteY42" fmla="*/ 138896 h 3750197"/>
              <a:gd name="connsiteX43" fmla="*/ 5104436 w 12199717"/>
              <a:gd name="connsiteY43" fmla="*/ 156258 h 3750197"/>
              <a:gd name="connsiteX44" fmla="*/ 5144947 w 12199717"/>
              <a:gd name="connsiteY44" fmla="*/ 162045 h 3750197"/>
              <a:gd name="connsiteX45" fmla="*/ 5359079 w 12199717"/>
              <a:gd name="connsiteY45" fmla="*/ 190982 h 3750197"/>
              <a:gd name="connsiteX46" fmla="*/ 5451676 w 12199717"/>
              <a:gd name="connsiteY46" fmla="*/ 214131 h 3750197"/>
              <a:gd name="connsiteX47" fmla="*/ 5590572 w 12199717"/>
              <a:gd name="connsiteY47" fmla="*/ 237281 h 3750197"/>
              <a:gd name="connsiteX48" fmla="*/ 5654233 w 12199717"/>
              <a:gd name="connsiteY48" fmla="*/ 254643 h 3750197"/>
              <a:gd name="connsiteX49" fmla="*/ 5746831 w 12199717"/>
              <a:gd name="connsiteY49" fmla="*/ 277792 h 3750197"/>
              <a:gd name="connsiteX50" fmla="*/ 5810491 w 12199717"/>
              <a:gd name="connsiteY50" fmla="*/ 289367 h 3750197"/>
              <a:gd name="connsiteX51" fmla="*/ 5868365 w 12199717"/>
              <a:gd name="connsiteY51" fmla="*/ 300941 h 3750197"/>
              <a:gd name="connsiteX52" fmla="*/ 5955175 w 12199717"/>
              <a:gd name="connsiteY52" fmla="*/ 318303 h 3750197"/>
              <a:gd name="connsiteX53" fmla="*/ 6013048 w 12199717"/>
              <a:gd name="connsiteY53" fmla="*/ 335665 h 3750197"/>
              <a:gd name="connsiteX54" fmla="*/ 6117221 w 12199717"/>
              <a:gd name="connsiteY54" fmla="*/ 347240 h 3750197"/>
              <a:gd name="connsiteX55" fmla="*/ 6140370 w 12199717"/>
              <a:gd name="connsiteY55" fmla="*/ 353027 h 3750197"/>
              <a:gd name="connsiteX56" fmla="*/ 6279266 w 12199717"/>
              <a:gd name="connsiteY56" fmla="*/ 364602 h 3750197"/>
              <a:gd name="connsiteX57" fmla="*/ 6412375 w 12199717"/>
              <a:gd name="connsiteY57" fmla="*/ 370389 h 3750197"/>
              <a:gd name="connsiteX58" fmla="*/ 6585995 w 12199717"/>
              <a:gd name="connsiteY58" fmla="*/ 381964 h 3750197"/>
              <a:gd name="connsiteX59" fmla="*/ 6690167 w 12199717"/>
              <a:gd name="connsiteY59" fmla="*/ 387751 h 3750197"/>
              <a:gd name="connsiteX60" fmla="*/ 7275316 w 12199717"/>
              <a:gd name="connsiteY60" fmla="*/ 410901 h 3750197"/>
              <a:gd name="connsiteX61" fmla="*/ 8165940 w 12199717"/>
              <a:gd name="connsiteY61" fmla="*/ 428263 h 3750197"/>
              <a:gd name="connsiteX62" fmla="*/ 9427580 w 12199717"/>
              <a:gd name="connsiteY62" fmla="*/ 410901 h 3750197"/>
              <a:gd name="connsiteX63" fmla="*/ 9531752 w 12199717"/>
              <a:gd name="connsiteY63" fmla="*/ 399326 h 3750197"/>
              <a:gd name="connsiteX64" fmla="*/ 9647499 w 12199717"/>
              <a:gd name="connsiteY64" fmla="*/ 387751 h 3750197"/>
              <a:gd name="connsiteX65" fmla="*/ 9751671 w 12199717"/>
              <a:gd name="connsiteY65" fmla="*/ 376177 h 3750197"/>
              <a:gd name="connsiteX66" fmla="*/ 9878993 w 12199717"/>
              <a:gd name="connsiteY66" fmla="*/ 364602 h 3750197"/>
              <a:gd name="connsiteX67" fmla="*/ 9925291 w 12199717"/>
              <a:gd name="connsiteY67" fmla="*/ 353027 h 3750197"/>
              <a:gd name="connsiteX68" fmla="*/ 9948441 w 12199717"/>
              <a:gd name="connsiteY68" fmla="*/ 347240 h 3750197"/>
              <a:gd name="connsiteX69" fmla="*/ 9983165 w 12199717"/>
              <a:gd name="connsiteY69" fmla="*/ 335665 h 3750197"/>
              <a:gd name="connsiteX70" fmla="*/ 10017889 w 12199717"/>
              <a:gd name="connsiteY70" fmla="*/ 329878 h 3750197"/>
              <a:gd name="connsiteX71" fmla="*/ 10046826 w 12199717"/>
              <a:gd name="connsiteY71" fmla="*/ 318303 h 3750197"/>
              <a:gd name="connsiteX72" fmla="*/ 10081550 w 12199717"/>
              <a:gd name="connsiteY72" fmla="*/ 312516 h 3750197"/>
              <a:gd name="connsiteX73" fmla="*/ 10098912 w 12199717"/>
              <a:gd name="connsiteY73" fmla="*/ 300941 h 3750197"/>
              <a:gd name="connsiteX74" fmla="*/ 10116274 w 12199717"/>
              <a:gd name="connsiteY74" fmla="*/ 295154 h 3750197"/>
              <a:gd name="connsiteX75" fmla="*/ 10174147 w 12199717"/>
              <a:gd name="connsiteY75" fmla="*/ 289367 h 3750197"/>
              <a:gd name="connsiteX76" fmla="*/ 10781818 w 12199717"/>
              <a:gd name="connsiteY76" fmla="*/ 277792 h 3750197"/>
              <a:gd name="connsiteX77" fmla="*/ 10984375 w 12199717"/>
              <a:gd name="connsiteY77" fmla="*/ 266217 h 3750197"/>
              <a:gd name="connsiteX78" fmla="*/ 11129059 w 12199717"/>
              <a:gd name="connsiteY78" fmla="*/ 260430 h 3750197"/>
              <a:gd name="connsiteX79" fmla="*/ 11308466 w 12199717"/>
              <a:gd name="connsiteY79" fmla="*/ 248855 h 3750197"/>
              <a:gd name="connsiteX80" fmla="*/ 11412638 w 12199717"/>
              <a:gd name="connsiteY80" fmla="*/ 243068 h 3750197"/>
              <a:gd name="connsiteX81" fmla="*/ 11603621 w 12199717"/>
              <a:gd name="connsiteY81" fmla="*/ 231493 h 3750197"/>
              <a:gd name="connsiteX82" fmla="*/ 11719367 w 12199717"/>
              <a:gd name="connsiteY82" fmla="*/ 225706 h 3750197"/>
              <a:gd name="connsiteX83" fmla="*/ 11979798 w 12199717"/>
              <a:gd name="connsiteY83" fmla="*/ 219919 h 3750197"/>
              <a:gd name="connsiteX84" fmla="*/ 12026097 w 12199717"/>
              <a:gd name="connsiteY84" fmla="*/ 214131 h 3750197"/>
              <a:gd name="connsiteX85" fmla="*/ 12130269 w 12199717"/>
              <a:gd name="connsiteY85" fmla="*/ 202557 h 3750197"/>
              <a:gd name="connsiteX86" fmla="*/ 12170780 w 12199717"/>
              <a:gd name="connsiteY86" fmla="*/ 190982 h 3750197"/>
              <a:gd name="connsiteX87" fmla="*/ 12193929 w 12199717"/>
              <a:gd name="connsiteY87" fmla="*/ 185195 h 3750197"/>
              <a:gd name="connsiteX88" fmla="*/ 12199717 w 12199717"/>
              <a:gd name="connsiteY88" fmla="*/ 3750197 h 3750197"/>
              <a:gd name="connsiteX89" fmla="*/ 0 w 12199717"/>
              <a:gd name="connsiteY89" fmla="*/ 3744410 h 3750197"/>
              <a:gd name="connsiteX90" fmla="*/ 0 w 12199717"/>
              <a:gd name="connsiteY90"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722471 w 12199717"/>
              <a:gd name="connsiteY38" fmla="*/ 92597 h 3750197"/>
              <a:gd name="connsiteX39" fmla="*/ 4774557 w 12199717"/>
              <a:gd name="connsiteY39" fmla="*/ 104172 h 3750197"/>
              <a:gd name="connsiteX40" fmla="*/ 4930816 w 12199717"/>
              <a:gd name="connsiteY40" fmla="*/ 127321 h 3750197"/>
              <a:gd name="connsiteX41" fmla="*/ 5029200 w 12199717"/>
              <a:gd name="connsiteY41" fmla="*/ 138896 h 3750197"/>
              <a:gd name="connsiteX42" fmla="*/ 5104436 w 12199717"/>
              <a:gd name="connsiteY42" fmla="*/ 156258 h 3750197"/>
              <a:gd name="connsiteX43" fmla="*/ 5144947 w 12199717"/>
              <a:gd name="connsiteY43" fmla="*/ 162045 h 3750197"/>
              <a:gd name="connsiteX44" fmla="*/ 5359079 w 12199717"/>
              <a:gd name="connsiteY44" fmla="*/ 190982 h 3750197"/>
              <a:gd name="connsiteX45" fmla="*/ 5451676 w 12199717"/>
              <a:gd name="connsiteY45" fmla="*/ 214131 h 3750197"/>
              <a:gd name="connsiteX46" fmla="*/ 5590572 w 12199717"/>
              <a:gd name="connsiteY46" fmla="*/ 237281 h 3750197"/>
              <a:gd name="connsiteX47" fmla="*/ 5654233 w 12199717"/>
              <a:gd name="connsiteY47" fmla="*/ 254643 h 3750197"/>
              <a:gd name="connsiteX48" fmla="*/ 5746831 w 12199717"/>
              <a:gd name="connsiteY48" fmla="*/ 277792 h 3750197"/>
              <a:gd name="connsiteX49" fmla="*/ 5810491 w 12199717"/>
              <a:gd name="connsiteY49" fmla="*/ 289367 h 3750197"/>
              <a:gd name="connsiteX50" fmla="*/ 5868365 w 12199717"/>
              <a:gd name="connsiteY50" fmla="*/ 300941 h 3750197"/>
              <a:gd name="connsiteX51" fmla="*/ 5955175 w 12199717"/>
              <a:gd name="connsiteY51" fmla="*/ 318303 h 3750197"/>
              <a:gd name="connsiteX52" fmla="*/ 6013048 w 12199717"/>
              <a:gd name="connsiteY52" fmla="*/ 335665 h 3750197"/>
              <a:gd name="connsiteX53" fmla="*/ 6117221 w 12199717"/>
              <a:gd name="connsiteY53" fmla="*/ 347240 h 3750197"/>
              <a:gd name="connsiteX54" fmla="*/ 6140370 w 12199717"/>
              <a:gd name="connsiteY54" fmla="*/ 353027 h 3750197"/>
              <a:gd name="connsiteX55" fmla="*/ 6279266 w 12199717"/>
              <a:gd name="connsiteY55" fmla="*/ 364602 h 3750197"/>
              <a:gd name="connsiteX56" fmla="*/ 6412375 w 12199717"/>
              <a:gd name="connsiteY56" fmla="*/ 370389 h 3750197"/>
              <a:gd name="connsiteX57" fmla="*/ 6585995 w 12199717"/>
              <a:gd name="connsiteY57" fmla="*/ 381964 h 3750197"/>
              <a:gd name="connsiteX58" fmla="*/ 6690167 w 12199717"/>
              <a:gd name="connsiteY58" fmla="*/ 387751 h 3750197"/>
              <a:gd name="connsiteX59" fmla="*/ 7275316 w 12199717"/>
              <a:gd name="connsiteY59" fmla="*/ 410901 h 3750197"/>
              <a:gd name="connsiteX60" fmla="*/ 8165940 w 12199717"/>
              <a:gd name="connsiteY60" fmla="*/ 428263 h 3750197"/>
              <a:gd name="connsiteX61" fmla="*/ 9427580 w 12199717"/>
              <a:gd name="connsiteY61" fmla="*/ 410901 h 3750197"/>
              <a:gd name="connsiteX62" fmla="*/ 9531752 w 12199717"/>
              <a:gd name="connsiteY62" fmla="*/ 399326 h 3750197"/>
              <a:gd name="connsiteX63" fmla="*/ 9647499 w 12199717"/>
              <a:gd name="connsiteY63" fmla="*/ 387751 h 3750197"/>
              <a:gd name="connsiteX64" fmla="*/ 9751671 w 12199717"/>
              <a:gd name="connsiteY64" fmla="*/ 376177 h 3750197"/>
              <a:gd name="connsiteX65" fmla="*/ 9878993 w 12199717"/>
              <a:gd name="connsiteY65" fmla="*/ 364602 h 3750197"/>
              <a:gd name="connsiteX66" fmla="*/ 9925291 w 12199717"/>
              <a:gd name="connsiteY66" fmla="*/ 353027 h 3750197"/>
              <a:gd name="connsiteX67" fmla="*/ 9948441 w 12199717"/>
              <a:gd name="connsiteY67" fmla="*/ 347240 h 3750197"/>
              <a:gd name="connsiteX68" fmla="*/ 9983165 w 12199717"/>
              <a:gd name="connsiteY68" fmla="*/ 335665 h 3750197"/>
              <a:gd name="connsiteX69" fmla="*/ 10017889 w 12199717"/>
              <a:gd name="connsiteY69" fmla="*/ 329878 h 3750197"/>
              <a:gd name="connsiteX70" fmla="*/ 10046826 w 12199717"/>
              <a:gd name="connsiteY70" fmla="*/ 318303 h 3750197"/>
              <a:gd name="connsiteX71" fmla="*/ 10081550 w 12199717"/>
              <a:gd name="connsiteY71" fmla="*/ 312516 h 3750197"/>
              <a:gd name="connsiteX72" fmla="*/ 10098912 w 12199717"/>
              <a:gd name="connsiteY72" fmla="*/ 300941 h 3750197"/>
              <a:gd name="connsiteX73" fmla="*/ 10116274 w 12199717"/>
              <a:gd name="connsiteY73" fmla="*/ 295154 h 3750197"/>
              <a:gd name="connsiteX74" fmla="*/ 10174147 w 12199717"/>
              <a:gd name="connsiteY74" fmla="*/ 289367 h 3750197"/>
              <a:gd name="connsiteX75" fmla="*/ 10781818 w 12199717"/>
              <a:gd name="connsiteY75" fmla="*/ 277792 h 3750197"/>
              <a:gd name="connsiteX76" fmla="*/ 10984375 w 12199717"/>
              <a:gd name="connsiteY76" fmla="*/ 266217 h 3750197"/>
              <a:gd name="connsiteX77" fmla="*/ 11129059 w 12199717"/>
              <a:gd name="connsiteY77" fmla="*/ 260430 h 3750197"/>
              <a:gd name="connsiteX78" fmla="*/ 11308466 w 12199717"/>
              <a:gd name="connsiteY78" fmla="*/ 248855 h 3750197"/>
              <a:gd name="connsiteX79" fmla="*/ 11412638 w 12199717"/>
              <a:gd name="connsiteY79" fmla="*/ 243068 h 3750197"/>
              <a:gd name="connsiteX80" fmla="*/ 11603621 w 12199717"/>
              <a:gd name="connsiteY80" fmla="*/ 231493 h 3750197"/>
              <a:gd name="connsiteX81" fmla="*/ 11719367 w 12199717"/>
              <a:gd name="connsiteY81" fmla="*/ 225706 h 3750197"/>
              <a:gd name="connsiteX82" fmla="*/ 11979798 w 12199717"/>
              <a:gd name="connsiteY82" fmla="*/ 219919 h 3750197"/>
              <a:gd name="connsiteX83" fmla="*/ 12026097 w 12199717"/>
              <a:gd name="connsiteY83" fmla="*/ 214131 h 3750197"/>
              <a:gd name="connsiteX84" fmla="*/ 12130269 w 12199717"/>
              <a:gd name="connsiteY84" fmla="*/ 202557 h 3750197"/>
              <a:gd name="connsiteX85" fmla="*/ 12170780 w 12199717"/>
              <a:gd name="connsiteY85" fmla="*/ 190982 h 3750197"/>
              <a:gd name="connsiteX86" fmla="*/ 12193929 w 12199717"/>
              <a:gd name="connsiteY86" fmla="*/ 185195 h 3750197"/>
              <a:gd name="connsiteX87" fmla="*/ 12199717 w 12199717"/>
              <a:gd name="connsiteY87" fmla="*/ 3750197 h 3750197"/>
              <a:gd name="connsiteX88" fmla="*/ 0 w 12199717"/>
              <a:gd name="connsiteY88" fmla="*/ 3744410 h 3750197"/>
              <a:gd name="connsiteX89" fmla="*/ 0 w 12199717"/>
              <a:gd name="connsiteY8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774557 w 12199717"/>
              <a:gd name="connsiteY38" fmla="*/ 104172 h 3750197"/>
              <a:gd name="connsiteX39" fmla="*/ 4930816 w 12199717"/>
              <a:gd name="connsiteY39" fmla="*/ 127321 h 3750197"/>
              <a:gd name="connsiteX40" fmla="*/ 5029200 w 12199717"/>
              <a:gd name="connsiteY40" fmla="*/ 138896 h 3750197"/>
              <a:gd name="connsiteX41" fmla="*/ 5104436 w 12199717"/>
              <a:gd name="connsiteY41" fmla="*/ 156258 h 3750197"/>
              <a:gd name="connsiteX42" fmla="*/ 5144947 w 12199717"/>
              <a:gd name="connsiteY42" fmla="*/ 162045 h 3750197"/>
              <a:gd name="connsiteX43" fmla="*/ 5359079 w 12199717"/>
              <a:gd name="connsiteY43" fmla="*/ 190982 h 3750197"/>
              <a:gd name="connsiteX44" fmla="*/ 5451676 w 12199717"/>
              <a:gd name="connsiteY44" fmla="*/ 214131 h 3750197"/>
              <a:gd name="connsiteX45" fmla="*/ 5590572 w 12199717"/>
              <a:gd name="connsiteY45" fmla="*/ 237281 h 3750197"/>
              <a:gd name="connsiteX46" fmla="*/ 5654233 w 12199717"/>
              <a:gd name="connsiteY46" fmla="*/ 254643 h 3750197"/>
              <a:gd name="connsiteX47" fmla="*/ 5746831 w 12199717"/>
              <a:gd name="connsiteY47" fmla="*/ 277792 h 3750197"/>
              <a:gd name="connsiteX48" fmla="*/ 5810491 w 12199717"/>
              <a:gd name="connsiteY48" fmla="*/ 289367 h 3750197"/>
              <a:gd name="connsiteX49" fmla="*/ 5868365 w 12199717"/>
              <a:gd name="connsiteY49" fmla="*/ 300941 h 3750197"/>
              <a:gd name="connsiteX50" fmla="*/ 5955175 w 12199717"/>
              <a:gd name="connsiteY50" fmla="*/ 318303 h 3750197"/>
              <a:gd name="connsiteX51" fmla="*/ 6013048 w 12199717"/>
              <a:gd name="connsiteY51" fmla="*/ 335665 h 3750197"/>
              <a:gd name="connsiteX52" fmla="*/ 6117221 w 12199717"/>
              <a:gd name="connsiteY52" fmla="*/ 347240 h 3750197"/>
              <a:gd name="connsiteX53" fmla="*/ 6140370 w 12199717"/>
              <a:gd name="connsiteY53" fmla="*/ 353027 h 3750197"/>
              <a:gd name="connsiteX54" fmla="*/ 6279266 w 12199717"/>
              <a:gd name="connsiteY54" fmla="*/ 364602 h 3750197"/>
              <a:gd name="connsiteX55" fmla="*/ 6412375 w 12199717"/>
              <a:gd name="connsiteY55" fmla="*/ 370389 h 3750197"/>
              <a:gd name="connsiteX56" fmla="*/ 6585995 w 12199717"/>
              <a:gd name="connsiteY56" fmla="*/ 381964 h 3750197"/>
              <a:gd name="connsiteX57" fmla="*/ 6690167 w 12199717"/>
              <a:gd name="connsiteY57" fmla="*/ 387751 h 3750197"/>
              <a:gd name="connsiteX58" fmla="*/ 7275316 w 12199717"/>
              <a:gd name="connsiteY58" fmla="*/ 410901 h 3750197"/>
              <a:gd name="connsiteX59" fmla="*/ 8165940 w 12199717"/>
              <a:gd name="connsiteY59" fmla="*/ 428263 h 3750197"/>
              <a:gd name="connsiteX60" fmla="*/ 9427580 w 12199717"/>
              <a:gd name="connsiteY60" fmla="*/ 410901 h 3750197"/>
              <a:gd name="connsiteX61" fmla="*/ 9531752 w 12199717"/>
              <a:gd name="connsiteY61" fmla="*/ 399326 h 3750197"/>
              <a:gd name="connsiteX62" fmla="*/ 9647499 w 12199717"/>
              <a:gd name="connsiteY62" fmla="*/ 387751 h 3750197"/>
              <a:gd name="connsiteX63" fmla="*/ 9751671 w 12199717"/>
              <a:gd name="connsiteY63" fmla="*/ 376177 h 3750197"/>
              <a:gd name="connsiteX64" fmla="*/ 9878993 w 12199717"/>
              <a:gd name="connsiteY64" fmla="*/ 364602 h 3750197"/>
              <a:gd name="connsiteX65" fmla="*/ 9925291 w 12199717"/>
              <a:gd name="connsiteY65" fmla="*/ 353027 h 3750197"/>
              <a:gd name="connsiteX66" fmla="*/ 9948441 w 12199717"/>
              <a:gd name="connsiteY66" fmla="*/ 347240 h 3750197"/>
              <a:gd name="connsiteX67" fmla="*/ 9983165 w 12199717"/>
              <a:gd name="connsiteY67" fmla="*/ 335665 h 3750197"/>
              <a:gd name="connsiteX68" fmla="*/ 10017889 w 12199717"/>
              <a:gd name="connsiteY68" fmla="*/ 329878 h 3750197"/>
              <a:gd name="connsiteX69" fmla="*/ 10046826 w 12199717"/>
              <a:gd name="connsiteY69" fmla="*/ 318303 h 3750197"/>
              <a:gd name="connsiteX70" fmla="*/ 10081550 w 12199717"/>
              <a:gd name="connsiteY70" fmla="*/ 312516 h 3750197"/>
              <a:gd name="connsiteX71" fmla="*/ 10098912 w 12199717"/>
              <a:gd name="connsiteY71" fmla="*/ 300941 h 3750197"/>
              <a:gd name="connsiteX72" fmla="*/ 10116274 w 12199717"/>
              <a:gd name="connsiteY72" fmla="*/ 295154 h 3750197"/>
              <a:gd name="connsiteX73" fmla="*/ 10174147 w 12199717"/>
              <a:gd name="connsiteY73" fmla="*/ 289367 h 3750197"/>
              <a:gd name="connsiteX74" fmla="*/ 10781818 w 12199717"/>
              <a:gd name="connsiteY74" fmla="*/ 277792 h 3750197"/>
              <a:gd name="connsiteX75" fmla="*/ 10984375 w 12199717"/>
              <a:gd name="connsiteY75" fmla="*/ 266217 h 3750197"/>
              <a:gd name="connsiteX76" fmla="*/ 11129059 w 12199717"/>
              <a:gd name="connsiteY76" fmla="*/ 260430 h 3750197"/>
              <a:gd name="connsiteX77" fmla="*/ 11308466 w 12199717"/>
              <a:gd name="connsiteY77" fmla="*/ 248855 h 3750197"/>
              <a:gd name="connsiteX78" fmla="*/ 11412638 w 12199717"/>
              <a:gd name="connsiteY78" fmla="*/ 243068 h 3750197"/>
              <a:gd name="connsiteX79" fmla="*/ 11603621 w 12199717"/>
              <a:gd name="connsiteY79" fmla="*/ 231493 h 3750197"/>
              <a:gd name="connsiteX80" fmla="*/ 11719367 w 12199717"/>
              <a:gd name="connsiteY80" fmla="*/ 225706 h 3750197"/>
              <a:gd name="connsiteX81" fmla="*/ 11979798 w 12199717"/>
              <a:gd name="connsiteY81" fmla="*/ 219919 h 3750197"/>
              <a:gd name="connsiteX82" fmla="*/ 12026097 w 12199717"/>
              <a:gd name="connsiteY82" fmla="*/ 214131 h 3750197"/>
              <a:gd name="connsiteX83" fmla="*/ 12130269 w 12199717"/>
              <a:gd name="connsiteY83" fmla="*/ 202557 h 3750197"/>
              <a:gd name="connsiteX84" fmla="*/ 12170780 w 12199717"/>
              <a:gd name="connsiteY84" fmla="*/ 190982 h 3750197"/>
              <a:gd name="connsiteX85" fmla="*/ 12193929 w 12199717"/>
              <a:gd name="connsiteY85" fmla="*/ 185195 h 3750197"/>
              <a:gd name="connsiteX86" fmla="*/ 12199717 w 12199717"/>
              <a:gd name="connsiteY86" fmla="*/ 3750197 h 3750197"/>
              <a:gd name="connsiteX87" fmla="*/ 0 w 12199717"/>
              <a:gd name="connsiteY87" fmla="*/ 3744410 h 3750197"/>
              <a:gd name="connsiteX88" fmla="*/ 0 w 12199717"/>
              <a:gd name="connsiteY88"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930816 w 12199717"/>
              <a:gd name="connsiteY38" fmla="*/ 127321 h 3750197"/>
              <a:gd name="connsiteX39" fmla="*/ 5029200 w 12199717"/>
              <a:gd name="connsiteY39" fmla="*/ 138896 h 3750197"/>
              <a:gd name="connsiteX40" fmla="*/ 5104436 w 12199717"/>
              <a:gd name="connsiteY40" fmla="*/ 156258 h 3750197"/>
              <a:gd name="connsiteX41" fmla="*/ 5144947 w 12199717"/>
              <a:gd name="connsiteY41" fmla="*/ 162045 h 3750197"/>
              <a:gd name="connsiteX42" fmla="*/ 5359079 w 12199717"/>
              <a:gd name="connsiteY42" fmla="*/ 190982 h 3750197"/>
              <a:gd name="connsiteX43" fmla="*/ 5451676 w 12199717"/>
              <a:gd name="connsiteY43" fmla="*/ 214131 h 3750197"/>
              <a:gd name="connsiteX44" fmla="*/ 5590572 w 12199717"/>
              <a:gd name="connsiteY44" fmla="*/ 237281 h 3750197"/>
              <a:gd name="connsiteX45" fmla="*/ 5654233 w 12199717"/>
              <a:gd name="connsiteY45" fmla="*/ 254643 h 3750197"/>
              <a:gd name="connsiteX46" fmla="*/ 5746831 w 12199717"/>
              <a:gd name="connsiteY46" fmla="*/ 277792 h 3750197"/>
              <a:gd name="connsiteX47" fmla="*/ 5810491 w 12199717"/>
              <a:gd name="connsiteY47" fmla="*/ 289367 h 3750197"/>
              <a:gd name="connsiteX48" fmla="*/ 5868365 w 12199717"/>
              <a:gd name="connsiteY48" fmla="*/ 300941 h 3750197"/>
              <a:gd name="connsiteX49" fmla="*/ 5955175 w 12199717"/>
              <a:gd name="connsiteY49" fmla="*/ 318303 h 3750197"/>
              <a:gd name="connsiteX50" fmla="*/ 6013048 w 12199717"/>
              <a:gd name="connsiteY50" fmla="*/ 335665 h 3750197"/>
              <a:gd name="connsiteX51" fmla="*/ 6117221 w 12199717"/>
              <a:gd name="connsiteY51" fmla="*/ 347240 h 3750197"/>
              <a:gd name="connsiteX52" fmla="*/ 6140370 w 12199717"/>
              <a:gd name="connsiteY52" fmla="*/ 353027 h 3750197"/>
              <a:gd name="connsiteX53" fmla="*/ 6279266 w 12199717"/>
              <a:gd name="connsiteY53" fmla="*/ 364602 h 3750197"/>
              <a:gd name="connsiteX54" fmla="*/ 6412375 w 12199717"/>
              <a:gd name="connsiteY54" fmla="*/ 370389 h 3750197"/>
              <a:gd name="connsiteX55" fmla="*/ 6585995 w 12199717"/>
              <a:gd name="connsiteY55" fmla="*/ 381964 h 3750197"/>
              <a:gd name="connsiteX56" fmla="*/ 6690167 w 12199717"/>
              <a:gd name="connsiteY56" fmla="*/ 387751 h 3750197"/>
              <a:gd name="connsiteX57" fmla="*/ 7275316 w 12199717"/>
              <a:gd name="connsiteY57" fmla="*/ 410901 h 3750197"/>
              <a:gd name="connsiteX58" fmla="*/ 8165940 w 12199717"/>
              <a:gd name="connsiteY58" fmla="*/ 428263 h 3750197"/>
              <a:gd name="connsiteX59" fmla="*/ 9427580 w 12199717"/>
              <a:gd name="connsiteY59" fmla="*/ 410901 h 3750197"/>
              <a:gd name="connsiteX60" fmla="*/ 9531752 w 12199717"/>
              <a:gd name="connsiteY60" fmla="*/ 399326 h 3750197"/>
              <a:gd name="connsiteX61" fmla="*/ 9647499 w 12199717"/>
              <a:gd name="connsiteY61" fmla="*/ 387751 h 3750197"/>
              <a:gd name="connsiteX62" fmla="*/ 9751671 w 12199717"/>
              <a:gd name="connsiteY62" fmla="*/ 376177 h 3750197"/>
              <a:gd name="connsiteX63" fmla="*/ 9878993 w 12199717"/>
              <a:gd name="connsiteY63" fmla="*/ 364602 h 3750197"/>
              <a:gd name="connsiteX64" fmla="*/ 9925291 w 12199717"/>
              <a:gd name="connsiteY64" fmla="*/ 353027 h 3750197"/>
              <a:gd name="connsiteX65" fmla="*/ 9948441 w 12199717"/>
              <a:gd name="connsiteY65" fmla="*/ 347240 h 3750197"/>
              <a:gd name="connsiteX66" fmla="*/ 9983165 w 12199717"/>
              <a:gd name="connsiteY66" fmla="*/ 335665 h 3750197"/>
              <a:gd name="connsiteX67" fmla="*/ 10017889 w 12199717"/>
              <a:gd name="connsiteY67" fmla="*/ 329878 h 3750197"/>
              <a:gd name="connsiteX68" fmla="*/ 10046826 w 12199717"/>
              <a:gd name="connsiteY68" fmla="*/ 318303 h 3750197"/>
              <a:gd name="connsiteX69" fmla="*/ 10081550 w 12199717"/>
              <a:gd name="connsiteY69" fmla="*/ 312516 h 3750197"/>
              <a:gd name="connsiteX70" fmla="*/ 10098912 w 12199717"/>
              <a:gd name="connsiteY70" fmla="*/ 300941 h 3750197"/>
              <a:gd name="connsiteX71" fmla="*/ 10116274 w 12199717"/>
              <a:gd name="connsiteY71" fmla="*/ 295154 h 3750197"/>
              <a:gd name="connsiteX72" fmla="*/ 10174147 w 12199717"/>
              <a:gd name="connsiteY72" fmla="*/ 289367 h 3750197"/>
              <a:gd name="connsiteX73" fmla="*/ 10781818 w 12199717"/>
              <a:gd name="connsiteY73" fmla="*/ 277792 h 3750197"/>
              <a:gd name="connsiteX74" fmla="*/ 10984375 w 12199717"/>
              <a:gd name="connsiteY74" fmla="*/ 266217 h 3750197"/>
              <a:gd name="connsiteX75" fmla="*/ 11129059 w 12199717"/>
              <a:gd name="connsiteY75" fmla="*/ 260430 h 3750197"/>
              <a:gd name="connsiteX76" fmla="*/ 11308466 w 12199717"/>
              <a:gd name="connsiteY76" fmla="*/ 248855 h 3750197"/>
              <a:gd name="connsiteX77" fmla="*/ 11412638 w 12199717"/>
              <a:gd name="connsiteY77" fmla="*/ 243068 h 3750197"/>
              <a:gd name="connsiteX78" fmla="*/ 11603621 w 12199717"/>
              <a:gd name="connsiteY78" fmla="*/ 231493 h 3750197"/>
              <a:gd name="connsiteX79" fmla="*/ 11719367 w 12199717"/>
              <a:gd name="connsiteY79" fmla="*/ 225706 h 3750197"/>
              <a:gd name="connsiteX80" fmla="*/ 11979798 w 12199717"/>
              <a:gd name="connsiteY80" fmla="*/ 219919 h 3750197"/>
              <a:gd name="connsiteX81" fmla="*/ 12026097 w 12199717"/>
              <a:gd name="connsiteY81" fmla="*/ 214131 h 3750197"/>
              <a:gd name="connsiteX82" fmla="*/ 12130269 w 12199717"/>
              <a:gd name="connsiteY82" fmla="*/ 202557 h 3750197"/>
              <a:gd name="connsiteX83" fmla="*/ 12170780 w 12199717"/>
              <a:gd name="connsiteY83" fmla="*/ 190982 h 3750197"/>
              <a:gd name="connsiteX84" fmla="*/ 12193929 w 12199717"/>
              <a:gd name="connsiteY84" fmla="*/ 185195 h 3750197"/>
              <a:gd name="connsiteX85" fmla="*/ 12199717 w 12199717"/>
              <a:gd name="connsiteY85" fmla="*/ 3750197 h 3750197"/>
              <a:gd name="connsiteX86" fmla="*/ 0 w 12199717"/>
              <a:gd name="connsiteY86" fmla="*/ 3744410 h 3750197"/>
              <a:gd name="connsiteX87" fmla="*/ 0 w 12199717"/>
              <a:gd name="connsiteY87"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930816 w 12199717"/>
              <a:gd name="connsiteY37" fmla="*/ 127321 h 3750197"/>
              <a:gd name="connsiteX38" fmla="*/ 5029200 w 12199717"/>
              <a:gd name="connsiteY38" fmla="*/ 138896 h 3750197"/>
              <a:gd name="connsiteX39" fmla="*/ 5104436 w 12199717"/>
              <a:gd name="connsiteY39" fmla="*/ 156258 h 3750197"/>
              <a:gd name="connsiteX40" fmla="*/ 5144947 w 12199717"/>
              <a:gd name="connsiteY40" fmla="*/ 162045 h 3750197"/>
              <a:gd name="connsiteX41" fmla="*/ 5359079 w 12199717"/>
              <a:gd name="connsiteY41" fmla="*/ 190982 h 3750197"/>
              <a:gd name="connsiteX42" fmla="*/ 5451676 w 12199717"/>
              <a:gd name="connsiteY42" fmla="*/ 214131 h 3750197"/>
              <a:gd name="connsiteX43" fmla="*/ 5590572 w 12199717"/>
              <a:gd name="connsiteY43" fmla="*/ 237281 h 3750197"/>
              <a:gd name="connsiteX44" fmla="*/ 5654233 w 12199717"/>
              <a:gd name="connsiteY44" fmla="*/ 254643 h 3750197"/>
              <a:gd name="connsiteX45" fmla="*/ 5746831 w 12199717"/>
              <a:gd name="connsiteY45" fmla="*/ 277792 h 3750197"/>
              <a:gd name="connsiteX46" fmla="*/ 5810491 w 12199717"/>
              <a:gd name="connsiteY46" fmla="*/ 289367 h 3750197"/>
              <a:gd name="connsiteX47" fmla="*/ 5868365 w 12199717"/>
              <a:gd name="connsiteY47" fmla="*/ 300941 h 3750197"/>
              <a:gd name="connsiteX48" fmla="*/ 5955175 w 12199717"/>
              <a:gd name="connsiteY48" fmla="*/ 318303 h 3750197"/>
              <a:gd name="connsiteX49" fmla="*/ 6013048 w 12199717"/>
              <a:gd name="connsiteY49" fmla="*/ 335665 h 3750197"/>
              <a:gd name="connsiteX50" fmla="*/ 6117221 w 12199717"/>
              <a:gd name="connsiteY50" fmla="*/ 347240 h 3750197"/>
              <a:gd name="connsiteX51" fmla="*/ 6140370 w 12199717"/>
              <a:gd name="connsiteY51" fmla="*/ 353027 h 3750197"/>
              <a:gd name="connsiteX52" fmla="*/ 6279266 w 12199717"/>
              <a:gd name="connsiteY52" fmla="*/ 364602 h 3750197"/>
              <a:gd name="connsiteX53" fmla="*/ 6412375 w 12199717"/>
              <a:gd name="connsiteY53" fmla="*/ 370389 h 3750197"/>
              <a:gd name="connsiteX54" fmla="*/ 6585995 w 12199717"/>
              <a:gd name="connsiteY54" fmla="*/ 381964 h 3750197"/>
              <a:gd name="connsiteX55" fmla="*/ 6690167 w 12199717"/>
              <a:gd name="connsiteY55" fmla="*/ 387751 h 3750197"/>
              <a:gd name="connsiteX56" fmla="*/ 7275316 w 12199717"/>
              <a:gd name="connsiteY56" fmla="*/ 410901 h 3750197"/>
              <a:gd name="connsiteX57" fmla="*/ 8165940 w 12199717"/>
              <a:gd name="connsiteY57" fmla="*/ 428263 h 3750197"/>
              <a:gd name="connsiteX58" fmla="*/ 9427580 w 12199717"/>
              <a:gd name="connsiteY58" fmla="*/ 410901 h 3750197"/>
              <a:gd name="connsiteX59" fmla="*/ 9531752 w 12199717"/>
              <a:gd name="connsiteY59" fmla="*/ 399326 h 3750197"/>
              <a:gd name="connsiteX60" fmla="*/ 9647499 w 12199717"/>
              <a:gd name="connsiteY60" fmla="*/ 387751 h 3750197"/>
              <a:gd name="connsiteX61" fmla="*/ 9751671 w 12199717"/>
              <a:gd name="connsiteY61" fmla="*/ 376177 h 3750197"/>
              <a:gd name="connsiteX62" fmla="*/ 9878993 w 12199717"/>
              <a:gd name="connsiteY62" fmla="*/ 364602 h 3750197"/>
              <a:gd name="connsiteX63" fmla="*/ 9925291 w 12199717"/>
              <a:gd name="connsiteY63" fmla="*/ 353027 h 3750197"/>
              <a:gd name="connsiteX64" fmla="*/ 9948441 w 12199717"/>
              <a:gd name="connsiteY64" fmla="*/ 347240 h 3750197"/>
              <a:gd name="connsiteX65" fmla="*/ 9983165 w 12199717"/>
              <a:gd name="connsiteY65" fmla="*/ 335665 h 3750197"/>
              <a:gd name="connsiteX66" fmla="*/ 10017889 w 12199717"/>
              <a:gd name="connsiteY66" fmla="*/ 329878 h 3750197"/>
              <a:gd name="connsiteX67" fmla="*/ 10046826 w 12199717"/>
              <a:gd name="connsiteY67" fmla="*/ 318303 h 3750197"/>
              <a:gd name="connsiteX68" fmla="*/ 10081550 w 12199717"/>
              <a:gd name="connsiteY68" fmla="*/ 312516 h 3750197"/>
              <a:gd name="connsiteX69" fmla="*/ 10098912 w 12199717"/>
              <a:gd name="connsiteY69" fmla="*/ 300941 h 3750197"/>
              <a:gd name="connsiteX70" fmla="*/ 10116274 w 12199717"/>
              <a:gd name="connsiteY70" fmla="*/ 295154 h 3750197"/>
              <a:gd name="connsiteX71" fmla="*/ 10174147 w 12199717"/>
              <a:gd name="connsiteY71" fmla="*/ 289367 h 3750197"/>
              <a:gd name="connsiteX72" fmla="*/ 10781818 w 12199717"/>
              <a:gd name="connsiteY72" fmla="*/ 277792 h 3750197"/>
              <a:gd name="connsiteX73" fmla="*/ 10984375 w 12199717"/>
              <a:gd name="connsiteY73" fmla="*/ 266217 h 3750197"/>
              <a:gd name="connsiteX74" fmla="*/ 11129059 w 12199717"/>
              <a:gd name="connsiteY74" fmla="*/ 260430 h 3750197"/>
              <a:gd name="connsiteX75" fmla="*/ 11308466 w 12199717"/>
              <a:gd name="connsiteY75" fmla="*/ 248855 h 3750197"/>
              <a:gd name="connsiteX76" fmla="*/ 11412638 w 12199717"/>
              <a:gd name="connsiteY76" fmla="*/ 243068 h 3750197"/>
              <a:gd name="connsiteX77" fmla="*/ 11603621 w 12199717"/>
              <a:gd name="connsiteY77" fmla="*/ 231493 h 3750197"/>
              <a:gd name="connsiteX78" fmla="*/ 11719367 w 12199717"/>
              <a:gd name="connsiteY78" fmla="*/ 225706 h 3750197"/>
              <a:gd name="connsiteX79" fmla="*/ 11979798 w 12199717"/>
              <a:gd name="connsiteY79" fmla="*/ 219919 h 3750197"/>
              <a:gd name="connsiteX80" fmla="*/ 12026097 w 12199717"/>
              <a:gd name="connsiteY80" fmla="*/ 214131 h 3750197"/>
              <a:gd name="connsiteX81" fmla="*/ 12130269 w 12199717"/>
              <a:gd name="connsiteY81" fmla="*/ 202557 h 3750197"/>
              <a:gd name="connsiteX82" fmla="*/ 12170780 w 12199717"/>
              <a:gd name="connsiteY82" fmla="*/ 190982 h 3750197"/>
              <a:gd name="connsiteX83" fmla="*/ 12193929 w 12199717"/>
              <a:gd name="connsiteY83" fmla="*/ 185195 h 3750197"/>
              <a:gd name="connsiteX84" fmla="*/ 12199717 w 12199717"/>
              <a:gd name="connsiteY84" fmla="*/ 3750197 h 3750197"/>
              <a:gd name="connsiteX85" fmla="*/ 0 w 12199717"/>
              <a:gd name="connsiteY85" fmla="*/ 3744410 h 3750197"/>
              <a:gd name="connsiteX86" fmla="*/ 0 w 12199717"/>
              <a:gd name="connsiteY86"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260431 w 12199717"/>
              <a:gd name="connsiteY4" fmla="*/ 196769 h 3750197"/>
              <a:gd name="connsiteX5" fmla="*/ 318304 w 12199717"/>
              <a:gd name="connsiteY5" fmla="*/ 185195 h 3750197"/>
              <a:gd name="connsiteX6" fmla="*/ 457200 w 12199717"/>
              <a:gd name="connsiteY6" fmla="*/ 173620 h 3750197"/>
              <a:gd name="connsiteX7" fmla="*/ 515074 w 12199717"/>
              <a:gd name="connsiteY7" fmla="*/ 167833 h 3750197"/>
              <a:gd name="connsiteX8" fmla="*/ 555585 w 12199717"/>
              <a:gd name="connsiteY8" fmla="*/ 162045 h 3750197"/>
              <a:gd name="connsiteX9" fmla="*/ 601884 w 12199717"/>
              <a:gd name="connsiteY9" fmla="*/ 156258 h 3750197"/>
              <a:gd name="connsiteX10" fmla="*/ 642395 w 12199717"/>
              <a:gd name="connsiteY10" fmla="*/ 150470 h 3750197"/>
              <a:gd name="connsiteX11" fmla="*/ 700269 w 12199717"/>
              <a:gd name="connsiteY11" fmla="*/ 144683 h 3750197"/>
              <a:gd name="connsiteX12" fmla="*/ 746567 w 12199717"/>
              <a:gd name="connsiteY12" fmla="*/ 138896 h 3750197"/>
              <a:gd name="connsiteX13" fmla="*/ 769717 w 12199717"/>
              <a:gd name="connsiteY13" fmla="*/ 133108 h 3750197"/>
              <a:gd name="connsiteX14" fmla="*/ 821803 w 12199717"/>
              <a:gd name="connsiteY14" fmla="*/ 127321 h 3750197"/>
              <a:gd name="connsiteX15" fmla="*/ 856527 w 12199717"/>
              <a:gd name="connsiteY15" fmla="*/ 121534 h 3750197"/>
              <a:gd name="connsiteX16" fmla="*/ 966486 w 12199717"/>
              <a:gd name="connsiteY16" fmla="*/ 104172 h 3750197"/>
              <a:gd name="connsiteX17" fmla="*/ 1070659 w 12199717"/>
              <a:gd name="connsiteY17" fmla="*/ 92597 h 3750197"/>
              <a:gd name="connsiteX18" fmla="*/ 1099595 w 12199717"/>
              <a:gd name="connsiteY18" fmla="*/ 86810 h 3750197"/>
              <a:gd name="connsiteX19" fmla="*/ 1151681 w 12199717"/>
              <a:gd name="connsiteY19" fmla="*/ 75235 h 3750197"/>
              <a:gd name="connsiteX20" fmla="*/ 1261641 w 12199717"/>
              <a:gd name="connsiteY20" fmla="*/ 63660 h 3750197"/>
              <a:gd name="connsiteX21" fmla="*/ 1406324 w 12199717"/>
              <a:gd name="connsiteY21" fmla="*/ 57873 h 3750197"/>
              <a:gd name="connsiteX22" fmla="*/ 1504709 w 12199717"/>
              <a:gd name="connsiteY22" fmla="*/ 52086 h 3750197"/>
              <a:gd name="connsiteX23" fmla="*/ 1765140 w 12199717"/>
              <a:gd name="connsiteY23" fmla="*/ 40511 h 3750197"/>
              <a:gd name="connsiteX24" fmla="*/ 1840375 w 12199717"/>
              <a:gd name="connsiteY24" fmla="*/ 34724 h 3750197"/>
              <a:gd name="connsiteX25" fmla="*/ 1886674 w 12199717"/>
              <a:gd name="connsiteY25" fmla="*/ 28936 h 3750197"/>
              <a:gd name="connsiteX26" fmla="*/ 2013995 w 12199717"/>
              <a:gd name="connsiteY26" fmla="*/ 23149 h 3750197"/>
              <a:gd name="connsiteX27" fmla="*/ 2118167 w 12199717"/>
              <a:gd name="connsiteY27" fmla="*/ 17362 h 3750197"/>
              <a:gd name="connsiteX28" fmla="*/ 2338086 w 12199717"/>
              <a:gd name="connsiteY28" fmla="*/ 5787 h 3750197"/>
              <a:gd name="connsiteX29" fmla="*/ 2772137 w 12199717"/>
              <a:gd name="connsiteY29" fmla="*/ 0 h 3750197"/>
              <a:gd name="connsiteX30" fmla="*/ 2974694 w 12199717"/>
              <a:gd name="connsiteY30" fmla="*/ 11574 h 3750197"/>
              <a:gd name="connsiteX31" fmla="*/ 3269848 w 12199717"/>
              <a:gd name="connsiteY31" fmla="*/ 17362 h 3750197"/>
              <a:gd name="connsiteX32" fmla="*/ 3975904 w 12199717"/>
              <a:gd name="connsiteY32" fmla="*/ 23149 h 3750197"/>
              <a:gd name="connsiteX33" fmla="*/ 4109013 w 12199717"/>
              <a:gd name="connsiteY33" fmla="*/ 28936 h 3750197"/>
              <a:gd name="connsiteX34" fmla="*/ 4178461 w 12199717"/>
              <a:gd name="connsiteY34" fmla="*/ 34724 h 3750197"/>
              <a:gd name="connsiteX35" fmla="*/ 4508340 w 12199717"/>
              <a:gd name="connsiteY35" fmla="*/ 63660 h 3750197"/>
              <a:gd name="connsiteX36" fmla="*/ 4930816 w 12199717"/>
              <a:gd name="connsiteY36" fmla="*/ 127321 h 3750197"/>
              <a:gd name="connsiteX37" fmla="*/ 5029200 w 12199717"/>
              <a:gd name="connsiteY37" fmla="*/ 138896 h 3750197"/>
              <a:gd name="connsiteX38" fmla="*/ 5104436 w 12199717"/>
              <a:gd name="connsiteY38" fmla="*/ 156258 h 3750197"/>
              <a:gd name="connsiteX39" fmla="*/ 5144947 w 12199717"/>
              <a:gd name="connsiteY39" fmla="*/ 162045 h 3750197"/>
              <a:gd name="connsiteX40" fmla="*/ 5359079 w 12199717"/>
              <a:gd name="connsiteY40" fmla="*/ 190982 h 3750197"/>
              <a:gd name="connsiteX41" fmla="*/ 5451676 w 12199717"/>
              <a:gd name="connsiteY41" fmla="*/ 214131 h 3750197"/>
              <a:gd name="connsiteX42" fmla="*/ 5590572 w 12199717"/>
              <a:gd name="connsiteY42" fmla="*/ 237281 h 3750197"/>
              <a:gd name="connsiteX43" fmla="*/ 5654233 w 12199717"/>
              <a:gd name="connsiteY43" fmla="*/ 254643 h 3750197"/>
              <a:gd name="connsiteX44" fmla="*/ 5746831 w 12199717"/>
              <a:gd name="connsiteY44" fmla="*/ 277792 h 3750197"/>
              <a:gd name="connsiteX45" fmla="*/ 5810491 w 12199717"/>
              <a:gd name="connsiteY45" fmla="*/ 289367 h 3750197"/>
              <a:gd name="connsiteX46" fmla="*/ 5868365 w 12199717"/>
              <a:gd name="connsiteY46" fmla="*/ 300941 h 3750197"/>
              <a:gd name="connsiteX47" fmla="*/ 5955175 w 12199717"/>
              <a:gd name="connsiteY47" fmla="*/ 318303 h 3750197"/>
              <a:gd name="connsiteX48" fmla="*/ 6013048 w 12199717"/>
              <a:gd name="connsiteY48" fmla="*/ 335665 h 3750197"/>
              <a:gd name="connsiteX49" fmla="*/ 6117221 w 12199717"/>
              <a:gd name="connsiteY49" fmla="*/ 347240 h 3750197"/>
              <a:gd name="connsiteX50" fmla="*/ 6140370 w 12199717"/>
              <a:gd name="connsiteY50" fmla="*/ 353027 h 3750197"/>
              <a:gd name="connsiteX51" fmla="*/ 6279266 w 12199717"/>
              <a:gd name="connsiteY51" fmla="*/ 364602 h 3750197"/>
              <a:gd name="connsiteX52" fmla="*/ 6412375 w 12199717"/>
              <a:gd name="connsiteY52" fmla="*/ 370389 h 3750197"/>
              <a:gd name="connsiteX53" fmla="*/ 6585995 w 12199717"/>
              <a:gd name="connsiteY53" fmla="*/ 381964 h 3750197"/>
              <a:gd name="connsiteX54" fmla="*/ 6690167 w 12199717"/>
              <a:gd name="connsiteY54" fmla="*/ 387751 h 3750197"/>
              <a:gd name="connsiteX55" fmla="*/ 7275316 w 12199717"/>
              <a:gd name="connsiteY55" fmla="*/ 410901 h 3750197"/>
              <a:gd name="connsiteX56" fmla="*/ 8165940 w 12199717"/>
              <a:gd name="connsiteY56" fmla="*/ 428263 h 3750197"/>
              <a:gd name="connsiteX57" fmla="*/ 9427580 w 12199717"/>
              <a:gd name="connsiteY57" fmla="*/ 410901 h 3750197"/>
              <a:gd name="connsiteX58" fmla="*/ 9531752 w 12199717"/>
              <a:gd name="connsiteY58" fmla="*/ 399326 h 3750197"/>
              <a:gd name="connsiteX59" fmla="*/ 9647499 w 12199717"/>
              <a:gd name="connsiteY59" fmla="*/ 387751 h 3750197"/>
              <a:gd name="connsiteX60" fmla="*/ 9751671 w 12199717"/>
              <a:gd name="connsiteY60" fmla="*/ 376177 h 3750197"/>
              <a:gd name="connsiteX61" fmla="*/ 9878993 w 12199717"/>
              <a:gd name="connsiteY61" fmla="*/ 364602 h 3750197"/>
              <a:gd name="connsiteX62" fmla="*/ 9925291 w 12199717"/>
              <a:gd name="connsiteY62" fmla="*/ 353027 h 3750197"/>
              <a:gd name="connsiteX63" fmla="*/ 9948441 w 12199717"/>
              <a:gd name="connsiteY63" fmla="*/ 347240 h 3750197"/>
              <a:gd name="connsiteX64" fmla="*/ 9983165 w 12199717"/>
              <a:gd name="connsiteY64" fmla="*/ 335665 h 3750197"/>
              <a:gd name="connsiteX65" fmla="*/ 10017889 w 12199717"/>
              <a:gd name="connsiteY65" fmla="*/ 329878 h 3750197"/>
              <a:gd name="connsiteX66" fmla="*/ 10046826 w 12199717"/>
              <a:gd name="connsiteY66" fmla="*/ 318303 h 3750197"/>
              <a:gd name="connsiteX67" fmla="*/ 10081550 w 12199717"/>
              <a:gd name="connsiteY67" fmla="*/ 312516 h 3750197"/>
              <a:gd name="connsiteX68" fmla="*/ 10098912 w 12199717"/>
              <a:gd name="connsiteY68" fmla="*/ 300941 h 3750197"/>
              <a:gd name="connsiteX69" fmla="*/ 10116274 w 12199717"/>
              <a:gd name="connsiteY69" fmla="*/ 295154 h 3750197"/>
              <a:gd name="connsiteX70" fmla="*/ 10174147 w 12199717"/>
              <a:gd name="connsiteY70" fmla="*/ 289367 h 3750197"/>
              <a:gd name="connsiteX71" fmla="*/ 10781818 w 12199717"/>
              <a:gd name="connsiteY71" fmla="*/ 277792 h 3750197"/>
              <a:gd name="connsiteX72" fmla="*/ 10984375 w 12199717"/>
              <a:gd name="connsiteY72" fmla="*/ 266217 h 3750197"/>
              <a:gd name="connsiteX73" fmla="*/ 11129059 w 12199717"/>
              <a:gd name="connsiteY73" fmla="*/ 260430 h 3750197"/>
              <a:gd name="connsiteX74" fmla="*/ 11308466 w 12199717"/>
              <a:gd name="connsiteY74" fmla="*/ 248855 h 3750197"/>
              <a:gd name="connsiteX75" fmla="*/ 11412638 w 12199717"/>
              <a:gd name="connsiteY75" fmla="*/ 243068 h 3750197"/>
              <a:gd name="connsiteX76" fmla="*/ 11603621 w 12199717"/>
              <a:gd name="connsiteY76" fmla="*/ 231493 h 3750197"/>
              <a:gd name="connsiteX77" fmla="*/ 11719367 w 12199717"/>
              <a:gd name="connsiteY77" fmla="*/ 225706 h 3750197"/>
              <a:gd name="connsiteX78" fmla="*/ 11979798 w 12199717"/>
              <a:gd name="connsiteY78" fmla="*/ 219919 h 3750197"/>
              <a:gd name="connsiteX79" fmla="*/ 12026097 w 12199717"/>
              <a:gd name="connsiteY79" fmla="*/ 214131 h 3750197"/>
              <a:gd name="connsiteX80" fmla="*/ 12130269 w 12199717"/>
              <a:gd name="connsiteY80" fmla="*/ 202557 h 3750197"/>
              <a:gd name="connsiteX81" fmla="*/ 12170780 w 12199717"/>
              <a:gd name="connsiteY81" fmla="*/ 190982 h 3750197"/>
              <a:gd name="connsiteX82" fmla="*/ 12193929 w 12199717"/>
              <a:gd name="connsiteY82" fmla="*/ 185195 h 3750197"/>
              <a:gd name="connsiteX83" fmla="*/ 12199717 w 12199717"/>
              <a:gd name="connsiteY83" fmla="*/ 3750197 h 3750197"/>
              <a:gd name="connsiteX84" fmla="*/ 0 w 12199717"/>
              <a:gd name="connsiteY84" fmla="*/ 3744410 h 3750197"/>
              <a:gd name="connsiteX85" fmla="*/ 0 w 12199717"/>
              <a:gd name="connsiteY85"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260431 w 12199717"/>
              <a:gd name="connsiteY4" fmla="*/ 196769 h 3750197"/>
              <a:gd name="connsiteX5" fmla="*/ 457200 w 12199717"/>
              <a:gd name="connsiteY5" fmla="*/ 173620 h 3750197"/>
              <a:gd name="connsiteX6" fmla="*/ 515074 w 12199717"/>
              <a:gd name="connsiteY6" fmla="*/ 167833 h 3750197"/>
              <a:gd name="connsiteX7" fmla="*/ 555585 w 12199717"/>
              <a:gd name="connsiteY7" fmla="*/ 162045 h 3750197"/>
              <a:gd name="connsiteX8" fmla="*/ 601884 w 12199717"/>
              <a:gd name="connsiteY8" fmla="*/ 156258 h 3750197"/>
              <a:gd name="connsiteX9" fmla="*/ 642395 w 12199717"/>
              <a:gd name="connsiteY9" fmla="*/ 150470 h 3750197"/>
              <a:gd name="connsiteX10" fmla="*/ 700269 w 12199717"/>
              <a:gd name="connsiteY10" fmla="*/ 144683 h 3750197"/>
              <a:gd name="connsiteX11" fmla="*/ 746567 w 12199717"/>
              <a:gd name="connsiteY11" fmla="*/ 138896 h 3750197"/>
              <a:gd name="connsiteX12" fmla="*/ 769717 w 12199717"/>
              <a:gd name="connsiteY12" fmla="*/ 133108 h 3750197"/>
              <a:gd name="connsiteX13" fmla="*/ 821803 w 12199717"/>
              <a:gd name="connsiteY13" fmla="*/ 127321 h 3750197"/>
              <a:gd name="connsiteX14" fmla="*/ 856527 w 12199717"/>
              <a:gd name="connsiteY14" fmla="*/ 121534 h 3750197"/>
              <a:gd name="connsiteX15" fmla="*/ 966486 w 12199717"/>
              <a:gd name="connsiteY15" fmla="*/ 104172 h 3750197"/>
              <a:gd name="connsiteX16" fmla="*/ 1070659 w 12199717"/>
              <a:gd name="connsiteY16" fmla="*/ 92597 h 3750197"/>
              <a:gd name="connsiteX17" fmla="*/ 1099595 w 12199717"/>
              <a:gd name="connsiteY17" fmla="*/ 86810 h 3750197"/>
              <a:gd name="connsiteX18" fmla="*/ 1151681 w 12199717"/>
              <a:gd name="connsiteY18" fmla="*/ 75235 h 3750197"/>
              <a:gd name="connsiteX19" fmla="*/ 1261641 w 12199717"/>
              <a:gd name="connsiteY19" fmla="*/ 63660 h 3750197"/>
              <a:gd name="connsiteX20" fmla="*/ 1406324 w 12199717"/>
              <a:gd name="connsiteY20" fmla="*/ 57873 h 3750197"/>
              <a:gd name="connsiteX21" fmla="*/ 1504709 w 12199717"/>
              <a:gd name="connsiteY21" fmla="*/ 52086 h 3750197"/>
              <a:gd name="connsiteX22" fmla="*/ 1765140 w 12199717"/>
              <a:gd name="connsiteY22" fmla="*/ 40511 h 3750197"/>
              <a:gd name="connsiteX23" fmla="*/ 1840375 w 12199717"/>
              <a:gd name="connsiteY23" fmla="*/ 34724 h 3750197"/>
              <a:gd name="connsiteX24" fmla="*/ 1886674 w 12199717"/>
              <a:gd name="connsiteY24" fmla="*/ 28936 h 3750197"/>
              <a:gd name="connsiteX25" fmla="*/ 2013995 w 12199717"/>
              <a:gd name="connsiteY25" fmla="*/ 23149 h 3750197"/>
              <a:gd name="connsiteX26" fmla="*/ 2118167 w 12199717"/>
              <a:gd name="connsiteY26" fmla="*/ 17362 h 3750197"/>
              <a:gd name="connsiteX27" fmla="*/ 2338086 w 12199717"/>
              <a:gd name="connsiteY27" fmla="*/ 5787 h 3750197"/>
              <a:gd name="connsiteX28" fmla="*/ 2772137 w 12199717"/>
              <a:gd name="connsiteY28" fmla="*/ 0 h 3750197"/>
              <a:gd name="connsiteX29" fmla="*/ 2974694 w 12199717"/>
              <a:gd name="connsiteY29" fmla="*/ 11574 h 3750197"/>
              <a:gd name="connsiteX30" fmla="*/ 3269848 w 12199717"/>
              <a:gd name="connsiteY30" fmla="*/ 17362 h 3750197"/>
              <a:gd name="connsiteX31" fmla="*/ 3975904 w 12199717"/>
              <a:gd name="connsiteY31" fmla="*/ 23149 h 3750197"/>
              <a:gd name="connsiteX32" fmla="*/ 4109013 w 12199717"/>
              <a:gd name="connsiteY32" fmla="*/ 28936 h 3750197"/>
              <a:gd name="connsiteX33" fmla="*/ 4178461 w 12199717"/>
              <a:gd name="connsiteY33" fmla="*/ 34724 h 3750197"/>
              <a:gd name="connsiteX34" fmla="*/ 4508340 w 12199717"/>
              <a:gd name="connsiteY34" fmla="*/ 63660 h 3750197"/>
              <a:gd name="connsiteX35" fmla="*/ 4930816 w 12199717"/>
              <a:gd name="connsiteY35" fmla="*/ 127321 h 3750197"/>
              <a:gd name="connsiteX36" fmla="*/ 5029200 w 12199717"/>
              <a:gd name="connsiteY36" fmla="*/ 138896 h 3750197"/>
              <a:gd name="connsiteX37" fmla="*/ 5104436 w 12199717"/>
              <a:gd name="connsiteY37" fmla="*/ 156258 h 3750197"/>
              <a:gd name="connsiteX38" fmla="*/ 5144947 w 12199717"/>
              <a:gd name="connsiteY38" fmla="*/ 162045 h 3750197"/>
              <a:gd name="connsiteX39" fmla="*/ 5359079 w 12199717"/>
              <a:gd name="connsiteY39" fmla="*/ 190982 h 3750197"/>
              <a:gd name="connsiteX40" fmla="*/ 5451676 w 12199717"/>
              <a:gd name="connsiteY40" fmla="*/ 214131 h 3750197"/>
              <a:gd name="connsiteX41" fmla="*/ 5590572 w 12199717"/>
              <a:gd name="connsiteY41" fmla="*/ 237281 h 3750197"/>
              <a:gd name="connsiteX42" fmla="*/ 5654233 w 12199717"/>
              <a:gd name="connsiteY42" fmla="*/ 254643 h 3750197"/>
              <a:gd name="connsiteX43" fmla="*/ 5746831 w 12199717"/>
              <a:gd name="connsiteY43" fmla="*/ 277792 h 3750197"/>
              <a:gd name="connsiteX44" fmla="*/ 5810491 w 12199717"/>
              <a:gd name="connsiteY44" fmla="*/ 289367 h 3750197"/>
              <a:gd name="connsiteX45" fmla="*/ 5868365 w 12199717"/>
              <a:gd name="connsiteY45" fmla="*/ 300941 h 3750197"/>
              <a:gd name="connsiteX46" fmla="*/ 5955175 w 12199717"/>
              <a:gd name="connsiteY46" fmla="*/ 318303 h 3750197"/>
              <a:gd name="connsiteX47" fmla="*/ 6013048 w 12199717"/>
              <a:gd name="connsiteY47" fmla="*/ 335665 h 3750197"/>
              <a:gd name="connsiteX48" fmla="*/ 6117221 w 12199717"/>
              <a:gd name="connsiteY48" fmla="*/ 347240 h 3750197"/>
              <a:gd name="connsiteX49" fmla="*/ 6140370 w 12199717"/>
              <a:gd name="connsiteY49" fmla="*/ 353027 h 3750197"/>
              <a:gd name="connsiteX50" fmla="*/ 6279266 w 12199717"/>
              <a:gd name="connsiteY50" fmla="*/ 364602 h 3750197"/>
              <a:gd name="connsiteX51" fmla="*/ 6412375 w 12199717"/>
              <a:gd name="connsiteY51" fmla="*/ 370389 h 3750197"/>
              <a:gd name="connsiteX52" fmla="*/ 6585995 w 12199717"/>
              <a:gd name="connsiteY52" fmla="*/ 381964 h 3750197"/>
              <a:gd name="connsiteX53" fmla="*/ 6690167 w 12199717"/>
              <a:gd name="connsiteY53" fmla="*/ 387751 h 3750197"/>
              <a:gd name="connsiteX54" fmla="*/ 7275316 w 12199717"/>
              <a:gd name="connsiteY54" fmla="*/ 410901 h 3750197"/>
              <a:gd name="connsiteX55" fmla="*/ 8165940 w 12199717"/>
              <a:gd name="connsiteY55" fmla="*/ 428263 h 3750197"/>
              <a:gd name="connsiteX56" fmla="*/ 9427580 w 12199717"/>
              <a:gd name="connsiteY56" fmla="*/ 410901 h 3750197"/>
              <a:gd name="connsiteX57" fmla="*/ 9531752 w 12199717"/>
              <a:gd name="connsiteY57" fmla="*/ 399326 h 3750197"/>
              <a:gd name="connsiteX58" fmla="*/ 9647499 w 12199717"/>
              <a:gd name="connsiteY58" fmla="*/ 387751 h 3750197"/>
              <a:gd name="connsiteX59" fmla="*/ 9751671 w 12199717"/>
              <a:gd name="connsiteY59" fmla="*/ 376177 h 3750197"/>
              <a:gd name="connsiteX60" fmla="*/ 9878993 w 12199717"/>
              <a:gd name="connsiteY60" fmla="*/ 364602 h 3750197"/>
              <a:gd name="connsiteX61" fmla="*/ 9925291 w 12199717"/>
              <a:gd name="connsiteY61" fmla="*/ 353027 h 3750197"/>
              <a:gd name="connsiteX62" fmla="*/ 9948441 w 12199717"/>
              <a:gd name="connsiteY62" fmla="*/ 347240 h 3750197"/>
              <a:gd name="connsiteX63" fmla="*/ 9983165 w 12199717"/>
              <a:gd name="connsiteY63" fmla="*/ 335665 h 3750197"/>
              <a:gd name="connsiteX64" fmla="*/ 10017889 w 12199717"/>
              <a:gd name="connsiteY64" fmla="*/ 329878 h 3750197"/>
              <a:gd name="connsiteX65" fmla="*/ 10046826 w 12199717"/>
              <a:gd name="connsiteY65" fmla="*/ 318303 h 3750197"/>
              <a:gd name="connsiteX66" fmla="*/ 10081550 w 12199717"/>
              <a:gd name="connsiteY66" fmla="*/ 312516 h 3750197"/>
              <a:gd name="connsiteX67" fmla="*/ 10098912 w 12199717"/>
              <a:gd name="connsiteY67" fmla="*/ 300941 h 3750197"/>
              <a:gd name="connsiteX68" fmla="*/ 10116274 w 12199717"/>
              <a:gd name="connsiteY68" fmla="*/ 295154 h 3750197"/>
              <a:gd name="connsiteX69" fmla="*/ 10174147 w 12199717"/>
              <a:gd name="connsiteY69" fmla="*/ 289367 h 3750197"/>
              <a:gd name="connsiteX70" fmla="*/ 10781818 w 12199717"/>
              <a:gd name="connsiteY70" fmla="*/ 277792 h 3750197"/>
              <a:gd name="connsiteX71" fmla="*/ 10984375 w 12199717"/>
              <a:gd name="connsiteY71" fmla="*/ 266217 h 3750197"/>
              <a:gd name="connsiteX72" fmla="*/ 11129059 w 12199717"/>
              <a:gd name="connsiteY72" fmla="*/ 260430 h 3750197"/>
              <a:gd name="connsiteX73" fmla="*/ 11308466 w 12199717"/>
              <a:gd name="connsiteY73" fmla="*/ 248855 h 3750197"/>
              <a:gd name="connsiteX74" fmla="*/ 11412638 w 12199717"/>
              <a:gd name="connsiteY74" fmla="*/ 243068 h 3750197"/>
              <a:gd name="connsiteX75" fmla="*/ 11603621 w 12199717"/>
              <a:gd name="connsiteY75" fmla="*/ 231493 h 3750197"/>
              <a:gd name="connsiteX76" fmla="*/ 11719367 w 12199717"/>
              <a:gd name="connsiteY76" fmla="*/ 225706 h 3750197"/>
              <a:gd name="connsiteX77" fmla="*/ 11979798 w 12199717"/>
              <a:gd name="connsiteY77" fmla="*/ 219919 h 3750197"/>
              <a:gd name="connsiteX78" fmla="*/ 12026097 w 12199717"/>
              <a:gd name="connsiteY78" fmla="*/ 214131 h 3750197"/>
              <a:gd name="connsiteX79" fmla="*/ 12130269 w 12199717"/>
              <a:gd name="connsiteY79" fmla="*/ 202557 h 3750197"/>
              <a:gd name="connsiteX80" fmla="*/ 12170780 w 12199717"/>
              <a:gd name="connsiteY80" fmla="*/ 190982 h 3750197"/>
              <a:gd name="connsiteX81" fmla="*/ 12193929 w 12199717"/>
              <a:gd name="connsiteY81" fmla="*/ 185195 h 3750197"/>
              <a:gd name="connsiteX82" fmla="*/ 12199717 w 12199717"/>
              <a:gd name="connsiteY82" fmla="*/ 3750197 h 3750197"/>
              <a:gd name="connsiteX83" fmla="*/ 0 w 12199717"/>
              <a:gd name="connsiteY83" fmla="*/ 3744410 h 3750197"/>
              <a:gd name="connsiteX84" fmla="*/ 0 w 12199717"/>
              <a:gd name="connsiteY84"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457200 w 12199717"/>
              <a:gd name="connsiteY4" fmla="*/ 173620 h 3750197"/>
              <a:gd name="connsiteX5" fmla="*/ 515074 w 12199717"/>
              <a:gd name="connsiteY5" fmla="*/ 167833 h 3750197"/>
              <a:gd name="connsiteX6" fmla="*/ 555585 w 12199717"/>
              <a:gd name="connsiteY6" fmla="*/ 162045 h 3750197"/>
              <a:gd name="connsiteX7" fmla="*/ 601884 w 12199717"/>
              <a:gd name="connsiteY7" fmla="*/ 156258 h 3750197"/>
              <a:gd name="connsiteX8" fmla="*/ 642395 w 12199717"/>
              <a:gd name="connsiteY8" fmla="*/ 150470 h 3750197"/>
              <a:gd name="connsiteX9" fmla="*/ 700269 w 12199717"/>
              <a:gd name="connsiteY9" fmla="*/ 144683 h 3750197"/>
              <a:gd name="connsiteX10" fmla="*/ 746567 w 12199717"/>
              <a:gd name="connsiteY10" fmla="*/ 138896 h 3750197"/>
              <a:gd name="connsiteX11" fmla="*/ 769717 w 12199717"/>
              <a:gd name="connsiteY11" fmla="*/ 133108 h 3750197"/>
              <a:gd name="connsiteX12" fmla="*/ 821803 w 12199717"/>
              <a:gd name="connsiteY12" fmla="*/ 127321 h 3750197"/>
              <a:gd name="connsiteX13" fmla="*/ 856527 w 12199717"/>
              <a:gd name="connsiteY13" fmla="*/ 121534 h 3750197"/>
              <a:gd name="connsiteX14" fmla="*/ 966486 w 12199717"/>
              <a:gd name="connsiteY14" fmla="*/ 104172 h 3750197"/>
              <a:gd name="connsiteX15" fmla="*/ 1070659 w 12199717"/>
              <a:gd name="connsiteY15" fmla="*/ 92597 h 3750197"/>
              <a:gd name="connsiteX16" fmla="*/ 1099595 w 12199717"/>
              <a:gd name="connsiteY16" fmla="*/ 86810 h 3750197"/>
              <a:gd name="connsiteX17" fmla="*/ 1151681 w 12199717"/>
              <a:gd name="connsiteY17" fmla="*/ 75235 h 3750197"/>
              <a:gd name="connsiteX18" fmla="*/ 1261641 w 12199717"/>
              <a:gd name="connsiteY18" fmla="*/ 63660 h 3750197"/>
              <a:gd name="connsiteX19" fmla="*/ 1406324 w 12199717"/>
              <a:gd name="connsiteY19" fmla="*/ 57873 h 3750197"/>
              <a:gd name="connsiteX20" fmla="*/ 1504709 w 12199717"/>
              <a:gd name="connsiteY20" fmla="*/ 52086 h 3750197"/>
              <a:gd name="connsiteX21" fmla="*/ 1765140 w 12199717"/>
              <a:gd name="connsiteY21" fmla="*/ 40511 h 3750197"/>
              <a:gd name="connsiteX22" fmla="*/ 1840375 w 12199717"/>
              <a:gd name="connsiteY22" fmla="*/ 34724 h 3750197"/>
              <a:gd name="connsiteX23" fmla="*/ 1886674 w 12199717"/>
              <a:gd name="connsiteY23" fmla="*/ 28936 h 3750197"/>
              <a:gd name="connsiteX24" fmla="*/ 2013995 w 12199717"/>
              <a:gd name="connsiteY24" fmla="*/ 23149 h 3750197"/>
              <a:gd name="connsiteX25" fmla="*/ 2118167 w 12199717"/>
              <a:gd name="connsiteY25" fmla="*/ 17362 h 3750197"/>
              <a:gd name="connsiteX26" fmla="*/ 2338086 w 12199717"/>
              <a:gd name="connsiteY26" fmla="*/ 5787 h 3750197"/>
              <a:gd name="connsiteX27" fmla="*/ 2772137 w 12199717"/>
              <a:gd name="connsiteY27" fmla="*/ 0 h 3750197"/>
              <a:gd name="connsiteX28" fmla="*/ 2974694 w 12199717"/>
              <a:gd name="connsiteY28" fmla="*/ 11574 h 3750197"/>
              <a:gd name="connsiteX29" fmla="*/ 3269848 w 12199717"/>
              <a:gd name="connsiteY29" fmla="*/ 17362 h 3750197"/>
              <a:gd name="connsiteX30" fmla="*/ 3975904 w 12199717"/>
              <a:gd name="connsiteY30" fmla="*/ 23149 h 3750197"/>
              <a:gd name="connsiteX31" fmla="*/ 4109013 w 12199717"/>
              <a:gd name="connsiteY31" fmla="*/ 28936 h 3750197"/>
              <a:gd name="connsiteX32" fmla="*/ 4178461 w 12199717"/>
              <a:gd name="connsiteY32" fmla="*/ 34724 h 3750197"/>
              <a:gd name="connsiteX33" fmla="*/ 4508340 w 12199717"/>
              <a:gd name="connsiteY33" fmla="*/ 63660 h 3750197"/>
              <a:gd name="connsiteX34" fmla="*/ 4930816 w 12199717"/>
              <a:gd name="connsiteY34" fmla="*/ 127321 h 3750197"/>
              <a:gd name="connsiteX35" fmla="*/ 5029200 w 12199717"/>
              <a:gd name="connsiteY35" fmla="*/ 138896 h 3750197"/>
              <a:gd name="connsiteX36" fmla="*/ 5104436 w 12199717"/>
              <a:gd name="connsiteY36" fmla="*/ 156258 h 3750197"/>
              <a:gd name="connsiteX37" fmla="*/ 5144947 w 12199717"/>
              <a:gd name="connsiteY37" fmla="*/ 162045 h 3750197"/>
              <a:gd name="connsiteX38" fmla="*/ 5359079 w 12199717"/>
              <a:gd name="connsiteY38" fmla="*/ 190982 h 3750197"/>
              <a:gd name="connsiteX39" fmla="*/ 5451676 w 12199717"/>
              <a:gd name="connsiteY39" fmla="*/ 214131 h 3750197"/>
              <a:gd name="connsiteX40" fmla="*/ 5590572 w 12199717"/>
              <a:gd name="connsiteY40" fmla="*/ 237281 h 3750197"/>
              <a:gd name="connsiteX41" fmla="*/ 5654233 w 12199717"/>
              <a:gd name="connsiteY41" fmla="*/ 254643 h 3750197"/>
              <a:gd name="connsiteX42" fmla="*/ 5746831 w 12199717"/>
              <a:gd name="connsiteY42" fmla="*/ 277792 h 3750197"/>
              <a:gd name="connsiteX43" fmla="*/ 5810491 w 12199717"/>
              <a:gd name="connsiteY43" fmla="*/ 289367 h 3750197"/>
              <a:gd name="connsiteX44" fmla="*/ 5868365 w 12199717"/>
              <a:gd name="connsiteY44" fmla="*/ 300941 h 3750197"/>
              <a:gd name="connsiteX45" fmla="*/ 5955175 w 12199717"/>
              <a:gd name="connsiteY45" fmla="*/ 318303 h 3750197"/>
              <a:gd name="connsiteX46" fmla="*/ 6013048 w 12199717"/>
              <a:gd name="connsiteY46" fmla="*/ 335665 h 3750197"/>
              <a:gd name="connsiteX47" fmla="*/ 6117221 w 12199717"/>
              <a:gd name="connsiteY47" fmla="*/ 347240 h 3750197"/>
              <a:gd name="connsiteX48" fmla="*/ 6140370 w 12199717"/>
              <a:gd name="connsiteY48" fmla="*/ 353027 h 3750197"/>
              <a:gd name="connsiteX49" fmla="*/ 6279266 w 12199717"/>
              <a:gd name="connsiteY49" fmla="*/ 364602 h 3750197"/>
              <a:gd name="connsiteX50" fmla="*/ 6412375 w 12199717"/>
              <a:gd name="connsiteY50" fmla="*/ 370389 h 3750197"/>
              <a:gd name="connsiteX51" fmla="*/ 6585995 w 12199717"/>
              <a:gd name="connsiteY51" fmla="*/ 381964 h 3750197"/>
              <a:gd name="connsiteX52" fmla="*/ 6690167 w 12199717"/>
              <a:gd name="connsiteY52" fmla="*/ 387751 h 3750197"/>
              <a:gd name="connsiteX53" fmla="*/ 7275316 w 12199717"/>
              <a:gd name="connsiteY53" fmla="*/ 410901 h 3750197"/>
              <a:gd name="connsiteX54" fmla="*/ 8165940 w 12199717"/>
              <a:gd name="connsiteY54" fmla="*/ 428263 h 3750197"/>
              <a:gd name="connsiteX55" fmla="*/ 9427580 w 12199717"/>
              <a:gd name="connsiteY55" fmla="*/ 410901 h 3750197"/>
              <a:gd name="connsiteX56" fmla="*/ 9531752 w 12199717"/>
              <a:gd name="connsiteY56" fmla="*/ 399326 h 3750197"/>
              <a:gd name="connsiteX57" fmla="*/ 9647499 w 12199717"/>
              <a:gd name="connsiteY57" fmla="*/ 387751 h 3750197"/>
              <a:gd name="connsiteX58" fmla="*/ 9751671 w 12199717"/>
              <a:gd name="connsiteY58" fmla="*/ 376177 h 3750197"/>
              <a:gd name="connsiteX59" fmla="*/ 9878993 w 12199717"/>
              <a:gd name="connsiteY59" fmla="*/ 364602 h 3750197"/>
              <a:gd name="connsiteX60" fmla="*/ 9925291 w 12199717"/>
              <a:gd name="connsiteY60" fmla="*/ 353027 h 3750197"/>
              <a:gd name="connsiteX61" fmla="*/ 9948441 w 12199717"/>
              <a:gd name="connsiteY61" fmla="*/ 347240 h 3750197"/>
              <a:gd name="connsiteX62" fmla="*/ 9983165 w 12199717"/>
              <a:gd name="connsiteY62" fmla="*/ 335665 h 3750197"/>
              <a:gd name="connsiteX63" fmla="*/ 10017889 w 12199717"/>
              <a:gd name="connsiteY63" fmla="*/ 329878 h 3750197"/>
              <a:gd name="connsiteX64" fmla="*/ 10046826 w 12199717"/>
              <a:gd name="connsiteY64" fmla="*/ 318303 h 3750197"/>
              <a:gd name="connsiteX65" fmla="*/ 10081550 w 12199717"/>
              <a:gd name="connsiteY65" fmla="*/ 312516 h 3750197"/>
              <a:gd name="connsiteX66" fmla="*/ 10098912 w 12199717"/>
              <a:gd name="connsiteY66" fmla="*/ 300941 h 3750197"/>
              <a:gd name="connsiteX67" fmla="*/ 10116274 w 12199717"/>
              <a:gd name="connsiteY67" fmla="*/ 295154 h 3750197"/>
              <a:gd name="connsiteX68" fmla="*/ 10174147 w 12199717"/>
              <a:gd name="connsiteY68" fmla="*/ 289367 h 3750197"/>
              <a:gd name="connsiteX69" fmla="*/ 10781818 w 12199717"/>
              <a:gd name="connsiteY69" fmla="*/ 277792 h 3750197"/>
              <a:gd name="connsiteX70" fmla="*/ 10984375 w 12199717"/>
              <a:gd name="connsiteY70" fmla="*/ 266217 h 3750197"/>
              <a:gd name="connsiteX71" fmla="*/ 11129059 w 12199717"/>
              <a:gd name="connsiteY71" fmla="*/ 260430 h 3750197"/>
              <a:gd name="connsiteX72" fmla="*/ 11308466 w 12199717"/>
              <a:gd name="connsiteY72" fmla="*/ 248855 h 3750197"/>
              <a:gd name="connsiteX73" fmla="*/ 11412638 w 12199717"/>
              <a:gd name="connsiteY73" fmla="*/ 243068 h 3750197"/>
              <a:gd name="connsiteX74" fmla="*/ 11603621 w 12199717"/>
              <a:gd name="connsiteY74" fmla="*/ 231493 h 3750197"/>
              <a:gd name="connsiteX75" fmla="*/ 11719367 w 12199717"/>
              <a:gd name="connsiteY75" fmla="*/ 225706 h 3750197"/>
              <a:gd name="connsiteX76" fmla="*/ 11979798 w 12199717"/>
              <a:gd name="connsiteY76" fmla="*/ 219919 h 3750197"/>
              <a:gd name="connsiteX77" fmla="*/ 12026097 w 12199717"/>
              <a:gd name="connsiteY77" fmla="*/ 214131 h 3750197"/>
              <a:gd name="connsiteX78" fmla="*/ 12130269 w 12199717"/>
              <a:gd name="connsiteY78" fmla="*/ 202557 h 3750197"/>
              <a:gd name="connsiteX79" fmla="*/ 12170780 w 12199717"/>
              <a:gd name="connsiteY79" fmla="*/ 190982 h 3750197"/>
              <a:gd name="connsiteX80" fmla="*/ 12193929 w 12199717"/>
              <a:gd name="connsiteY80" fmla="*/ 185195 h 3750197"/>
              <a:gd name="connsiteX81" fmla="*/ 12199717 w 12199717"/>
              <a:gd name="connsiteY81" fmla="*/ 3750197 h 3750197"/>
              <a:gd name="connsiteX82" fmla="*/ 0 w 12199717"/>
              <a:gd name="connsiteY82" fmla="*/ 3744410 h 3750197"/>
              <a:gd name="connsiteX83" fmla="*/ 0 w 12199717"/>
              <a:gd name="connsiteY83" fmla="*/ 231493 h 3750197"/>
              <a:gd name="connsiteX0" fmla="*/ 0 w 12199717"/>
              <a:gd name="connsiteY0" fmla="*/ 231493 h 3750197"/>
              <a:gd name="connsiteX1" fmla="*/ 0 w 12199717"/>
              <a:gd name="connsiteY1" fmla="*/ 231493 h 3750197"/>
              <a:gd name="connsiteX2" fmla="*/ 219919 w 12199717"/>
              <a:gd name="connsiteY2" fmla="*/ 202557 h 3750197"/>
              <a:gd name="connsiteX3" fmla="*/ 457200 w 12199717"/>
              <a:gd name="connsiteY3" fmla="*/ 173620 h 3750197"/>
              <a:gd name="connsiteX4" fmla="*/ 515074 w 12199717"/>
              <a:gd name="connsiteY4" fmla="*/ 167833 h 3750197"/>
              <a:gd name="connsiteX5" fmla="*/ 555585 w 12199717"/>
              <a:gd name="connsiteY5" fmla="*/ 162045 h 3750197"/>
              <a:gd name="connsiteX6" fmla="*/ 601884 w 12199717"/>
              <a:gd name="connsiteY6" fmla="*/ 156258 h 3750197"/>
              <a:gd name="connsiteX7" fmla="*/ 642395 w 12199717"/>
              <a:gd name="connsiteY7" fmla="*/ 150470 h 3750197"/>
              <a:gd name="connsiteX8" fmla="*/ 700269 w 12199717"/>
              <a:gd name="connsiteY8" fmla="*/ 144683 h 3750197"/>
              <a:gd name="connsiteX9" fmla="*/ 746567 w 12199717"/>
              <a:gd name="connsiteY9" fmla="*/ 138896 h 3750197"/>
              <a:gd name="connsiteX10" fmla="*/ 769717 w 12199717"/>
              <a:gd name="connsiteY10" fmla="*/ 133108 h 3750197"/>
              <a:gd name="connsiteX11" fmla="*/ 821803 w 12199717"/>
              <a:gd name="connsiteY11" fmla="*/ 127321 h 3750197"/>
              <a:gd name="connsiteX12" fmla="*/ 856527 w 12199717"/>
              <a:gd name="connsiteY12" fmla="*/ 121534 h 3750197"/>
              <a:gd name="connsiteX13" fmla="*/ 966486 w 12199717"/>
              <a:gd name="connsiteY13" fmla="*/ 104172 h 3750197"/>
              <a:gd name="connsiteX14" fmla="*/ 1070659 w 12199717"/>
              <a:gd name="connsiteY14" fmla="*/ 92597 h 3750197"/>
              <a:gd name="connsiteX15" fmla="*/ 1099595 w 12199717"/>
              <a:gd name="connsiteY15" fmla="*/ 86810 h 3750197"/>
              <a:gd name="connsiteX16" fmla="*/ 1151681 w 12199717"/>
              <a:gd name="connsiteY16" fmla="*/ 75235 h 3750197"/>
              <a:gd name="connsiteX17" fmla="*/ 1261641 w 12199717"/>
              <a:gd name="connsiteY17" fmla="*/ 63660 h 3750197"/>
              <a:gd name="connsiteX18" fmla="*/ 1406324 w 12199717"/>
              <a:gd name="connsiteY18" fmla="*/ 57873 h 3750197"/>
              <a:gd name="connsiteX19" fmla="*/ 1504709 w 12199717"/>
              <a:gd name="connsiteY19" fmla="*/ 52086 h 3750197"/>
              <a:gd name="connsiteX20" fmla="*/ 1765140 w 12199717"/>
              <a:gd name="connsiteY20" fmla="*/ 40511 h 3750197"/>
              <a:gd name="connsiteX21" fmla="*/ 1840375 w 12199717"/>
              <a:gd name="connsiteY21" fmla="*/ 34724 h 3750197"/>
              <a:gd name="connsiteX22" fmla="*/ 1886674 w 12199717"/>
              <a:gd name="connsiteY22" fmla="*/ 28936 h 3750197"/>
              <a:gd name="connsiteX23" fmla="*/ 2013995 w 12199717"/>
              <a:gd name="connsiteY23" fmla="*/ 23149 h 3750197"/>
              <a:gd name="connsiteX24" fmla="*/ 2118167 w 12199717"/>
              <a:gd name="connsiteY24" fmla="*/ 17362 h 3750197"/>
              <a:gd name="connsiteX25" fmla="*/ 2338086 w 12199717"/>
              <a:gd name="connsiteY25" fmla="*/ 5787 h 3750197"/>
              <a:gd name="connsiteX26" fmla="*/ 2772137 w 12199717"/>
              <a:gd name="connsiteY26" fmla="*/ 0 h 3750197"/>
              <a:gd name="connsiteX27" fmla="*/ 2974694 w 12199717"/>
              <a:gd name="connsiteY27" fmla="*/ 11574 h 3750197"/>
              <a:gd name="connsiteX28" fmla="*/ 3269848 w 12199717"/>
              <a:gd name="connsiteY28" fmla="*/ 17362 h 3750197"/>
              <a:gd name="connsiteX29" fmla="*/ 3975904 w 12199717"/>
              <a:gd name="connsiteY29" fmla="*/ 23149 h 3750197"/>
              <a:gd name="connsiteX30" fmla="*/ 4109013 w 12199717"/>
              <a:gd name="connsiteY30" fmla="*/ 28936 h 3750197"/>
              <a:gd name="connsiteX31" fmla="*/ 4178461 w 12199717"/>
              <a:gd name="connsiteY31" fmla="*/ 34724 h 3750197"/>
              <a:gd name="connsiteX32" fmla="*/ 4508340 w 12199717"/>
              <a:gd name="connsiteY32" fmla="*/ 63660 h 3750197"/>
              <a:gd name="connsiteX33" fmla="*/ 4930816 w 12199717"/>
              <a:gd name="connsiteY33" fmla="*/ 127321 h 3750197"/>
              <a:gd name="connsiteX34" fmla="*/ 5029200 w 12199717"/>
              <a:gd name="connsiteY34" fmla="*/ 138896 h 3750197"/>
              <a:gd name="connsiteX35" fmla="*/ 5104436 w 12199717"/>
              <a:gd name="connsiteY35" fmla="*/ 156258 h 3750197"/>
              <a:gd name="connsiteX36" fmla="*/ 5144947 w 12199717"/>
              <a:gd name="connsiteY36" fmla="*/ 162045 h 3750197"/>
              <a:gd name="connsiteX37" fmla="*/ 5359079 w 12199717"/>
              <a:gd name="connsiteY37" fmla="*/ 190982 h 3750197"/>
              <a:gd name="connsiteX38" fmla="*/ 5451676 w 12199717"/>
              <a:gd name="connsiteY38" fmla="*/ 214131 h 3750197"/>
              <a:gd name="connsiteX39" fmla="*/ 5590572 w 12199717"/>
              <a:gd name="connsiteY39" fmla="*/ 237281 h 3750197"/>
              <a:gd name="connsiteX40" fmla="*/ 5654233 w 12199717"/>
              <a:gd name="connsiteY40" fmla="*/ 254643 h 3750197"/>
              <a:gd name="connsiteX41" fmla="*/ 5746831 w 12199717"/>
              <a:gd name="connsiteY41" fmla="*/ 277792 h 3750197"/>
              <a:gd name="connsiteX42" fmla="*/ 5810491 w 12199717"/>
              <a:gd name="connsiteY42" fmla="*/ 289367 h 3750197"/>
              <a:gd name="connsiteX43" fmla="*/ 5868365 w 12199717"/>
              <a:gd name="connsiteY43" fmla="*/ 300941 h 3750197"/>
              <a:gd name="connsiteX44" fmla="*/ 5955175 w 12199717"/>
              <a:gd name="connsiteY44" fmla="*/ 318303 h 3750197"/>
              <a:gd name="connsiteX45" fmla="*/ 6013048 w 12199717"/>
              <a:gd name="connsiteY45" fmla="*/ 335665 h 3750197"/>
              <a:gd name="connsiteX46" fmla="*/ 6117221 w 12199717"/>
              <a:gd name="connsiteY46" fmla="*/ 347240 h 3750197"/>
              <a:gd name="connsiteX47" fmla="*/ 6140370 w 12199717"/>
              <a:gd name="connsiteY47" fmla="*/ 353027 h 3750197"/>
              <a:gd name="connsiteX48" fmla="*/ 6279266 w 12199717"/>
              <a:gd name="connsiteY48" fmla="*/ 364602 h 3750197"/>
              <a:gd name="connsiteX49" fmla="*/ 6412375 w 12199717"/>
              <a:gd name="connsiteY49" fmla="*/ 370389 h 3750197"/>
              <a:gd name="connsiteX50" fmla="*/ 6585995 w 12199717"/>
              <a:gd name="connsiteY50" fmla="*/ 381964 h 3750197"/>
              <a:gd name="connsiteX51" fmla="*/ 6690167 w 12199717"/>
              <a:gd name="connsiteY51" fmla="*/ 387751 h 3750197"/>
              <a:gd name="connsiteX52" fmla="*/ 7275316 w 12199717"/>
              <a:gd name="connsiteY52" fmla="*/ 410901 h 3750197"/>
              <a:gd name="connsiteX53" fmla="*/ 8165940 w 12199717"/>
              <a:gd name="connsiteY53" fmla="*/ 428263 h 3750197"/>
              <a:gd name="connsiteX54" fmla="*/ 9427580 w 12199717"/>
              <a:gd name="connsiteY54" fmla="*/ 410901 h 3750197"/>
              <a:gd name="connsiteX55" fmla="*/ 9531752 w 12199717"/>
              <a:gd name="connsiteY55" fmla="*/ 399326 h 3750197"/>
              <a:gd name="connsiteX56" fmla="*/ 9647499 w 12199717"/>
              <a:gd name="connsiteY56" fmla="*/ 387751 h 3750197"/>
              <a:gd name="connsiteX57" fmla="*/ 9751671 w 12199717"/>
              <a:gd name="connsiteY57" fmla="*/ 376177 h 3750197"/>
              <a:gd name="connsiteX58" fmla="*/ 9878993 w 12199717"/>
              <a:gd name="connsiteY58" fmla="*/ 364602 h 3750197"/>
              <a:gd name="connsiteX59" fmla="*/ 9925291 w 12199717"/>
              <a:gd name="connsiteY59" fmla="*/ 353027 h 3750197"/>
              <a:gd name="connsiteX60" fmla="*/ 9948441 w 12199717"/>
              <a:gd name="connsiteY60" fmla="*/ 347240 h 3750197"/>
              <a:gd name="connsiteX61" fmla="*/ 9983165 w 12199717"/>
              <a:gd name="connsiteY61" fmla="*/ 335665 h 3750197"/>
              <a:gd name="connsiteX62" fmla="*/ 10017889 w 12199717"/>
              <a:gd name="connsiteY62" fmla="*/ 329878 h 3750197"/>
              <a:gd name="connsiteX63" fmla="*/ 10046826 w 12199717"/>
              <a:gd name="connsiteY63" fmla="*/ 318303 h 3750197"/>
              <a:gd name="connsiteX64" fmla="*/ 10081550 w 12199717"/>
              <a:gd name="connsiteY64" fmla="*/ 312516 h 3750197"/>
              <a:gd name="connsiteX65" fmla="*/ 10098912 w 12199717"/>
              <a:gd name="connsiteY65" fmla="*/ 300941 h 3750197"/>
              <a:gd name="connsiteX66" fmla="*/ 10116274 w 12199717"/>
              <a:gd name="connsiteY66" fmla="*/ 295154 h 3750197"/>
              <a:gd name="connsiteX67" fmla="*/ 10174147 w 12199717"/>
              <a:gd name="connsiteY67" fmla="*/ 289367 h 3750197"/>
              <a:gd name="connsiteX68" fmla="*/ 10781818 w 12199717"/>
              <a:gd name="connsiteY68" fmla="*/ 277792 h 3750197"/>
              <a:gd name="connsiteX69" fmla="*/ 10984375 w 12199717"/>
              <a:gd name="connsiteY69" fmla="*/ 266217 h 3750197"/>
              <a:gd name="connsiteX70" fmla="*/ 11129059 w 12199717"/>
              <a:gd name="connsiteY70" fmla="*/ 260430 h 3750197"/>
              <a:gd name="connsiteX71" fmla="*/ 11308466 w 12199717"/>
              <a:gd name="connsiteY71" fmla="*/ 248855 h 3750197"/>
              <a:gd name="connsiteX72" fmla="*/ 11412638 w 12199717"/>
              <a:gd name="connsiteY72" fmla="*/ 243068 h 3750197"/>
              <a:gd name="connsiteX73" fmla="*/ 11603621 w 12199717"/>
              <a:gd name="connsiteY73" fmla="*/ 231493 h 3750197"/>
              <a:gd name="connsiteX74" fmla="*/ 11719367 w 12199717"/>
              <a:gd name="connsiteY74" fmla="*/ 225706 h 3750197"/>
              <a:gd name="connsiteX75" fmla="*/ 11979798 w 12199717"/>
              <a:gd name="connsiteY75" fmla="*/ 219919 h 3750197"/>
              <a:gd name="connsiteX76" fmla="*/ 12026097 w 12199717"/>
              <a:gd name="connsiteY76" fmla="*/ 214131 h 3750197"/>
              <a:gd name="connsiteX77" fmla="*/ 12130269 w 12199717"/>
              <a:gd name="connsiteY77" fmla="*/ 202557 h 3750197"/>
              <a:gd name="connsiteX78" fmla="*/ 12170780 w 12199717"/>
              <a:gd name="connsiteY78" fmla="*/ 190982 h 3750197"/>
              <a:gd name="connsiteX79" fmla="*/ 12193929 w 12199717"/>
              <a:gd name="connsiteY79" fmla="*/ 185195 h 3750197"/>
              <a:gd name="connsiteX80" fmla="*/ 12199717 w 12199717"/>
              <a:gd name="connsiteY80" fmla="*/ 3750197 h 3750197"/>
              <a:gd name="connsiteX81" fmla="*/ 0 w 12199717"/>
              <a:gd name="connsiteY81" fmla="*/ 3744410 h 3750197"/>
              <a:gd name="connsiteX82" fmla="*/ 0 w 12199717"/>
              <a:gd name="connsiteY82"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555585 w 12199717"/>
              <a:gd name="connsiteY4" fmla="*/ 162045 h 3750197"/>
              <a:gd name="connsiteX5" fmla="*/ 601884 w 12199717"/>
              <a:gd name="connsiteY5" fmla="*/ 156258 h 3750197"/>
              <a:gd name="connsiteX6" fmla="*/ 642395 w 12199717"/>
              <a:gd name="connsiteY6" fmla="*/ 150470 h 3750197"/>
              <a:gd name="connsiteX7" fmla="*/ 700269 w 12199717"/>
              <a:gd name="connsiteY7" fmla="*/ 144683 h 3750197"/>
              <a:gd name="connsiteX8" fmla="*/ 746567 w 12199717"/>
              <a:gd name="connsiteY8" fmla="*/ 138896 h 3750197"/>
              <a:gd name="connsiteX9" fmla="*/ 769717 w 12199717"/>
              <a:gd name="connsiteY9" fmla="*/ 133108 h 3750197"/>
              <a:gd name="connsiteX10" fmla="*/ 821803 w 12199717"/>
              <a:gd name="connsiteY10" fmla="*/ 127321 h 3750197"/>
              <a:gd name="connsiteX11" fmla="*/ 856527 w 12199717"/>
              <a:gd name="connsiteY11" fmla="*/ 121534 h 3750197"/>
              <a:gd name="connsiteX12" fmla="*/ 966486 w 12199717"/>
              <a:gd name="connsiteY12" fmla="*/ 104172 h 3750197"/>
              <a:gd name="connsiteX13" fmla="*/ 1070659 w 12199717"/>
              <a:gd name="connsiteY13" fmla="*/ 92597 h 3750197"/>
              <a:gd name="connsiteX14" fmla="*/ 1099595 w 12199717"/>
              <a:gd name="connsiteY14" fmla="*/ 86810 h 3750197"/>
              <a:gd name="connsiteX15" fmla="*/ 1151681 w 12199717"/>
              <a:gd name="connsiteY15" fmla="*/ 75235 h 3750197"/>
              <a:gd name="connsiteX16" fmla="*/ 1261641 w 12199717"/>
              <a:gd name="connsiteY16" fmla="*/ 63660 h 3750197"/>
              <a:gd name="connsiteX17" fmla="*/ 1406324 w 12199717"/>
              <a:gd name="connsiteY17" fmla="*/ 57873 h 3750197"/>
              <a:gd name="connsiteX18" fmla="*/ 1504709 w 12199717"/>
              <a:gd name="connsiteY18" fmla="*/ 52086 h 3750197"/>
              <a:gd name="connsiteX19" fmla="*/ 1765140 w 12199717"/>
              <a:gd name="connsiteY19" fmla="*/ 40511 h 3750197"/>
              <a:gd name="connsiteX20" fmla="*/ 1840375 w 12199717"/>
              <a:gd name="connsiteY20" fmla="*/ 34724 h 3750197"/>
              <a:gd name="connsiteX21" fmla="*/ 1886674 w 12199717"/>
              <a:gd name="connsiteY21" fmla="*/ 28936 h 3750197"/>
              <a:gd name="connsiteX22" fmla="*/ 2013995 w 12199717"/>
              <a:gd name="connsiteY22" fmla="*/ 23149 h 3750197"/>
              <a:gd name="connsiteX23" fmla="*/ 2118167 w 12199717"/>
              <a:gd name="connsiteY23" fmla="*/ 17362 h 3750197"/>
              <a:gd name="connsiteX24" fmla="*/ 2338086 w 12199717"/>
              <a:gd name="connsiteY24" fmla="*/ 5787 h 3750197"/>
              <a:gd name="connsiteX25" fmla="*/ 2772137 w 12199717"/>
              <a:gd name="connsiteY25" fmla="*/ 0 h 3750197"/>
              <a:gd name="connsiteX26" fmla="*/ 2974694 w 12199717"/>
              <a:gd name="connsiteY26" fmla="*/ 11574 h 3750197"/>
              <a:gd name="connsiteX27" fmla="*/ 3269848 w 12199717"/>
              <a:gd name="connsiteY27" fmla="*/ 17362 h 3750197"/>
              <a:gd name="connsiteX28" fmla="*/ 3975904 w 12199717"/>
              <a:gd name="connsiteY28" fmla="*/ 23149 h 3750197"/>
              <a:gd name="connsiteX29" fmla="*/ 4109013 w 12199717"/>
              <a:gd name="connsiteY29" fmla="*/ 28936 h 3750197"/>
              <a:gd name="connsiteX30" fmla="*/ 4178461 w 12199717"/>
              <a:gd name="connsiteY30" fmla="*/ 34724 h 3750197"/>
              <a:gd name="connsiteX31" fmla="*/ 4508340 w 12199717"/>
              <a:gd name="connsiteY31" fmla="*/ 63660 h 3750197"/>
              <a:gd name="connsiteX32" fmla="*/ 4930816 w 12199717"/>
              <a:gd name="connsiteY32" fmla="*/ 127321 h 3750197"/>
              <a:gd name="connsiteX33" fmla="*/ 5029200 w 12199717"/>
              <a:gd name="connsiteY33" fmla="*/ 138896 h 3750197"/>
              <a:gd name="connsiteX34" fmla="*/ 5104436 w 12199717"/>
              <a:gd name="connsiteY34" fmla="*/ 156258 h 3750197"/>
              <a:gd name="connsiteX35" fmla="*/ 5144947 w 12199717"/>
              <a:gd name="connsiteY35" fmla="*/ 162045 h 3750197"/>
              <a:gd name="connsiteX36" fmla="*/ 5359079 w 12199717"/>
              <a:gd name="connsiteY36" fmla="*/ 190982 h 3750197"/>
              <a:gd name="connsiteX37" fmla="*/ 5451676 w 12199717"/>
              <a:gd name="connsiteY37" fmla="*/ 214131 h 3750197"/>
              <a:gd name="connsiteX38" fmla="*/ 5590572 w 12199717"/>
              <a:gd name="connsiteY38" fmla="*/ 237281 h 3750197"/>
              <a:gd name="connsiteX39" fmla="*/ 5654233 w 12199717"/>
              <a:gd name="connsiteY39" fmla="*/ 254643 h 3750197"/>
              <a:gd name="connsiteX40" fmla="*/ 5746831 w 12199717"/>
              <a:gd name="connsiteY40" fmla="*/ 277792 h 3750197"/>
              <a:gd name="connsiteX41" fmla="*/ 5810491 w 12199717"/>
              <a:gd name="connsiteY41" fmla="*/ 289367 h 3750197"/>
              <a:gd name="connsiteX42" fmla="*/ 5868365 w 12199717"/>
              <a:gd name="connsiteY42" fmla="*/ 300941 h 3750197"/>
              <a:gd name="connsiteX43" fmla="*/ 5955175 w 12199717"/>
              <a:gd name="connsiteY43" fmla="*/ 318303 h 3750197"/>
              <a:gd name="connsiteX44" fmla="*/ 6013048 w 12199717"/>
              <a:gd name="connsiteY44" fmla="*/ 335665 h 3750197"/>
              <a:gd name="connsiteX45" fmla="*/ 6117221 w 12199717"/>
              <a:gd name="connsiteY45" fmla="*/ 347240 h 3750197"/>
              <a:gd name="connsiteX46" fmla="*/ 6140370 w 12199717"/>
              <a:gd name="connsiteY46" fmla="*/ 353027 h 3750197"/>
              <a:gd name="connsiteX47" fmla="*/ 6279266 w 12199717"/>
              <a:gd name="connsiteY47" fmla="*/ 364602 h 3750197"/>
              <a:gd name="connsiteX48" fmla="*/ 6412375 w 12199717"/>
              <a:gd name="connsiteY48" fmla="*/ 370389 h 3750197"/>
              <a:gd name="connsiteX49" fmla="*/ 6585995 w 12199717"/>
              <a:gd name="connsiteY49" fmla="*/ 381964 h 3750197"/>
              <a:gd name="connsiteX50" fmla="*/ 6690167 w 12199717"/>
              <a:gd name="connsiteY50" fmla="*/ 387751 h 3750197"/>
              <a:gd name="connsiteX51" fmla="*/ 7275316 w 12199717"/>
              <a:gd name="connsiteY51" fmla="*/ 410901 h 3750197"/>
              <a:gd name="connsiteX52" fmla="*/ 8165940 w 12199717"/>
              <a:gd name="connsiteY52" fmla="*/ 428263 h 3750197"/>
              <a:gd name="connsiteX53" fmla="*/ 9427580 w 12199717"/>
              <a:gd name="connsiteY53" fmla="*/ 410901 h 3750197"/>
              <a:gd name="connsiteX54" fmla="*/ 9531752 w 12199717"/>
              <a:gd name="connsiteY54" fmla="*/ 399326 h 3750197"/>
              <a:gd name="connsiteX55" fmla="*/ 9647499 w 12199717"/>
              <a:gd name="connsiteY55" fmla="*/ 387751 h 3750197"/>
              <a:gd name="connsiteX56" fmla="*/ 9751671 w 12199717"/>
              <a:gd name="connsiteY56" fmla="*/ 376177 h 3750197"/>
              <a:gd name="connsiteX57" fmla="*/ 9878993 w 12199717"/>
              <a:gd name="connsiteY57" fmla="*/ 364602 h 3750197"/>
              <a:gd name="connsiteX58" fmla="*/ 9925291 w 12199717"/>
              <a:gd name="connsiteY58" fmla="*/ 353027 h 3750197"/>
              <a:gd name="connsiteX59" fmla="*/ 9948441 w 12199717"/>
              <a:gd name="connsiteY59" fmla="*/ 347240 h 3750197"/>
              <a:gd name="connsiteX60" fmla="*/ 9983165 w 12199717"/>
              <a:gd name="connsiteY60" fmla="*/ 335665 h 3750197"/>
              <a:gd name="connsiteX61" fmla="*/ 10017889 w 12199717"/>
              <a:gd name="connsiteY61" fmla="*/ 329878 h 3750197"/>
              <a:gd name="connsiteX62" fmla="*/ 10046826 w 12199717"/>
              <a:gd name="connsiteY62" fmla="*/ 318303 h 3750197"/>
              <a:gd name="connsiteX63" fmla="*/ 10081550 w 12199717"/>
              <a:gd name="connsiteY63" fmla="*/ 312516 h 3750197"/>
              <a:gd name="connsiteX64" fmla="*/ 10098912 w 12199717"/>
              <a:gd name="connsiteY64" fmla="*/ 300941 h 3750197"/>
              <a:gd name="connsiteX65" fmla="*/ 10116274 w 12199717"/>
              <a:gd name="connsiteY65" fmla="*/ 295154 h 3750197"/>
              <a:gd name="connsiteX66" fmla="*/ 10174147 w 12199717"/>
              <a:gd name="connsiteY66" fmla="*/ 289367 h 3750197"/>
              <a:gd name="connsiteX67" fmla="*/ 10781818 w 12199717"/>
              <a:gd name="connsiteY67" fmla="*/ 277792 h 3750197"/>
              <a:gd name="connsiteX68" fmla="*/ 10984375 w 12199717"/>
              <a:gd name="connsiteY68" fmla="*/ 266217 h 3750197"/>
              <a:gd name="connsiteX69" fmla="*/ 11129059 w 12199717"/>
              <a:gd name="connsiteY69" fmla="*/ 260430 h 3750197"/>
              <a:gd name="connsiteX70" fmla="*/ 11308466 w 12199717"/>
              <a:gd name="connsiteY70" fmla="*/ 248855 h 3750197"/>
              <a:gd name="connsiteX71" fmla="*/ 11412638 w 12199717"/>
              <a:gd name="connsiteY71" fmla="*/ 243068 h 3750197"/>
              <a:gd name="connsiteX72" fmla="*/ 11603621 w 12199717"/>
              <a:gd name="connsiteY72" fmla="*/ 231493 h 3750197"/>
              <a:gd name="connsiteX73" fmla="*/ 11719367 w 12199717"/>
              <a:gd name="connsiteY73" fmla="*/ 225706 h 3750197"/>
              <a:gd name="connsiteX74" fmla="*/ 11979798 w 12199717"/>
              <a:gd name="connsiteY74" fmla="*/ 219919 h 3750197"/>
              <a:gd name="connsiteX75" fmla="*/ 12026097 w 12199717"/>
              <a:gd name="connsiteY75" fmla="*/ 214131 h 3750197"/>
              <a:gd name="connsiteX76" fmla="*/ 12130269 w 12199717"/>
              <a:gd name="connsiteY76" fmla="*/ 202557 h 3750197"/>
              <a:gd name="connsiteX77" fmla="*/ 12170780 w 12199717"/>
              <a:gd name="connsiteY77" fmla="*/ 190982 h 3750197"/>
              <a:gd name="connsiteX78" fmla="*/ 12193929 w 12199717"/>
              <a:gd name="connsiteY78" fmla="*/ 185195 h 3750197"/>
              <a:gd name="connsiteX79" fmla="*/ 12199717 w 12199717"/>
              <a:gd name="connsiteY79" fmla="*/ 3750197 h 3750197"/>
              <a:gd name="connsiteX80" fmla="*/ 0 w 12199717"/>
              <a:gd name="connsiteY80" fmla="*/ 3744410 h 3750197"/>
              <a:gd name="connsiteX81" fmla="*/ 0 w 12199717"/>
              <a:gd name="connsiteY81"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642395 w 12199717"/>
              <a:gd name="connsiteY5" fmla="*/ 150470 h 3750197"/>
              <a:gd name="connsiteX6" fmla="*/ 700269 w 12199717"/>
              <a:gd name="connsiteY6" fmla="*/ 144683 h 3750197"/>
              <a:gd name="connsiteX7" fmla="*/ 746567 w 12199717"/>
              <a:gd name="connsiteY7" fmla="*/ 138896 h 3750197"/>
              <a:gd name="connsiteX8" fmla="*/ 769717 w 12199717"/>
              <a:gd name="connsiteY8" fmla="*/ 133108 h 3750197"/>
              <a:gd name="connsiteX9" fmla="*/ 821803 w 12199717"/>
              <a:gd name="connsiteY9" fmla="*/ 127321 h 3750197"/>
              <a:gd name="connsiteX10" fmla="*/ 856527 w 12199717"/>
              <a:gd name="connsiteY10" fmla="*/ 121534 h 3750197"/>
              <a:gd name="connsiteX11" fmla="*/ 966486 w 12199717"/>
              <a:gd name="connsiteY11" fmla="*/ 104172 h 3750197"/>
              <a:gd name="connsiteX12" fmla="*/ 1070659 w 12199717"/>
              <a:gd name="connsiteY12" fmla="*/ 92597 h 3750197"/>
              <a:gd name="connsiteX13" fmla="*/ 1099595 w 12199717"/>
              <a:gd name="connsiteY13" fmla="*/ 86810 h 3750197"/>
              <a:gd name="connsiteX14" fmla="*/ 1151681 w 12199717"/>
              <a:gd name="connsiteY14" fmla="*/ 75235 h 3750197"/>
              <a:gd name="connsiteX15" fmla="*/ 1261641 w 12199717"/>
              <a:gd name="connsiteY15" fmla="*/ 63660 h 3750197"/>
              <a:gd name="connsiteX16" fmla="*/ 1406324 w 12199717"/>
              <a:gd name="connsiteY16" fmla="*/ 57873 h 3750197"/>
              <a:gd name="connsiteX17" fmla="*/ 1504709 w 12199717"/>
              <a:gd name="connsiteY17" fmla="*/ 52086 h 3750197"/>
              <a:gd name="connsiteX18" fmla="*/ 1765140 w 12199717"/>
              <a:gd name="connsiteY18" fmla="*/ 40511 h 3750197"/>
              <a:gd name="connsiteX19" fmla="*/ 1840375 w 12199717"/>
              <a:gd name="connsiteY19" fmla="*/ 34724 h 3750197"/>
              <a:gd name="connsiteX20" fmla="*/ 1886674 w 12199717"/>
              <a:gd name="connsiteY20" fmla="*/ 28936 h 3750197"/>
              <a:gd name="connsiteX21" fmla="*/ 2013995 w 12199717"/>
              <a:gd name="connsiteY21" fmla="*/ 23149 h 3750197"/>
              <a:gd name="connsiteX22" fmla="*/ 2118167 w 12199717"/>
              <a:gd name="connsiteY22" fmla="*/ 17362 h 3750197"/>
              <a:gd name="connsiteX23" fmla="*/ 2338086 w 12199717"/>
              <a:gd name="connsiteY23" fmla="*/ 5787 h 3750197"/>
              <a:gd name="connsiteX24" fmla="*/ 2772137 w 12199717"/>
              <a:gd name="connsiteY24" fmla="*/ 0 h 3750197"/>
              <a:gd name="connsiteX25" fmla="*/ 2974694 w 12199717"/>
              <a:gd name="connsiteY25" fmla="*/ 11574 h 3750197"/>
              <a:gd name="connsiteX26" fmla="*/ 3269848 w 12199717"/>
              <a:gd name="connsiteY26" fmla="*/ 17362 h 3750197"/>
              <a:gd name="connsiteX27" fmla="*/ 3975904 w 12199717"/>
              <a:gd name="connsiteY27" fmla="*/ 23149 h 3750197"/>
              <a:gd name="connsiteX28" fmla="*/ 4109013 w 12199717"/>
              <a:gd name="connsiteY28" fmla="*/ 28936 h 3750197"/>
              <a:gd name="connsiteX29" fmla="*/ 4178461 w 12199717"/>
              <a:gd name="connsiteY29" fmla="*/ 34724 h 3750197"/>
              <a:gd name="connsiteX30" fmla="*/ 4508340 w 12199717"/>
              <a:gd name="connsiteY30" fmla="*/ 63660 h 3750197"/>
              <a:gd name="connsiteX31" fmla="*/ 4930816 w 12199717"/>
              <a:gd name="connsiteY31" fmla="*/ 127321 h 3750197"/>
              <a:gd name="connsiteX32" fmla="*/ 5029200 w 12199717"/>
              <a:gd name="connsiteY32" fmla="*/ 138896 h 3750197"/>
              <a:gd name="connsiteX33" fmla="*/ 5104436 w 12199717"/>
              <a:gd name="connsiteY33" fmla="*/ 156258 h 3750197"/>
              <a:gd name="connsiteX34" fmla="*/ 5144947 w 12199717"/>
              <a:gd name="connsiteY34" fmla="*/ 162045 h 3750197"/>
              <a:gd name="connsiteX35" fmla="*/ 5359079 w 12199717"/>
              <a:gd name="connsiteY35" fmla="*/ 190982 h 3750197"/>
              <a:gd name="connsiteX36" fmla="*/ 5451676 w 12199717"/>
              <a:gd name="connsiteY36" fmla="*/ 214131 h 3750197"/>
              <a:gd name="connsiteX37" fmla="*/ 5590572 w 12199717"/>
              <a:gd name="connsiteY37" fmla="*/ 237281 h 3750197"/>
              <a:gd name="connsiteX38" fmla="*/ 5654233 w 12199717"/>
              <a:gd name="connsiteY38" fmla="*/ 254643 h 3750197"/>
              <a:gd name="connsiteX39" fmla="*/ 5746831 w 12199717"/>
              <a:gd name="connsiteY39" fmla="*/ 277792 h 3750197"/>
              <a:gd name="connsiteX40" fmla="*/ 5810491 w 12199717"/>
              <a:gd name="connsiteY40" fmla="*/ 289367 h 3750197"/>
              <a:gd name="connsiteX41" fmla="*/ 5868365 w 12199717"/>
              <a:gd name="connsiteY41" fmla="*/ 300941 h 3750197"/>
              <a:gd name="connsiteX42" fmla="*/ 5955175 w 12199717"/>
              <a:gd name="connsiteY42" fmla="*/ 318303 h 3750197"/>
              <a:gd name="connsiteX43" fmla="*/ 6013048 w 12199717"/>
              <a:gd name="connsiteY43" fmla="*/ 335665 h 3750197"/>
              <a:gd name="connsiteX44" fmla="*/ 6117221 w 12199717"/>
              <a:gd name="connsiteY44" fmla="*/ 347240 h 3750197"/>
              <a:gd name="connsiteX45" fmla="*/ 6140370 w 12199717"/>
              <a:gd name="connsiteY45" fmla="*/ 353027 h 3750197"/>
              <a:gd name="connsiteX46" fmla="*/ 6279266 w 12199717"/>
              <a:gd name="connsiteY46" fmla="*/ 364602 h 3750197"/>
              <a:gd name="connsiteX47" fmla="*/ 6412375 w 12199717"/>
              <a:gd name="connsiteY47" fmla="*/ 370389 h 3750197"/>
              <a:gd name="connsiteX48" fmla="*/ 6585995 w 12199717"/>
              <a:gd name="connsiteY48" fmla="*/ 381964 h 3750197"/>
              <a:gd name="connsiteX49" fmla="*/ 6690167 w 12199717"/>
              <a:gd name="connsiteY49" fmla="*/ 387751 h 3750197"/>
              <a:gd name="connsiteX50" fmla="*/ 7275316 w 12199717"/>
              <a:gd name="connsiteY50" fmla="*/ 410901 h 3750197"/>
              <a:gd name="connsiteX51" fmla="*/ 8165940 w 12199717"/>
              <a:gd name="connsiteY51" fmla="*/ 428263 h 3750197"/>
              <a:gd name="connsiteX52" fmla="*/ 9427580 w 12199717"/>
              <a:gd name="connsiteY52" fmla="*/ 410901 h 3750197"/>
              <a:gd name="connsiteX53" fmla="*/ 9531752 w 12199717"/>
              <a:gd name="connsiteY53" fmla="*/ 399326 h 3750197"/>
              <a:gd name="connsiteX54" fmla="*/ 9647499 w 12199717"/>
              <a:gd name="connsiteY54" fmla="*/ 387751 h 3750197"/>
              <a:gd name="connsiteX55" fmla="*/ 9751671 w 12199717"/>
              <a:gd name="connsiteY55" fmla="*/ 376177 h 3750197"/>
              <a:gd name="connsiteX56" fmla="*/ 9878993 w 12199717"/>
              <a:gd name="connsiteY56" fmla="*/ 364602 h 3750197"/>
              <a:gd name="connsiteX57" fmla="*/ 9925291 w 12199717"/>
              <a:gd name="connsiteY57" fmla="*/ 353027 h 3750197"/>
              <a:gd name="connsiteX58" fmla="*/ 9948441 w 12199717"/>
              <a:gd name="connsiteY58" fmla="*/ 347240 h 3750197"/>
              <a:gd name="connsiteX59" fmla="*/ 9983165 w 12199717"/>
              <a:gd name="connsiteY59" fmla="*/ 335665 h 3750197"/>
              <a:gd name="connsiteX60" fmla="*/ 10017889 w 12199717"/>
              <a:gd name="connsiteY60" fmla="*/ 329878 h 3750197"/>
              <a:gd name="connsiteX61" fmla="*/ 10046826 w 12199717"/>
              <a:gd name="connsiteY61" fmla="*/ 318303 h 3750197"/>
              <a:gd name="connsiteX62" fmla="*/ 10081550 w 12199717"/>
              <a:gd name="connsiteY62" fmla="*/ 312516 h 3750197"/>
              <a:gd name="connsiteX63" fmla="*/ 10098912 w 12199717"/>
              <a:gd name="connsiteY63" fmla="*/ 300941 h 3750197"/>
              <a:gd name="connsiteX64" fmla="*/ 10116274 w 12199717"/>
              <a:gd name="connsiteY64" fmla="*/ 295154 h 3750197"/>
              <a:gd name="connsiteX65" fmla="*/ 10174147 w 12199717"/>
              <a:gd name="connsiteY65" fmla="*/ 289367 h 3750197"/>
              <a:gd name="connsiteX66" fmla="*/ 10781818 w 12199717"/>
              <a:gd name="connsiteY66" fmla="*/ 277792 h 3750197"/>
              <a:gd name="connsiteX67" fmla="*/ 10984375 w 12199717"/>
              <a:gd name="connsiteY67" fmla="*/ 266217 h 3750197"/>
              <a:gd name="connsiteX68" fmla="*/ 11129059 w 12199717"/>
              <a:gd name="connsiteY68" fmla="*/ 260430 h 3750197"/>
              <a:gd name="connsiteX69" fmla="*/ 11308466 w 12199717"/>
              <a:gd name="connsiteY69" fmla="*/ 248855 h 3750197"/>
              <a:gd name="connsiteX70" fmla="*/ 11412638 w 12199717"/>
              <a:gd name="connsiteY70" fmla="*/ 243068 h 3750197"/>
              <a:gd name="connsiteX71" fmla="*/ 11603621 w 12199717"/>
              <a:gd name="connsiteY71" fmla="*/ 231493 h 3750197"/>
              <a:gd name="connsiteX72" fmla="*/ 11719367 w 12199717"/>
              <a:gd name="connsiteY72" fmla="*/ 225706 h 3750197"/>
              <a:gd name="connsiteX73" fmla="*/ 11979798 w 12199717"/>
              <a:gd name="connsiteY73" fmla="*/ 219919 h 3750197"/>
              <a:gd name="connsiteX74" fmla="*/ 12026097 w 12199717"/>
              <a:gd name="connsiteY74" fmla="*/ 214131 h 3750197"/>
              <a:gd name="connsiteX75" fmla="*/ 12130269 w 12199717"/>
              <a:gd name="connsiteY75" fmla="*/ 202557 h 3750197"/>
              <a:gd name="connsiteX76" fmla="*/ 12170780 w 12199717"/>
              <a:gd name="connsiteY76" fmla="*/ 190982 h 3750197"/>
              <a:gd name="connsiteX77" fmla="*/ 12193929 w 12199717"/>
              <a:gd name="connsiteY77" fmla="*/ 185195 h 3750197"/>
              <a:gd name="connsiteX78" fmla="*/ 12199717 w 12199717"/>
              <a:gd name="connsiteY78" fmla="*/ 3750197 h 3750197"/>
              <a:gd name="connsiteX79" fmla="*/ 0 w 12199717"/>
              <a:gd name="connsiteY79" fmla="*/ 3744410 h 3750197"/>
              <a:gd name="connsiteX80" fmla="*/ 0 w 12199717"/>
              <a:gd name="connsiteY80"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642395 w 12199717"/>
              <a:gd name="connsiteY5" fmla="*/ 150470 h 3750197"/>
              <a:gd name="connsiteX6" fmla="*/ 700269 w 12199717"/>
              <a:gd name="connsiteY6" fmla="*/ 144683 h 3750197"/>
              <a:gd name="connsiteX7" fmla="*/ 769717 w 12199717"/>
              <a:gd name="connsiteY7" fmla="*/ 133108 h 3750197"/>
              <a:gd name="connsiteX8" fmla="*/ 821803 w 12199717"/>
              <a:gd name="connsiteY8" fmla="*/ 127321 h 3750197"/>
              <a:gd name="connsiteX9" fmla="*/ 856527 w 12199717"/>
              <a:gd name="connsiteY9" fmla="*/ 121534 h 3750197"/>
              <a:gd name="connsiteX10" fmla="*/ 966486 w 12199717"/>
              <a:gd name="connsiteY10" fmla="*/ 104172 h 3750197"/>
              <a:gd name="connsiteX11" fmla="*/ 1070659 w 12199717"/>
              <a:gd name="connsiteY11" fmla="*/ 92597 h 3750197"/>
              <a:gd name="connsiteX12" fmla="*/ 1099595 w 12199717"/>
              <a:gd name="connsiteY12" fmla="*/ 86810 h 3750197"/>
              <a:gd name="connsiteX13" fmla="*/ 1151681 w 12199717"/>
              <a:gd name="connsiteY13" fmla="*/ 75235 h 3750197"/>
              <a:gd name="connsiteX14" fmla="*/ 1261641 w 12199717"/>
              <a:gd name="connsiteY14" fmla="*/ 63660 h 3750197"/>
              <a:gd name="connsiteX15" fmla="*/ 1406324 w 12199717"/>
              <a:gd name="connsiteY15" fmla="*/ 57873 h 3750197"/>
              <a:gd name="connsiteX16" fmla="*/ 1504709 w 12199717"/>
              <a:gd name="connsiteY16" fmla="*/ 52086 h 3750197"/>
              <a:gd name="connsiteX17" fmla="*/ 1765140 w 12199717"/>
              <a:gd name="connsiteY17" fmla="*/ 40511 h 3750197"/>
              <a:gd name="connsiteX18" fmla="*/ 1840375 w 12199717"/>
              <a:gd name="connsiteY18" fmla="*/ 34724 h 3750197"/>
              <a:gd name="connsiteX19" fmla="*/ 1886674 w 12199717"/>
              <a:gd name="connsiteY19" fmla="*/ 28936 h 3750197"/>
              <a:gd name="connsiteX20" fmla="*/ 2013995 w 12199717"/>
              <a:gd name="connsiteY20" fmla="*/ 23149 h 3750197"/>
              <a:gd name="connsiteX21" fmla="*/ 2118167 w 12199717"/>
              <a:gd name="connsiteY21" fmla="*/ 17362 h 3750197"/>
              <a:gd name="connsiteX22" fmla="*/ 2338086 w 12199717"/>
              <a:gd name="connsiteY22" fmla="*/ 5787 h 3750197"/>
              <a:gd name="connsiteX23" fmla="*/ 2772137 w 12199717"/>
              <a:gd name="connsiteY23" fmla="*/ 0 h 3750197"/>
              <a:gd name="connsiteX24" fmla="*/ 2974694 w 12199717"/>
              <a:gd name="connsiteY24" fmla="*/ 11574 h 3750197"/>
              <a:gd name="connsiteX25" fmla="*/ 3269848 w 12199717"/>
              <a:gd name="connsiteY25" fmla="*/ 17362 h 3750197"/>
              <a:gd name="connsiteX26" fmla="*/ 3975904 w 12199717"/>
              <a:gd name="connsiteY26" fmla="*/ 23149 h 3750197"/>
              <a:gd name="connsiteX27" fmla="*/ 4109013 w 12199717"/>
              <a:gd name="connsiteY27" fmla="*/ 28936 h 3750197"/>
              <a:gd name="connsiteX28" fmla="*/ 4178461 w 12199717"/>
              <a:gd name="connsiteY28" fmla="*/ 34724 h 3750197"/>
              <a:gd name="connsiteX29" fmla="*/ 4508340 w 12199717"/>
              <a:gd name="connsiteY29" fmla="*/ 63660 h 3750197"/>
              <a:gd name="connsiteX30" fmla="*/ 4930816 w 12199717"/>
              <a:gd name="connsiteY30" fmla="*/ 127321 h 3750197"/>
              <a:gd name="connsiteX31" fmla="*/ 5029200 w 12199717"/>
              <a:gd name="connsiteY31" fmla="*/ 138896 h 3750197"/>
              <a:gd name="connsiteX32" fmla="*/ 5104436 w 12199717"/>
              <a:gd name="connsiteY32" fmla="*/ 156258 h 3750197"/>
              <a:gd name="connsiteX33" fmla="*/ 5144947 w 12199717"/>
              <a:gd name="connsiteY33" fmla="*/ 162045 h 3750197"/>
              <a:gd name="connsiteX34" fmla="*/ 5359079 w 12199717"/>
              <a:gd name="connsiteY34" fmla="*/ 190982 h 3750197"/>
              <a:gd name="connsiteX35" fmla="*/ 5451676 w 12199717"/>
              <a:gd name="connsiteY35" fmla="*/ 214131 h 3750197"/>
              <a:gd name="connsiteX36" fmla="*/ 5590572 w 12199717"/>
              <a:gd name="connsiteY36" fmla="*/ 237281 h 3750197"/>
              <a:gd name="connsiteX37" fmla="*/ 5654233 w 12199717"/>
              <a:gd name="connsiteY37" fmla="*/ 254643 h 3750197"/>
              <a:gd name="connsiteX38" fmla="*/ 5746831 w 12199717"/>
              <a:gd name="connsiteY38" fmla="*/ 277792 h 3750197"/>
              <a:gd name="connsiteX39" fmla="*/ 5810491 w 12199717"/>
              <a:gd name="connsiteY39" fmla="*/ 289367 h 3750197"/>
              <a:gd name="connsiteX40" fmla="*/ 5868365 w 12199717"/>
              <a:gd name="connsiteY40" fmla="*/ 300941 h 3750197"/>
              <a:gd name="connsiteX41" fmla="*/ 5955175 w 12199717"/>
              <a:gd name="connsiteY41" fmla="*/ 318303 h 3750197"/>
              <a:gd name="connsiteX42" fmla="*/ 6013048 w 12199717"/>
              <a:gd name="connsiteY42" fmla="*/ 335665 h 3750197"/>
              <a:gd name="connsiteX43" fmla="*/ 6117221 w 12199717"/>
              <a:gd name="connsiteY43" fmla="*/ 347240 h 3750197"/>
              <a:gd name="connsiteX44" fmla="*/ 6140370 w 12199717"/>
              <a:gd name="connsiteY44" fmla="*/ 353027 h 3750197"/>
              <a:gd name="connsiteX45" fmla="*/ 6279266 w 12199717"/>
              <a:gd name="connsiteY45" fmla="*/ 364602 h 3750197"/>
              <a:gd name="connsiteX46" fmla="*/ 6412375 w 12199717"/>
              <a:gd name="connsiteY46" fmla="*/ 370389 h 3750197"/>
              <a:gd name="connsiteX47" fmla="*/ 6585995 w 12199717"/>
              <a:gd name="connsiteY47" fmla="*/ 381964 h 3750197"/>
              <a:gd name="connsiteX48" fmla="*/ 6690167 w 12199717"/>
              <a:gd name="connsiteY48" fmla="*/ 387751 h 3750197"/>
              <a:gd name="connsiteX49" fmla="*/ 7275316 w 12199717"/>
              <a:gd name="connsiteY49" fmla="*/ 410901 h 3750197"/>
              <a:gd name="connsiteX50" fmla="*/ 8165940 w 12199717"/>
              <a:gd name="connsiteY50" fmla="*/ 428263 h 3750197"/>
              <a:gd name="connsiteX51" fmla="*/ 9427580 w 12199717"/>
              <a:gd name="connsiteY51" fmla="*/ 410901 h 3750197"/>
              <a:gd name="connsiteX52" fmla="*/ 9531752 w 12199717"/>
              <a:gd name="connsiteY52" fmla="*/ 399326 h 3750197"/>
              <a:gd name="connsiteX53" fmla="*/ 9647499 w 12199717"/>
              <a:gd name="connsiteY53" fmla="*/ 387751 h 3750197"/>
              <a:gd name="connsiteX54" fmla="*/ 9751671 w 12199717"/>
              <a:gd name="connsiteY54" fmla="*/ 376177 h 3750197"/>
              <a:gd name="connsiteX55" fmla="*/ 9878993 w 12199717"/>
              <a:gd name="connsiteY55" fmla="*/ 364602 h 3750197"/>
              <a:gd name="connsiteX56" fmla="*/ 9925291 w 12199717"/>
              <a:gd name="connsiteY56" fmla="*/ 353027 h 3750197"/>
              <a:gd name="connsiteX57" fmla="*/ 9948441 w 12199717"/>
              <a:gd name="connsiteY57" fmla="*/ 347240 h 3750197"/>
              <a:gd name="connsiteX58" fmla="*/ 9983165 w 12199717"/>
              <a:gd name="connsiteY58" fmla="*/ 335665 h 3750197"/>
              <a:gd name="connsiteX59" fmla="*/ 10017889 w 12199717"/>
              <a:gd name="connsiteY59" fmla="*/ 329878 h 3750197"/>
              <a:gd name="connsiteX60" fmla="*/ 10046826 w 12199717"/>
              <a:gd name="connsiteY60" fmla="*/ 318303 h 3750197"/>
              <a:gd name="connsiteX61" fmla="*/ 10081550 w 12199717"/>
              <a:gd name="connsiteY61" fmla="*/ 312516 h 3750197"/>
              <a:gd name="connsiteX62" fmla="*/ 10098912 w 12199717"/>
              <a:gd name="connsiteY62" fmla="*/ 300941 h 3750197"/>
              <a:gd name="connsiteX63" fmla="*/ 10116274 w 12199717"/>
              <a:gd name="connsiteY63" fmla="*/ 295154 h 3750197"/>
              <a:gd name="connsiteX64" fmla="*/ 10174147 w 12199717"/>
              <a:gd name="connsiteY64" fmla="*/ 289367 h 3750197"/>
              <a:gd name="connsiteX65" fmla="*/ 10781818 w 12199717"/>
              <a:gd name="connsiteY65" fmla="*/ 277792 h 3750197"/>
              <a:gd name="connsiteX66" fmla="*/ 10984375 w 12199717"/>
              <a:gd name="connsiteY66" fmla="*/ 266217 h 3750197"/>
              <a:gd name="connsiteX67" fmla="*/ 11129059 w 12199717"/>
              <a:gd name="connsiteY67" fmla="*/ 260430 h 3750197"/>
              <a:gd name="connsiteX68" fmla="*/ 11308466 w 12199717"/>
              <a:gd name="connsiteY68" fmla="*/ 248855 h 3750197"/>
              <a:gd name="connsiteX69" fmla="*/ 11412638 w 12199717"/>
              <a:gd name="connsiteY69" fmla="*/ 243068 h 3750197"/>
              <a:gd name="connsiteX70" fmla="*/ 11603621 w 12199717"/>
              <a:gd name="connsiteY70" fmla="*/ 231493 h 3750197"/>
              <a:gd name="connsiteX71" fmla="*/ 11719367 w 12199717"/>
              <a:gd name="connsiteY71" fmla="*/ 225706 h 3750197"/>
              <a:gd name="connsiteX72" fmla="*/ 11979798 w 12199717"/>
              <a:gd name="connsiteY72" fmla="*/ 219919 h 3750197"/>
              <a:gd name="connsiteX73" fmla="*/ 12026097 w 12199717"/>
              <a:gd name="connsiteY73" fmla="*/ 214131 h 3750197"/>
              <a:gd name="connsiteX74" fmla="*/ 12130269 w 12199717"/>
              <a:gd name="connsiteY74" fmla="*/ 202557 h 3750197"/>
              <a:gd name="connsiteX75" fmla="*/ 12170780 w 12199717"/>
              <a:gd name="connsiteY75" fmla="*/ 190982 h 3750197"/>
              <a:gd name="connsiteX76" fmla="*/ 12193929 w 12199717"/>
              <a:gd name="connsiteY76" fmla="*/ 185195 h 3750197"/>
              <a:gd name="connsiteX77" fmla="*/ 12199717 w 12199717"/>
              <a:gd name="connsiteY77" fmla="*/ 3750197 h 3750197"/>
              <a:gd name="connsiteX78" fmla="*/ 0 w 12199717"/>
              <a:gd name="connsiteY78" fmla="*/ 3744410 h 3750197"/>
              <a:gd name="connsiteX79" fmla="*/ 0 w 12199717"/>
              <a:gd name="connsiteY79"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700269 w 12199717"/>
              <a:gd name="connsiteY5" fmla="*/ 144683 h 3750197"/>
              <a:gd name="connsiteX6" fmla="*/ 769717 w 12199717"/>
              <a:gd name="connsiteY6" fmla="*/ 133108 h 3750197"/>
              <a:gd name="connsiteX7" fmla="*/ 821803 w 12199717"/>
              <a:gd name="connsiteY7" fmla="*/ 127321 h 3750197"/>
              <a:gd name="connsiteX8" fmla="*/ 856527 w 12199717"/>
              <a:gd name="connsiteY8" fmla="*/ 121534 h 3750197"/>
              <a:gd name="connsiteX9" fmla="*/ 966486 w 12199717"/>
              <a:gd name="connsiteY9" fmla="*/ 104172 h 3750197"/>
              <a:gd name="connsiteX10" fmla="*/ 1070659 w 12199717"/>
              <a:gd name="connsiteY10" fmla="*/ 92597 h 3750197"/>
              <a:gd name="connsiteX11" fmla="*/ 1099595 w 12199717"/>
              <a:gd name="connsiteY11" fmla="*/ 86810 h 3750197"/>
              <a:gd name="connsiteX12" fmla="*/ 1151681 w 12199717"/>
              <a:gd name="connsiteY12" fmla="*/ 75235 h 3750197"/>
              <a:gd name="connsiteX13" fmla="*/ 1261641 w 12199717"/>
              <a:gd name="connsiteY13" fmla="*/ 63660 h 3750197"/>
              <a:gd name="connsiteX14" fmla="*/ 1406324 w 12199717"/>
              <a:gd name="connsiteY14" fmla="*/ 57873 h 3750197"/>
              <a:gd name="connsiteX15" fmla="*/ 1504709 w 12199717"/>
              <a:gd name="connsiteY15" fmla="*/ 52086 h 3750197"/>
              <a:gd name="connsiteX16" fmla="*/ 1765140 w 12199717"/>
              <a:gd name="connsiteY16" fmla="*/ 40511 h 3750197"/>
              <a:gd name="connsiteX17" fmla="*/ 1840375 w 12199717"/>
              <a:gd name="connsiteY17" fmla="*/ 34724 h 3750197"/>
              <a:gd name="connsiteX18" fmla="*/ 1886674 w 12199717"/>
              <a:gd name="connsiteY18" fmla="*/ 28936 h 3750197"/>
              <a:gd name="connsiteX19" fmla="*/ 2013995 w 12199717"/>
              <a:gd name="connsiteY19" fmla="*/ 23149 h 3750197"/>
              <a:gd name="connsiteX20" fmla="*/ 2118167 w 12199717"/>
              <a:gd name="connsiteY20" fmla="*/ 17362 h 3750197"/>
              <a:gd name="connsiteX21" fmla="*/ 2338086 w 12199717"/>
              <a:gd name="connsiteY21" fmla="*/ 5787 h 3750197"/>
              <a:gd name="connsiteX22" fmla="*/ 2772137 w 12199717"/>
              <a:gd name="connsiteY22" fmla="*/ 0 h 3750197"/>
              <a:gd name="connsiteX23" fmla="*/ 2974694 w 12199717"/>
              <a:gd name="connsiteY23" fmla="*/ 11574 h 3750197"/>
              <a:gd name="connsiteX24" fmla="*/ 3269848 w 12199717"/>
              <a:gd name="connsiteY24" fmla="*/ 17362 h 3750197"/>
              <a:gd name="connsiteX25" fmla="*/ 3975904 w 12199717"/>
              <a:gd name="connsiteY25" fmla="*/ 23149 h 3750197"/>
              <a:gd name="connsiteX26" fmla="*/ 4109013 w 12199717"/>
              <a:gd name="connsiteY26" fmla="*/ 28936 h 3750197"/>
              <a:gd name="connsiteX27" fmla="*/ 4178461 w 12199717"/>
              <a:gd name="connsiteY27" fmla="*/ 34724 h 3750197"/>
              <a:gd name="connsiteX28" fmla="*/ 4508340 w 12199717"/>
              <a:gd name="connsiteY28" fmla="*/ 63660 h 3750197"/>
              <a:gd name="connsiteX29" fmla="*/ 4930816 w 12199717"/>
              <a:gd name="connsiteY29" fmla="*/ 127321 h 3750197"/>
              <a:gd name="connsiteX30" fmla="*/ 5029200 w 12199717"/>
              <a:gd name="connsiteY30" fmla="*/ 138896 h 3750197"/>
              <a:gd name="connsiteX31" fmla="*/ 5104436 w 12199717"/>
              <a:gd name="connsiteY31" fmla="*/ 156258 h 3750197"/>
              <a:gd name="connsiteX32" fmla="*/ 5144947 w 12199717"/>
              <a:gd name="connsiteY32" fmla="*/ 162045 h 3750197"/>
              <a:gd name="connsiteX33" fmla="*/ 5359079 w 12199717"/>
              <a:gd name="connsiteY33" fmla="*/ 190982 h 3750197"/>
              <a:gd name="connsiteX34" fmla="*/ 5451676 w 12199717"/>
              <a:gd name="connsiteY34" fmla="*/ 214131 h 3750197"/>
              <a:gd name="connsiteX35" fmla="*/ 5590572 w 12199717"/>
              <a:gd name="connsiteY35" fmla="*/ 237281 h 3750197"/>
              <a:gd name="connsiteX36" fmla="*/ 5654233 w 12199717"/>
              <a:gd name="connsiteY36" fmla="*/ 254643 h 3750197"/>
              <a:gd name="connsiteX37" fmla="*/ 5746831 w 12199717"/>
              <a:gd name="connsiteY37" fmla="*/ 277792 h 3750197"/>
              <a:gd name="connsiteX38" fmla="*/ 5810491 w 12199717"/>
              <a:gd name="connsiteY38" fmla="*/ 289367 h 3750197"/>
              <a:gd name="connsiteX39" fmla="*/ 5868365 w 12199717"/>
              <a:gd name="connsiteY39" fmla="*/ 300941 h 3750197"/>
              <a:gd name="connsiteX40" fmla="*/ 5955175 w 12199717"/>
              <a:gd name="connsiteY40" fmla="*/ 318303 h 3750197"/>
              <a:gd name="connsiteX41" fmla="*/ 6013048 w 12199717"/>
              <a:gd name="connsiteY41" fmla="*/ 335665 h 3750197"/>
              <a:gd name="connsiteX42" fmla="*/ 6117221 w 12199717"/>
              <a:gd name="connsiteY42" fmla="*/ 347240 h 3750197"/>
              <a:gd name="connsiteX43" fmla="*/ 6140370 w 12199717"/>
              <a:gd name="connsiteY43" fmla="*/ 353027 h 3750197"/>
              <a:gd name="connsiteX44" fmla="*/ 6279266 w 12199717"/>
              <a:gd name="connsiteY44" fmla="*/ 364602 h 3750197"/>
              <a:gd name="connsiteX45" fmla="*/ 6412375 w 12199717"/>
              <a:gd name="connsiteY45" fmla="*/ 370389 h 3750197"/>
              <a:gd name="connsiteX46" fmla="*/ 6585995 w 12199717"/>
              <a:gd name="connsiteY46" fmla="*/ 381964 h 3750197"/>
              <a:gd name="connsiteX47" fmla="*/ 6690167 w 12199717"/>
              <a:gd name="connsiteY47" fmla="*/ 387751 h 3750197"/>
              <a:gd name="connsiteX48" fmla="*/ 7275316 w 12199717"/>
              <a:gd name="connsiteY48" fmla="*/ 410901 h 3750197"/>
              <a:gd name="connsiteX49" fmla="*/ 8165940 w 12199717"/>
              <a:gd name="connsiteY49" fmla="*/ 428263 h 3750197"/>
              <a:gd name="connsiteX50" fmla="*/ 9427580 w 12199717"/>
              <a:gd name="connsiteY50" fmla="*/ 410901 h 3750197"/>
              <a:gd name="connsiteX51" fmla="*/ 9531752 w 12199717"/>
              <a:gd name="connsiteY51" fmla="*/ 399326 h 3750197"/>
              <a:gd name="connsiteX52" fmla="*/ 9647499 w 12199717"/>
              <a:gd name="connsiteY52" fmla="*/ 387751 h 3750197"/>
              <a:gd name="connsiteX53" fmla="*/ 9751671 w 12199717"/>
              <a:gd name="connsiteY53" fmla="*/ 376177 h 3750197"/>
              <a:gd name="connsiteX54" fmla="*/ 9878993 w 12199717"/>
              <a:gd name="connsiteY54" fmla="*/ 364602 h 3750197"/>
              <a:gd name="connsiteX55" fmla="*/ 9925291 w 12199717"/>
              <a:gd name="connsiteY55" fmla="*/ 353027 h 3750197"/>
              <a:gd name="connsiteX56" fmla="*/ 9948441 w 12199717"/>
              <a:gd name="connsiteY56" fmla="*/ 347240 h 3750197"/>
              <a:gd name="connsiteX57" fmla="*/ 9983165 w 12199717"/>
              <a:gd name="connsiteY57" fmla="*/ 335665 h 3750197"/>
              <a:gd name="connsiteX58" fmla="*/ 10017889 w 12199717"/>
              <a:gd name="connsiteY58" fmla="*/ 329878 h 3750197"/>
              <a:gd name="connsiteX59" fmla="*/ 10046826 w 12199717"/>
              <a:gd name="connsiteY59" fmla="*/ 318303 h 3750197"/>
              <a:gd name="connsiteX60" fmla="*/ 10081550 w 12199717"/>
              <a:gd name="connsiteY60" fmla="*/ 312516 h 3750197"/>
              <a:gd name="connsiteX61" fmla="*/ 10098912 w 12199717"/>
              <a:gd name="connsiteY61" fmla="*/ 300941 h 3750197"/>
              <a:gd name="connsiteX62" fmla="*/ 10116274 w 12199717"/>
              <a:gd name="connsiteY62" fmla="*/ 295154 h 3750197"/>
              <a:gd name="connsiteX63" fmla="*/ 10174147 w 12199717"/>
              <a:gd name="connsiteY63" fmla="*/ 289367 h 3750197"/>
              <a:gd name="connsiteX64" fmla="*/ 10781818 w 12199717"/>
              <a:gd name="connsiteY64" fmla="*/ 277792 h 3750197"/>
              <a:gd name="connsiteX65" fmla="*/ 10984375 w 12199717"/>
              <a:gd name="connsiteY65" fmla="*/ 266217 h 3750197"/>
              <a:gd name="connsiteX66" fmla="*/ 11129059 w 12199717"/>
              <a:gd name="connsiteY66" fmla="*/ 260430 h 3750197"/>
              <a:gd name="connsiteX67" fmla="*/ 11308466 w 12199717"/>
              <a:gd name="connsiteY67" fmla="*/ 248855 h 3750197"/>
              <a:gd name="connsiteX68" fmla="*/ 11412638 w 12199717"/>
              <a:gd name="connsiteY68" fmla="*/ 243068 h 3750197"/>
              <a:gd name="connsiteX69" fmla="*/ 11603621 w 12199717"/>
              <a:gd name="connsiteY69" fmla="*/ 231493 h 3750197"/>
              <a:gd name="connsiteX70" fmla="*/ 11719367 w 12199717"/>
              <a:gd name="connsiteY70" fmla="*/ 225706 h 3750197"/>
              <a:gd name="connsiteX71" fmla="*/ 11979798 w 12199717"/>
              <a:gd name="connsiteY71" fmla="*/ 219919 h 3750197"/>
              <a:gd name="connsiteX72" fmla="*/ 12026097 w 12199717"/>
              <a:gd name="connsiteY72" fmla="*/ 214131 h 3750197"/>
              <a:gd name="connsiteX73" fmla="*/ 12130269 w 12199717"/>
              <a:gd name="connsiteY73" fmla="*/ 202557 h 3750197"/>
              <a:gd name="connsiteX74" fmla="*/ 12170780 w 12199717"/>
              <a:gd name="connsiteY74" fmla="*/ 190982 h 3750197"/>
              <a:gd name="connsiteX75" fmla="*/ 12193929 w 12199717"/>
              <a:gd name="connsiteY75" fmla="*/ 185195 h 3750197"/>
              <a:gd name="connsiteX76" fmla="*/ 12199717 w 12199717"/>
              <a:gd name="connsiteY76" fmla="*/ 3750197 h 3750197"/>
              <a:gd name="connsiteX77" fmla="*/ 0 w 12199717"/>
              <a:gd name="connsiteY77" fmla="*/ 3744410 h 3750197"/>
              <a:gd name="connsiteX78" fmla="*/ 0 w 12199717"/>
              <a:gd name="connsiteY78"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1840375 w 12199717"/>
              <a:gd name="connsiteY16" fmla="*/ 34724 h 3750197"/>
              <a:gd name="connsiteX17" fmla="*/ 1886674 w 12199717"/>
              <a:gd name="connsiteY17" fmla="*/ 28936 h 3750197"/>
              <a:gd name="connsiteX18" fmla="*/ 2013995 w 12199717"/>
              <a:gd name="connsiteY18" fmla="*/ 23149 h 3750197"/>
              <a:gd name="connsiteX19" fmla="*/ 2118167 w 12199717"/>
              <a:gd name="connsiteY19" fmla="*/ 17362 h 3750197"/>
              <a:gd name="connsiteX20" fmla="*/ 2338086 w 12199717"/>
              <a:gd name="connsiteY20" fmla="*/ 5787 h 3750197"/>
              <a:gd name="connsiteX21" fmla="*/ 2772137 w 12199717"/>
              <a:gd name="connsiteY21" fmla="*/ 0 h 3750197"/>
              <a:gd name="connsiteX22" fmla="*/ 2974694 w 12199717"/>
              <a:gd name="connsiteY22" fmla="*/ 11574 h 3750197"/>
              <a:gd name="connsiteX23" fmla="*/ 3269848 w 12199717"/>
              <a:gd name="connsiteY23" fmla="*/ 17362 h 3750197"/>
              <a:gd name="connsiteX24" fmla="*/ 3975904 w 12199717"/>
              <a:gd name="connsiteY24" fmla="*/ 23149 h 3750197"/>
              <a:gd name="connsiteX25" fmla="*/ 4109013 w 12199717"/>
              <a:gd name="connsiteY25" fmla="*/ 28936 h 3750197"/>
              <a:gd name="connsiteX26" fmla="*/ 4178461 w 12199717"/>
              <a:gd name="connsiteY26" fmla="*/ 34724 h 3750197"/>
              <a:gd name="connsiteX27" fmla="*/ 4508340 w 12199717"/>
              <a:gd name="connsiteY27" fmla="*/ 63660 h 3750197"/>
              <a:gd name="connsiteX28" fmla="*/ 4930816 w 12199717"/>
              <a:gd name="connsiteY28" fmla="*/ 127321 h 3750197"/>
              <a:gd name="connsiteX29" fmla="*/ 5029200 w 12199717"/>
              <a:gd name="connsiteY29" fmla="*/ 138896 h 3750197"/>
              <a:gd name="connsiteX30" fmla="*/ 5104436 w 12199717"/>
              <a:gd name="connsiteY30" fmla="*/ 156258 h 3750197"/>
              <a:gd name="connsiteX31" fmla="*/ 5144947 w 12199717"/>
              <a:gd name="connsiteY31" fmla="*/ 162045 h 3750197"/>
              <a:gd name="connsiteX32" fmla="*/ 5359079 w 12199717"/>
              <a:gd name="connsiteY32" fmla="*/ 190982 h 3750197"/>
              <a:gd name="connsiteX33" fmla="*/ 5451676 w 12199717"/>
              <a:gd name="connsiteY33" fmla="*/ 214131 h 3750197"/>
              <a:gd name="connsiteX34" fmla="*/ 5590572 w 12199717"/>
              <a:gd name="connsiteY34" fmla="*/ 237281 h 3750197"/>
              <a:gd name="connsiteX35" fmla="*/ 5654233 w 12199717"/>
              <a:gd name="connsiteY35" fmla="*/ 254643 h 3750197"/>
              <a:gd name="connsiteX36" fmla="*/ 5746831 w 12199717"/>
              <a:gd name="connsiteY36" fmla="*/ 277792 h 3750197"/>
              <a:gd name="connsiteX37" fmla="*/ 5810491 w 12199717"/>
              <a:gd name="connsiteY37" fmla="*/ 289367 h 3750197"/>
              <a:gd name="connsiteX38" fmla="*/ 5868365 w 12199717"/>
              <a:gd name="connsiteY38" fmla="*/ 300941 h 3750197"/>
              <a:gd name="connsiteX39" fmla="*/ 5955175 w 12199717"/>
              <a:gd name="connsiteY39" fmla="*/ 318303 h 3750197"/>
              <a:gd name="connsiteX40" fmla="*/ 6013048 w 12199717"/>
              <a:gd name="connsiteY40" fmla="*/ 335665 h 3750197"/>
              <a:gd name="connsiteX41" fmla="*/ 6117221 w 12199717"/>
              <a:gd name="connsiteY41" fmla="*/ 347240 h 3750197"/>
              <a:gd name="connsiteX42" fmla="*/ 6140370 w 12199717"/>
              <a:gd name="connsiteY42" fmla="*/ 353027 h 3750197"/>
              <a:gd name="connsiteX43" fmla="*/ 6279266 w 12199717"/>
              <a:gd name="connsiteY43" fmla="*/ 364602 h 3750197"/>
              <a:gd name="connsiteX44" fmla="*/ 6412375 w 12199717"/>
              <a:gd name="connsiteY44" fmla="*/ 370389 h 3750197"/>
              <a:gd name="connsiteX45" fmla="*/ 6585995 w 12199717"/>
              <a:gd name="connsiteY45" fmla="*/ 381964 h 3750197"/>
              <a:gd name="connsiteX46" fmla="*/ 6690167 w 12199717"/>
              <a:gd name="connsiteY46" fmla="*/ 387751 h 3750197"/>
              <a:gd name="connsiteX47" fmla="*/ 7275316 w 12199717"/>
              <a:gd name="connsiteY47" fmla="*/ 410901 h 3750197"/>
              <a:gd name="connsiteX48" fmla="*/ 8165940 w 12199717"/>
              <a:gd name="connsiteY48" fmla="*/ 428263 h 3750197"/>
              <a:gd name="connsiteX49" fmla="*/ 9427580 w 12199717"/>
              <a:gd name="connsiteY49" fmla="*/ 410901 h 3750197"/>
              <a:gd name="connsiteX50" fmla="*/ 9531752 w 12199717"/>
              <a:gd name="connsiteY50" fmla="*/ 399326 h 3750197"/>
              <a:gd name="connsiteX51" fmla="*/ 9647499 w 12199717"/>
              <a:gd name="connsiteY51" fmla="*/ 387751 h 3750197"/>
              <a:gd name="connsiteX52" fmla="*/ 9751671 w 12199717"/>
              <a:gd name="connsiteY52" fmla="*/ 376177 h 3750197"/>
              <a:gd name="connsiteX53" fmla="*/ 9878993 w 12199717"/>
              <a:gd name="connsiteY53" fmla="*/ 364602 h 3750197"/>
              <a:gd name="connsiteX54" fmla="*/ 9925291 w 12199717"/>
              <a:gd name="connsiteY54" fmla="*/ 353027 h 3750197"/>
              <a:gd name="connsiteX55" fmla="*/ 9948441 w 12199717"/>
              <a:gd name="connsiteY55" fmla="*/ 347240 h 3750197"/>
              <a:gd name="connsiteX56" fmla="*/ 9983165 w 12199717"/>
              <a:gd name="connsiteY56" fmla="*/ 335665 h 3750197"/>
              <a:gd name="connsiteX57" fmla="*/ 10017889 w 12199717"/>
              <a:gd name="connsiteY57" fmla="*/ 329878 h 3750197"/>
              <a:gd name="connsiteX58" fmla="*/ 10046826 w 12199717"/>
              <a:gd name="connsiteY58" fmla="*/ 318303 h 3750197"/>
              <a:gd name="connsiteX59" fmla="*/ 10081550 w 12199717"/>
              <a:gd name="connsiteY59" fmla="*/ 312516 h 3750197"/>
              <a:gd name="connsiteX60" fmla="*/ 10098912 w 12199717"/>
              <a:gd name="connsiteY60" fmla="*/ 300941 h 3750197"/>
              <a:gd name="connsiteX61" fmla="*/ 10116274 w 12199717"/>
              <a:gd name="connsiteY61" fmla="*/ 295154 h 3750197"/>
              <a:gd name="connsiteX62" fmla="*/ 10174147 w 12199717"/>
              <a:gd name="connsiteY62" fmla="*/ 289367 h 3750197"/>
              <a:gd name="connsiteX63" fmla="*/ 10781818 w 12199717"/>
              <a:gd name="connsiteY63" fmla="*/ 277792 h 3750197"/>
              <a:gd name="connsiteX64" fmla="*/ 10984375 w 12199717"/>
              <a:gd name="connsiteY64" fmla="*/ 266217 h 3750197"/>
              <a:gd name="connsiteX65" fmla="*/ 11129059 w 12199717"/>
              <a:gd name="connsiteY65" fmla="*/ 260430 h 3750197"/>
              <a:gd name="connsiteX66" fmla="*/ 11308466 w 12199717"/>
              <a:gd name="connsiteY66" fmla="*/ 248855 h 3750197"/>
              <a:gd name="connsiteX67" fmla="*/ 11412638 w 12199717"/>
              <a:gd name="connsiteY67" fmla="*/ 243068 h 3750197"/>
              <a:gd name="connsiteX68" fmla="*/ 11603621 w 12199717"/>
              <a:gd name="connsiteY68" fmla="*/ 231493 h 3750197"/>
              <a:gd name="connsiteX69" fmla="*/ 11719367 w 12199717"/>
              <a:gd name="connsiteY69" fmla="*/ 225706 h 3750197"/>
              <a:gd name="connsiteX70" fmla="*/ 11979798 w 12199717"/>
              <a:gd name="connsiteY70" fmla="*/ 219919 h 3750197"/>
              <a:gd name="connsiteX71" fmla="*/ 12026097 w 12199717"/>
              <a:gd name="connsiteY71" fmla="*/ 214131 h 3750197"/>
              <a:gd name="connsiteX72" fmla="*/ 12130269 w 12199717"/>
              <a:gd name="connsiteY72" fmla="*/ 202557 h 3750197"/>
              <a:gd name="connsiteX73" fmla="*/ 12170780 w 12199717"/>
              <a:gd name="connsiteY73" fmla="*/ 190982 h 3750197"/>
              <a:gd name="connsiteX74" fmla="*/ 12193929 w 12199717"/>
              <a:gd name="connsiteY74" fmla="*/ 185195 h 3750197"/>
              <a:gd name="connsiteX75" fmla="*/ 12199717 w 12199717"/>
              <a:gd name="connsiteY75" fmla="*/ 3750197 h 3750197"/>
              <a:gd name="connsiteX76" fmla="*/ 0 w 12199717"/>
              <a:gd name="connsiteY76" fmla="*/ 3744410 h 3750197"/>
              <a:gd name="connsiteX77" fmla="*/ 0 w 12199717"/>
              <a:gd name="connsiteY77"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1840375 w 12199717"/>
              <a:gd name="connsiteY16" fmla="*/ 34724 h 3750197"/>
              <a:gd name="connsiteX17" fmla="*/ 2013995 w 12199717"/>
              <a:gd name="connsiteY17" fmla="*/ 23149 h 3750197"/>
              <a:gd name="connsiteX18" fmla="*/ 2118167 w 12199717"/>
              <a:gd name="connsiteY18" fmla="*/ 17362 h 3750197"/>
              <a:gd name="connsiteX19" fmla="*/ 2338086 w 12199717"/>
              <a:gd name="connsiteY19" fmla="*/ 5787 h 3750197"/>
              <a:gd name="connsiteX20" fmla="*/ 2772137 w 12199717"/>
              <a:gd name="connsiteY20" fmla="*/ 0 h 3750197"/>
              <a:gd name="connsiteX21" fmla="*/ 2974694 w 12199717"/>
              <a:gd name="connsiteY21" fmla="*/ 11574 h 3750197"/>
              <a:gd name="connsiteX22" fmla="*/ 3269848 w 12199717"/>
              <a:gd name="connsiteY22" fmla="*/ 17362 h 3750197"/>
              <a:gd name="connsiteX23" fmla="*/ 3975904 w 12199717"/>
              <a:gd name="connsiteY23" fmla="*/ 23149 h 3750197"/>
              <a:gd name="connsiteX24" fmla="*/ 4109013 w 12199717"/>
              <a:gd name="connsiteY24" fmla="*/ 28936 h 3750197"/>
              <a:gd name="connsiteX25" fmla="*/ 4178461 w 12199717"/>
              <a:gd name="connsiteY25" fmla="*/ 34724 h 3750197"/>
              <a:gd name="connsiteX26" fmla="*/ 4508340 w 12199717"/>
              <a:gd name="connsiteY26" fmla="*/ 63660 h 3750197"/>
              <a:gd name="connsiteX27" fmla="*/ 4930816 w 12199717"/>
              <a:gd name="connsiteY27" fmla="*/ 127321 h 3750197"/>
              <a:gd name="connsiteX28" fmla="*/ 5029200 w 12199717"/>
              <a:gd name="connsiteY28" fmla="*/ 138896 h 3750197"/>
              <a:gd name="connsiteX29" fmla="*/ 5104436 w 12199717"/>
              <a:gd name="connsiteY29" fmla="*/ 156258 h 3750197"/>
              <a:gd name="connsiteX30" fmla="*/ 5144947 w 12199717"/>
              <a:gd name="connsiteY30" fmla="*/ 162045 h 3750197"/>
              <a:gd name="connsiteX31" fmla="*/ 5359079 w 12199717"/>
              <a:gd name="connsiteY31" fmla="*/ 190982 h 3750197"/>
              <a:gd name="connsiteX32" fmla="*/ 5451676 w 12199717"/>
              <a:gd name="connsiteY32" fmla="*/ 214131 h 3750197"/>
              <a:gd name="connsiteX33" fmla="*/ 5590572 w 12199717"/>
              <a:gd name="connsiteY33" fmla="*/ 237281 h 3750197"/>
              <a:gd name="connsiteX34" fmla="*/ 5654233 w 12199717"/>
              <a:gd name="connsiteY34" fmla="*/ 254643 h 3750197"/>
              <a:gd name="connsiteX35" fmla="*/ 5746831 w 12199717"/>
              <a:gd name="connsiteY35" fmla="*/ 277792 h 3750197"/>
              <a:gd name="connsiteX36" fmla="*/ 5810491 w 12199717"/>
              <a:gd name="connsiteY36" fmla="*/ 289367 h 3750197"/>
              <a:gd name="connsiteX37" fmla="*/ 5868365 w 12199717"/>
              <a:gd name="connsiteY37" fmla="*/ 300941 h 3750197"/>
              <a:gd name="connsiteX38" fmla="*/ 5955175 w 12199717"/>
              <a:gd name="connsiteY38" fmla="*/ 318303 h 3750197"/>
              <a:gd name="connsiteX39" fmla="*/ 6013048 w 12199717"/>
              <a:gd name="connsiteY39" fmla="*/ 335665 h 3750197"/>
              <a:gd name="connsiteX40" fmla="*/ 6117221 w 12199717"/>
              <a:gd name="connsiteY40" fmla="*/ 347240 h 3750197"/>
              <a:gd name="connsiteX41" fmla="*/ 6140370 w 12199717"/>
              <a:gd name="connsiteY41" fmla="*/ 353027 h 3750197"/>
              <a:gd name="connsiteX42" fmla="*/ 6279266 w 12199717"/>
              <a:gd name="connsiteY42" fmla="*/ 364602 h 3750197"/>
              <a:gd name="connsiteX43" fmla="*/ 6412375 w 12199717"/>
              <a:gd name="connsiteY43" fmla="*/ 370389 h 3750197"/>
              <a:gd name="connsiteX44" fmla="*/ 6585995 w 12199717"/>
              <a:gd name="connsiteY44" fmla="*/ 381964 h 3750197"/>
              <a:gd name="connsiteX45" fmla="*/ 6690167 w 12199717"/>
              <a:gd name="connsiteY45" fmla="*/ 387751 h 3750197"/>
              <a:gd name="connsiteX46" fmla="*/ 7275316 w 12199717"/>
              <a:gd name="connsiteY46" fmla="*/ 410901 h 3750197"/>
              <a:gd name="connsiteX47" fmla="*/ 8165940 w 12199717"/>
              <a:gd name="connsiteY47" fmla="*/ 428263 h 3750197"/>
              <a:gd name="connsiteX48" fmla="*/ 9427580 w 12199717"/>
              <a:gd name="connsiteY48" fmla="*/ 410901 h 3750197"/>
              <a:gd name="connsiteX49" fmla="*/ 9531752 w 12199717"/>
              <a:gd name="connsiteY49" fmla="*/ 399326 h 3750197"/>
              <a:gd name="connsiteX50" fmla="*/ 9647499 w 12199717"/>
              <a:gd name="connsiteY50" fmla="*/ 387751 h 3750197"/>
              <a:gd name="connsiteX51" fmla="*/ 9751671 w 12199717"/>
              <a:gd name="connsiteY51" fmla="*/ 376177 h 3750197"/>
              <a:gd name="connsiteX52" fmla="*/ 9878993 w 12199717"/>
              <a:gd name="connsiteY52" fmla="*/ 364602 h 3750197"/>
              <a:gd name="connsiteX53" fmla="*/ 9925291 w 12199717"/>
              <a:gd name="connsiteY53" fmla="*/ 353027 h 3750197"/>
              <a:gd name="connsiteX54" fmla="*/ 9948441 w 12199717"/>
              <a:gd name="connsiteY54" fmla="*/ 347240 h 3750197"/>
              <a:gd name="connsiteX55" fmla="*/ 9983165 w 12199717"/>
              <a:gd name="connsiteY55" fmla="*/ 335665 h 3750197"/>
              <a:gd name="connsiteX56" fmla="*/ 10017889 w 12199717"/>
              <a:gd name="connsiteY56" fmla="*/ 329878 h 3750197"/>
              <a:gd name="connsiteX57" fmla="*/ 10046826 w 12199717"/>
              <a:gd name="connsiteY57" fmla="*/ 318303 h 3750197"/>
              <a:gd name="connsiteX58" fmla="*/ 10081550 w 12199717"/>
              <a:gd name="connsiteY58" fmla="*/ 312516 h 3750197"/>
              <a:gd name="connsiteX59" fmla="*/ 10098912 w 12199717"/>
              <a:gd name="connsiteY59" fmla="*/ 300941 h 3750197"/>
              <a:gd name="connsiteX60" fmla="*/ 10116274 w 12199717"/>
              <a:gd name="connsiteY60" fmla="*/ 295154 h 3750197"/>
              <a:gd name="connsiteX61" fmla="*/ 10174147 w 12199717"/>
              <a:gd name="connsiteY61" fmla="*/ 289367 h 3750197"/>
              <a:gd name="connsiteX62" fmla="*/ 10781818 w 12199717"/>
              <a:gd name="connsiteY62" fmla="*/ 277792 h 3750197"/>
              <a:gd name="connsiteX63" fmla="*/ 10984375 w 12199717"/>
              <a:gd name="connsiteY63" fmla="*/ 266217 h 3750197"/>
              <a:gd name="connsiteX64" fmla="*/ 11129059 w 12199717"/>
              <a:gd name="connsiteY64" fmla="*/ 260430 h 3750197"/>
              <a:gd name="connsiteX65" fmla="*/ 11308466 w 12199717"/>
              <a:gd name="connsiteY65" fmla="*/ 248855 h 3750197"/>
              <a:gd name="connsiteX66" fmla="*/ 11412638 w 12199717"/>
              <a:gd name="connsiteY66" fmla="*/ 243068 h 3750197"/>
              <a:gd name="connsiteX67" fmla="*/ 11603621 w 12199717"/>
              <a:gd name="connsiteY67" fmla="*/ 231493 h 3750197"/>
              <a:gd name="connsiteX68" fmla="*/ 11719367 w 12199717"/>
              <a:gd name="connsiteY68" fmla="*/ 225706 h 3750197"/>
              <a:gd name="connsiteX69" fmla="*/ 11979798 w 12199717"/>
              <a:gd name="connsiteY69" fmla="*/ 219919 h 3750197"/>
              <a:gd name="connsiteX70" fmla="*/ 12026097 w 12199717"/>
              <a:gd name="connsiteY70" fmla="*/ 214131 h 3750197"/>
              <a:gd name="connsiteX71" fmla="*/ 12130269 w 12199717"/>
              <a:gd name="connsiteY71" fmla="*/ 202557 h 3750197"/>
              <a:gd name="connsiteX72" fmla="*/ 12170780 w 12199717"/>
              <a:gd name="connsiteY72" fmla="*/ 190982 h 3750197"/>
              <a:gd name="connsiteX73" fmla="*/ 12193929 w 12199717"/>
              <a:gd name="connsiteY73" fmla="*/ 185195 h 3750197"/>
              <a:gd name="connsiteX74" fmla="*/ 12199717 w 12199717"/>
              <a:gd name="connsiteY74" fmla="*/ 3750197 h 3750197"/>
              <a:gd name="connsiteX75" fmla="*/ 0 w 12199717"/>
              <a:gd name="connsiteY75" fmla="*/ 3744410 h 3750197"/>
              <a:gd name="connsiteX76" fmla="*/ 0 w 12199717"/>
              <a:gd name="connsiteY76"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2013995 w 12199717"/>
              <a:gd name="connsiteY16" fmla="*/ 23149 h 3750197"/>
              <a:gd name="connsiteX17" fmla="*/ 2118167 w 12199717"/>
              <a:gd name="connsiteY17" fmla="*/ 17362 h 3750197"/>
              <a:gd name="connsiteX18" fmla="*/ 2338086 w 12199717"/>
              <a:gd name="connsiteY18" fmla="*/ 5787 h 3750197"/>
              <a:gd name="connsiteX19" fmla="*/ 2772137 w 12199717"/>
              <a:gd name="connsiteY19" fmla="*/ 0 h 3750197"/>
              <a:gd name="connsiteX20" fmla="*/ 2974694 w 12199717"/>
              <a:gd name="connsiteY20" fmla="*/ 11574 h 3750197"/>
              <a:gd name="connsiteX21" fmla="*/ 3269848 w 12199717"/>
              <a:gd name="connsiteY21" fmla="*/ 17362 h 3750197"/>
              <a:gd name="connsiteX22" fmla="*/ 3975904 w 12199717"/>
              <a:gd name="connsiteY22" fmla="*/ 23149 h 3750197"/>
              <a:gd name="connsiteX23" fmla="*/ 4109013 w 12199717"/>
              <a:gd name="connsiteY23" fmla="*/ 28936 h 3750197"/>
              <a:gd name="connsiteX24" fmla="*/ 4178461 w 12199717"/>
              <a:gd name="connsiteY24" fmla="*/ 34724 h 3750197"/>
              <a:gd name="connsiteX25" fmla="*/ 4508340 w 12199717"/>
              <a:gd name="connsiteY25" fmla="*/ 63660 h 3750197"/>
              <a:gd name="connsiteX26" fmla="*/ 4930816 w 12199717"/>
              <a:gd name="connsiteY26" fmla="*/ 127321 h 3750197"/>
              <a:gd name="connsiteX27" fmla="*/ 5029200 w 12199717"/>
              <a:gd name="connsiteY27" fmla="*/ 138896 h 3750197"/>
              <a:gd name="connsiteX28" fmla="*/ 5104436 w 12199717"/>
              <a:gd name="connsiteY28" fmla="*/ 156258 h 3750197"/>
              <a:gd name="connsiteX29" fmla="*/ 5144947 w 12199717"/>
              <a:gd name="connsiteY29" fmla="*/ 162045 h 3750197"/>
              <a:gd name="connsiteX30" fmla="*/ 5359079 w 12199717"/>
              <a:gd name="connsiteY30" fmla="*/ 190982 h 3750197"/>
              <a:gd name="connsiteX31" fmla="*/ 5451676 w 12199717"/>
              <a:gd name="connsiteY31" fmla="*/ 214131 h 3750197"/>
              <a:gd name="connsiteX32" fmla="*/ 5590572 w 12199717"/>
              <a:gd name="connsiteY32" fmla="*/ 237281 h 3750197"/>
              <a:gd name="connsiteX33" fmla="*/ 5654233 w 12199717"/>
              <a:gd name="connsiteY33" fmla="*/ 254643 h 3750197"/>
              <a:gd name="connsiteX34" fmla="*/ 5746831 w 12199717"/>
              <a:gd name="connsiteY34" fmla="*/ 277792 h 3750197"/>
              <a:gd name="connsiteX35" fmla="*/ 5810491 w 12199717"/>
              <a:gd name="connsiteY35" fmla="*/ 289367 h 3750197"/>
              <a:gd name="connsiteX36" fmla="*/ 5868365 w 12199717"/>
              <a:gd name="connsiteY36" fmla="*/ 300941 h 3750197"/>
              <a:gd name="connsiteX37" fmla="*/ 5955175 w 12199717"/>
              <a:gd name="connsiteY37" fmla="*/ 318303 h 3750197"/>
              <a:gd name="connsiteX38" fmla="*/ 6013048 w 12199717"/>
              <a:gd name="connsiteY38" fmla="*/ 335665 h 3750197"/>
              <a:gd name="connsiteX39" fmla="*/ 6117221 w 12199717"/>
              <a:gd name="connsiteY39" fmla="*/ 347240 h 3750197"/>
              <a:gd name="connsiteX40" fmla="*/ 6140370 w 12199717"/>
              <a:gd name="connsiteY40" fmla="*/ 353027 h 3750197"/>
              <a:gd name="connsiteX41" fmla="*/ 6279266 w 12199717"/>
              <a:gd name="connsiteY41" fmla="*/ 364602 h 3750197"/>
              <a:gd name="connsiteX42" fmla="*/ 6412375 w 12199717"/>
              <a:gd name="connsiteY42" fmla="*/ 370389 h 3750197"/>
              <a:gd name="connsiteX43" fmla="*/ 6585995 w 12199717"/>
              <a:gd name="connsiteY43" fmla="*/ 381964 h 3750197"/>
              <a:gd name="connsiteX44" fmla="*/ 6690167 w 12199717"/>
              <a:gd name="connsiteY44" fmla="*/ 387751 h 3750197"/>
              <a:gd name="connsiteX45" fmla="*/ 7275316 w 12199717"/>
              <a:gd name="connsiteY45" fmla="*/ 410901 h 3750197"/>
              <a:gd name="connsiteX46" fmla="*/ 8165940 w 12199717"/>
              <a:gd name="connsiteY46" fmla="*/ 428263 h 3750197"/>
              <a:gd name="connsiteX47" fmla="*/ 9427580 w 12199717"/>
              <a:gd name="connsiteY47" fmla="*/ 410901 h 3750197"/>
              <a:gd name="connsiteX48" fmla="*/ 9531752 w 12199717"/>
              <a:gd name="connsiteY48" fmla="*/ 399326 h 3750197"/>
              <a:gd name="connsiteX49" fmla="*/ 9647499 w 12199717"/>
              <a:gd name="connsiteY49" fmla="*/ 387751 h 3750197"/>
              <a:gd name="connsiteX50" fmla="*/ 9751671 w 12199717"/>
              <a:gd name="connsiteY50" fmla="*/ 376177 h 3750197"/>
              <a:gd name="connsiteX51" fmla="*/ 9878993 w 12199717"/>
              <a:gd name="connsiteY51" fmla="*/ 364602 h 3750197"/>
              <a:gd name="connsiteX52" fmla="*/ 9925291 w 12199717"/>
              <a:gd name="connsiteY52" fmla="*/ 353027 h 3750197"/>
              <a:gd name="connsiteX53" fmla="*/ 9948441 w 12199717"/>
              <a:gd name="connsiteY53" fmla="*/ 347240 h 3750197"/>
              <a:gd name="connsiteX54" fmla="*/ 9983165 w 12199717"/>
              <a:gd name="connsiteY54" fmla="*/ 335665 h 3750197"/>
              <a:gd name="connsiteX55" fmla="*/ 10017889 w 12199717"/>
              <a:gd name="connsiteY55" fmla="*/ 329878 h 3750197"/>
              <a:gd name="connsiteX56" fmla="*/ 10046826 w 12199717"/>
              <a:gd name="connsiteY56" fmla="*/ 318303 h 3750197"/>
              <a:gd name="connsiteX57" fmla="*/ 10081550 w 12199717"/>
              <a:gd name="connsiteY57" fmla="*/ 312516 h 3750197"/>
              <a:gd name="connsiteX58" fmla="*/ 10098912 w 12199717"/>
              <a:gd name="connsiteY58" fmla="*/ 300941 h 3750197"/>
              <a:gd name="connsiteX59" fmla="*/ 10116274 w 12199717"/>
              <a:gd name="connsiteY59" fmla="*/ 295154 h 3750197"/>
              <a:gd name="connsiteX60" fmla="*/ 10174147 w 12199717"/>
              <a:gd name="connsiteY60" fmla="*/ 289367 h 3750197"/>
              <a:gd name="connsiteX61" fmla="*/ 10781818 w 12199717"/>
              <a:gd name="connsiteY61" fmla="*/ 277792 h 3750197"/>
              <a:gd name="connsiteX62" fmla="*/ 10984375 w 12199717"/>
              <a:gd name="connsiteY62" fmla="*/ 266217 h 3750197"/>
              <a:gd name="connsiteX63" fmla="*/ 11129059 w 12199717"/>
              <a:gd name="connsiteY63" fmla="*/ 260430 h 3750197"/>
              <a:gd name="connsiteX64" fmla="*/ 11308466 w 12199717"/>
              <a:gd name="connsiteY64" fmla="*/ 248855 h 3750197"/>
              <a:gd name="connsiteX65" fmla="*/ 11412638 w 12199717"/>
              <a:gd name="connsiteY65" fmla="*/ 243068 h 3750197"/>
              <a:gd name="connsiteX66" fmla="*/ 11603621 w 12199717"/>
              <a:gd name="connsiteY66" fmla="*/ 231493 h 3750197"/>
              <a:gd name="connsiteX67" fmla="*/ 11719367 w 12199717"/>
              <a:gd name="connsiteY67" fmla="*/ 225706 h 3750197"/>
              <a:gd name="connsiteX68" fmla="*/ 11979798 w 12199717"/>
              <a:gd name="connsiteY68" fmla="*/ 219919 h 3750197"/>
              <a:gd name="connsiteX69" fmla="*/ 12026097 w 12199717"/>
              <a:gd name="connsiteY69" fmla="*/ 214131 h 3750197"/>
              <a:gd name="connsiteX70" fmla="*/ 12130269 w 12199717"/>
              <a:gd name="connsiteY70" fmla="*/ 202557 h 3750197"/>
              <a:gd name="connsiteX71" fmla="*/ 12170780 w 12199717"/>
              <a:gd name="connsiteY71" fmla="*/ 190982 h 3750197"/>
              <a:gd name="connsiteX72" fmla="*/ 12193929 w 12199717"/>
              <a:gd name="connsiteY72" fmla="*/ 185195 h 3750197"/>
              <a:gd name="connsiteX73" fmla="*/ 12199717 w 12199717"/>
              <a:gd name="connsiteY73" fmla="*/ 3750197 h 3750197"/>
              <a:gd name="connsiteX74" fmla="*/ 0 w 12199717"/>
              <a:gd name="connsiteY74" fmla="*/ 3744410 h 3750197"/>
              <a:gd name="connsiteX75" fmla="*/ 0 w 12199717"/>
              <a:gd name="connsiteY75"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013995 w 12199717"/>
              <a:gd name="connsiteY15" fmla="*/ 23149 h 3750197"/>
              <a:gd name="connsiteX16" fmla="*/ 2118167 w 12199717"/>
              <a:gd name="connsiteY16" fmla="*/ 17362 h 3750197"/>
              <a:gd name="connsiteX17" fmla="*/ 2338086 w 12199717"/>
              <a:gd name="connsiteY17" fmla="*/ 5787 h 3750197"/>
              <a:gd name="connsiteX18" fmla="*/ 2772137 w 12199717"/>
              <a:gd name="connsiteY18" fmla="*/ 0 h 3750197"/>
              <a:gd name="connsiteX19" fmla="*/ 2974694 w 12199717"/>
              <a:gd name="connsiteY19" fmla="*/ 11574 h 3750197"/>
              <a:gd name="connsiteX20" fmla="*/ 3269848 w 12199717"/>
              <a:gd name="connsiteY20" fmla="*/ 17362 h 3750197"/>
              <a:gd name="connsiteX21" fmla="*/ 3975904 w 12199717"/>
              <a:gd name="connsiteY21" fmla="*/ 23149 h 3750197"/>
              <a:gd name="connsiteX22" fmla="*/ 4109013 w 12199717"/>
              <a:gd name="connsiteY22" fmla="*/ 28936 h 3750197"/>
              <a:gd name="connsiteX23" fmla="*/ 4178461 w 12199717"/>
              <a:gd name="connsiteY23" fmla="*/ 34724 h 3750197"/>
              <a:gd name="connsiteX24" fmla="*/ 4508340 w 12199717"/>
              <a:gd name="connsiteY24" fmla="*/ 63660 h 3750197"/>
              <a:gd name="connsiteX25" fmla="*/ 4930816 w 12199717"/>
              <a:gd name="connsiteY25" fmla="*/ 127321 h 3750197"/>
              <a:gd name="connsiteX26" fmla="*/ 5029200 w 12199717"/>
              <a:gd name="connsiteY26" fmla="*/ 138896 h 3750197"/>
              <a:gd name="connsiteX27" fmla="*/ 5104436 w 12199717"/>
              <a:gd name="connsiteY27" fmla="*/ 156258 h 3750197"/>
              <a:gd name="connsiteX28" fmla="*/ 5144947 w 12199717"/>
              <a:gd name="connsiteY28" fmla="*/ 162045 h 3750197"/>
              <a:gd name="connsiteX29" fmla="*/ 5359079 w 12199717"/>
              <a:gd name="connsiteY29" fmla="*/ 190982 h 3750197"/>
              <a:gd name="connsiteX30" fmla="*/ 5451676 w 12199717"/>
              <a:gd name="connsiteY30" fmla="*/ 214131 h 3750197"/>
              <a:gd name="connsiteX31" fmla="*/ 5590572 w 12199717"/>
              <a:gd name="connsiteY31" fmla="*/ 237281 h 3750197"/>
              <a:gd name="connsiteX32" fmla="*/ 5654233 w 12199717"/>
              <a:gd name="connsiteY32" fmla="*/ 254643 h 3750197"/>
              <a:gd name="connsiteX33" fmla="*/ 5746831 w 12199717"/>
              <a:gd name="connsiteY33" fmla="*/ 277792 h 3750197"/>
              <a:gd name="connsiteX34" fmla="*/ 5810491 w 12199717"/>
              <a:gd name="connsiteY34" fmla="*/ 289367 h 3750197"/>
              <a:gd name="connsiteX35" fmla="*/ 5868365 w 12199717"/>
              <a:gd name="connsiteY35" fmla="*/ 300941 h 3750197"/>
              <a:gd name="connsiteX36" fmla="*/ 5955175 w 12199717"/>
              <a:gd name="connsiteY36" fmla="*/ 318303 h 3750197"/>
              <a:gd name="connsiteX37" fmla="*/ 6013048 w 12199717"/>
              <a:gd name="connsiteY37" fmla="*/ 335665 h 3750197"/>
              <a:gd name="connsiteX38" fmla="*/ 6117221 w 12199717"/>
              <a:gd name="connsiteY38" fmla="*/ 347240 h 3750197"/>
              <a:gd name="connsiteX39" fmla="*/ 6140370 w 12199717"/>
              <a:gd name="connsiteY39" fmla="*/ 353027 h 3750197"/>
              <a:gd name="connsiteX40" fmla="*/ 6279266 w 12199717"/>
              <a:gd name="connsiteY40" fmla="*/ 364602 h 3750197"/>
              <a:gd name="connsiteX41" fmla="*/ 6412375 w 12199717"/>
              <a:gd name="connsiteY41" fmla="*/ 370389 h 3750197"/>
              <a:gd name="connsiteX42" fmla="*/ 6585995 w 12199717"/>
              <a:gd name="connsiteY42" fmla="*/ 381964 h 3750197"/>
              <a:gd name="connsiteX43" fmla="*/ 6690167 w 12199717"/>
              <a:gd name="connsiteY43" fmla="*/ 387751 h 3750197"/>
              <a:gd name="connsiteX44" fmla="*/ 7275316 w 12199717"/>
              <a:gd name="connsiteY44" fmla="*/ 410901 h 3750197"/>
              <a:gd name="connsiteX45" fmla="*/ 8165940 w 12199717"/>
              <a:gd name="connsiteY45" fmla="*/ 428263 h 3750197"/>
              <a:gd name="connsiteX46" fmla="*/ 9427580 w 12199717"/>
              <a:gd name="connsiteY46" fmla="*/ 410901 h 3750197"/>
              <a:gd name="connsiteX47" fmla="*/ 9531752 w 12199717"/>
              <a:gd name="connsiteY47" fmla="*/ 399326 h 3750197"/>
              <a:gd name="connsiteX48" fmla="*/ 9647499 w 12199717"/>
              <a:gd name="connsiteY48" fmla="*/ 387751 h 3750197"/>
              <a:gd name="connsiteX49" fmla="*/ 9751671 w 12199717"/>
              <a:gd name="connsiteY49" fmla="*/ 376177 h 3750197"/>
              <a:gd name="connsiteX50" fmla="*/ 9878993 w 12199717"/>
              <a:gd name="connsiteY50" fmla="*/ 364602 h 3750197"/>
              <a:gd name="connsiteX51" fmla="*/ 9925291 w 12199717"/>
              <a:gd name="connsiteY51" fmla="*/ 353027 h 3750197"/>
              <a:gd name="connsiteX52" fmla="*/ 9948441 w 12199717"/>
              <a:gd name="connsiteY52" fmla="*/ 347240 h 3750197"/>
              <a:gd name="connsiteX53" fmla="*/ 9983165 w 12199717"/>
              <a:gd name="connsiteY53" fmla="*/ 335665 h 3750197"/>
              <a:gd name="connsiteX54" fmla="*/ 10017889 w 12199717"/>
              <a:gd name="connsiteY54" fmla="*/ 329878 h 3750197"/>
              <a:gd name="connsiteX55" fmla="*/ 10046826 w 12199717"/>
              <a:gd name="connsiteY55" fmla="*/ 318303 h 3750197"/>
              <a:gd name="connsiteX56" fmla="*/ 10081550 w 12199717"/>
              <a:gd name="connsiteY56" fmla="*/ 312516 h 3750197"/>
              <a:gd name="connsiteX57" fmla="*/ 10098912 w 12199717"/>
              <a:gd name="connsiteY57" fmla="*/ 300941 h 3750197"/>
              <a:gd name="connsiteX58" fmla="*/ 10116274 w 12199717"/>
              <a:gd name="connsiteY58" fmla="*/ 295154 h 3750197"/>
              <a:gd name="connsiteX59" fmla="*/ 10174147 w 12199717"/>
              <a:gd name="connsiteY59" fmla="*/ 289367 h 3750197"/>
              <a:gd name="connsiteX60" fmla="*/ 10781818 w 12199717"/>
              <a:gd name="connsiteY60" fmla="*/ 277792 h 3750197"/>
              <a:gd name="connsiteX61" fmla="*/ 10984375 w 12199717"/>
              <a:gd name="connsiteY61" fmla="*/ 266217 h 3750197"/>
              <a:gd name="connsiteX62" fmla="*/ 11129059 w 12199717"/>
              <a:gd name="connsiteY62" fmla="*/ 260430 h 3750197"/>
              <a:gd name="connsiteX63" fmla="*/ 11308466 w 12199717"/>
              <a:gd name="connsiteY63" fmla="*/ 248855 h 3750197"/>
              <a:gd name="connsiteX64" fmla="*/ 11412638 w 12199717"/>
              <a:gd name="connsiteY64" fmla="*/ 243068 h 3750197"/>
              <a:gd name="connsiteX65" fmla="*/ 11603621 w 12199717"/>
              <a:gd name="connsiteY65" fmla="*/ 231493 h 3750197"/>
              <a:gd name="connsiteX66" fmla="*/ 11719367 w 12199717"/>
              <a:gd name="connsiteY66" fmla="*/ 225706 h 3750197"/>
              <a:gd name="connsiteX67" fmla="*/ 11979798 w 12199717"/>
              <a:gd name="connsiteY67" fmla="*/ 219919 h 3750197"/>
              <a:gd name="connsiteX68" fmla="*/ 12026097 w 12199717"/>
              <a:gd name="connsiteY68" fmla="*/ 214131 h 3750197"/>
              <a:gd name="connsiteX69" fmla="*/ 12130269 w 12199717"/>
              <a:gd name="connsiteY69" fmla="*/ 202557 h 3750197"/>
              <a:gd name="connsiteX70" fmla="*/ 12170780 w 12199717"/>
              <a:gd name="connsiteY70" fmla="*/ 190982 h 3750197"/>
              <a:gd name="connsiteX71" fmla="*/ 12193929 w 12199717"/>
              <a:gd name="connsiteY71" fmla="*/ 185195 h 3750197"/>
              <a:gd name="connsiteX72" fmla="*/ 12199717 w 12199717"/>
              <a:gd name="connsiteY72" fmla="*/ 3750197 h 3750197"/>
              <a:gd name="connsiteX73" fmla="*/ 0 w 12199717"/>
              <a:gd name="connsiteY73" fmla="*/ 3744410 h 3750197"/>
              <a:gd name="connsiteX74" fmla="*/ 0 w 12199717"/>
              <a:gd name="connsiteY74"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118167 w 12199717"/>
              <a:gd name="connsiteY15" fmla="*/ 17362 h 3750197"/>
              <a:gd name="connsiteX16" fmla="*/ 2338086 w 12199717"/>
              <a:gd name="connsiteY16" fmla="*/ 5787 h 3750197"/>
              <a:gd name="connsiteX17" fmla="*/ 2772137 w 12199717"/>
              <a:gd name="connsiteY17" fmla="*/ 0 h 3750197"/>
              <a:gd name="connsiteX18" fmla="*/ 2974694 w 12199717"/>
              <a:gd name="connsiteY18" fmla="*/ 11574 h 3750197"/>
              <a:gd name="connsiteX19" fmla="*/ 3269848 w 12199717"/>
              <a:gd name="connsiteY19" fmla="*/ 17362 h 3750197"/>
              <a:gd name="connsiteX20" fmla="*/ 3975904 w 12199717"/>
              <a:gd name="connsiteY20" fmla="*/ 23149 h 3750197"/>
              <a:gd name="connsiteX21" fmla="*/ 4109013 w 12199717"/>
              <a:gd name="connsiteY21" fmla="*/ 28936 h 3750197"/>
              <a:gd name="connsiteX22" fmla="*/ 4178461 w 12199717"/>
              <a:gd name="connsiteY22" fmla="*/ 34724 h 3750197"/>
              <a:gd name="connsiteX23" fmla="*/ 4508340 w 12199717"/>
              <a:gd name="connsiteY23" fmla="*/ 63660 h 3750197"/>
              <a:gd name="connsiteX24" fmla="*/ 4930816 w 12199717"/>
              <a:gd name="connsiteY24" fmla="*/ 127321 h 3750197"/>
              <a:gd name="connsiteX25" fmla="*/ 5029200 w 12199717"/>
              <a:gd name="connsiteY25" fmla="*/ 138896 h 3750197"/>
              <a:gd name="connsiteX26" fmla="*/ 5104436 w 12199717"/>
              <a:gd name="connsiteY26" fmla="*/ 156258 h 3750197"/>
              <a:gd name="connsiteX27" fmla="*/ 5144947 w 12199717"/>
              <a:gd name="connsiteY27" fmla="*/ 162045 h 3750197"/>
              <a:gd name="connsiteX28" fmla="*/ 5359079 w 12199717"/>
              <a:gd name="connsiteY28" fmla="*/ 190982 h 3750197"/>
              <a:gd name="connsiteX29" fmla="*/ 5451676 w 12199717"/>
              <a:gd name="connsiteY29" fmla="*/ 214131 h 3750197"/>
              <a:gd name="connsiteX30" fmla="*/ 5590572 w 12199717"/>
              <a:gd name="connsiteY30" fmla="*/ 237281 h 3750197"/>
              <a:gd name="connsiteX31" fmla="*/ 5654233 w 12199717"/>
              <a:gd name="connsiteY31" fmla="*/ 254643 h 3750197"/>
              <a:gd name="connsiteX32" fmla="*/ 5746831 w 12199717"/>
              <a:gd name="connsiteY32" fmla="*/ 277792 h 3750197"/>
              <a:gd name="connsiteX33" fmla="*/ 5810491 w 12199717"/>
              <a:gd name="connsiteY33" fmla="*/ 289367 h 3750197"/>
              <a:gd name="connsiteX34" fmla="*/ 5868365 w 12199717"/>
              <a:gd name="connsiteY34" fmla="*/ 300941 h 3750197"/>
              <a:gd name="connsiteX35" fmla="*/ 5955175 w 12199717"/>
              <a:gd name="connsiteY35" fmla="*/ 318303 h 3750197"/>
              <a:gd name="connsiteX36" fmla="*/ 6013048 w 12199717"/>
              <a:gd name="connsiteY36" fmla="*/ 335665 h 3750197"/>
              <a:gd name="connsiteX37" fmla="*/ 6117221 w 12199717"/>
              <a:gd name="connsiteY37" fmla="*/ 347240 h 3750197"/>
              <a:gd name="connsiteX38" fmla="*/ 6140370 w 12199717"/>
              <a:gd name="connsiteY38" fmla="*/ 353027 h 3750197"/>
              <a:gd name="connsiteX39" fmla="*/ 6279266 w 12199717"/>
              <a:gd name="connsiteY39" fmla="*/ 364602 h 3750197"/>
              <a:gd name="connsiteX40" fmla="*/ 6412375 w 12199717"/>
              <a:gd name="connsiteY40" fmla="*/ 370389 h 3750197"/>
              <a:gd name="connsiteX41" fmla="*/ 6585995 w 12199717"/>
              <a:gd name="connsiteY41" fmla="*/ 381964 h 3750197"/>
              <a:gd name="connsiteX42" fmla="*/ 6690167 w 12199717"/>
              <a:gd name="connsiteY42" fmla="*/ 387751 h 3750197"/>
              <a:gd name="connsiteX43" fmla="*/ 7275316 w 12199717"/>
              <a:gd name="connsiteY43" fmla="*/ 410901 h 3750197"/>
              <a:gd name="connsiteX44" fmla="*/ 8165940 w 12199717"/>
              <a:gd name="connsiteY44" fmla="*/ 428263 h 3750197"/>
              <a:gd name="connsiteX45" fmla="*/ 9427580 w 12199717"/>
              <a:gd name="connsiteY45" fmla="*/ 410901 h 3750197"/>
              <a:gd name="connsiteX46" fmla="*/ 9531752 w 12199717"/>
              <a:gd name="connsiteY46" fmla="*/ 399326 h 3750197"/>
              <a:gd name="connsiteX47" fmla="*/ 9647499 w 12199717"/>
              <a:gd name="connsiteY47" fmla="*/ 387751 h 3750197"/>
              <a:gd name="connsiteX48" fmla="*/ 9751671 w 12199717"/>
              <a:gd name="connsiteY48" fmla="*/ 376177 h 3750197"/>
              <a:gd name="connsiteX49" fmla="*/ 9878993 w 12199717"/>
              <a:gd name="connsiteY49" fmla="*/ 364602 h 3750197"/>
              <a:gd name="connsiteX50" fmla="*/ 9925291 w 12199717"/>
              <a:gd name="connsiteY50" fmla="*/ 353027 h 3750197"/>
              <a:gd name="connsiteX51" fmla="*/ 9948441 w 12199717"/>
              <a:gd name="connsiteY51" fmla="*/ 347240 h 3750197"/>
              <a:gd name="connsiteX52" fmla="*/ 9983165 w 12199717"/>
              <a:gd name="connsiteY52" fmla="*/ 335665 h 3750197"/>
              <a:gd name="connsiteX53" fmla="*/ 10017889 w 12199717"/>
              <a:gd name="connsiteY53" fmla="*/ 329878 h 3750197"/>
              <a:gd name="connsiteX54" fmla="*/ 10046826 w 12199717"/>
              <a:gd name="connsiteY54" fmla="*/ 318303 h 3750197"/>
              <a:gd name="connsiteX55" fmla="*/ 10081550 w 12199717"/>
              <a:gd name="connsiteY55" fmla="*/ 312516 h 3750197"/>
              <a:gd name="connsiteX56" fmla="*/ 10098912 w 12199717"/>
              <a:gd name="connsiteY56" fmla="*/ 300941 h 3750197"/>
              <a:gd name="connsiteX57" fmla="*/ 10116274 w 12199717"/>
              <a:gd name="connsiteY57" fmla="*/ 295154 h 3750197"/>
              <a:gd name="connsiteX58" fmla="*/ 10174147 w 12199717"/>
              <a:gd name="connsiteY58" fmla="*/ 289367 h 3750197"/>
              <a:gd name="connsiteX59" fmla="*/ 10781818 w 12199717"/>
              <a:gd name="connsiteY59" fmla="*/ 277792 h 3750197"/>
              <a:gd name="connsiteX60" fmla="*/ 10984375 w 12199717"/>
              <a:gd name="connsiteY60" fmla="*/ 266217 h 3750197"/>
              <a:gd name="connsiteX61" fmla="*/ 11129059 w 12199717"/>
              <a:gd name="connsiteY61" fmla="*/ 260430 h 3750197"/>
              <a:gd name="connsiteX62" fmla="*/ 11308466 w 12199717"/>
              <a:gd name="connsiteY62" fmla="*/ 248855 h 3750197"/>
              <a:gd name="connsiteX63" fmla="*/ 11412638 w 12199717"/>
              <a:gd name="connsiteY63" fmla="*/ 243068 h 3750197"/>
              <a:gd name="connsiteX64" fmla="*/ 11603621 w 12199717"/>
              <a:gd name="connsiteY64" fmla="*/ 231493 h 3750197"/>
              <a:gd name="connsiteX65" fmla="*/ 11719367 w 12199717"/>
              <a:gd name="connsiteY65" fmla="*/ 225706 h 3750197"/>
              <a:gd name="connsiteX66" fmla="*/ 11979798 w 12199717"/>
              <a:gd name="connsiteY66" fmla="*/ 219919 h 3750197"/>
              <a:gd name="connsiteX67" fmla="*/ 12026097 w 12199717"/>
              <a:gd name="connsiteY67" fmla="*/ 214131 h 3750197"/>
              <a:gd name="connsiteX68" fmla="*/ 12130269 w 12199717"/>
              <a:gd name="connsiteY68" fmla="*/ 202557 h 3750197"/>
              <a:gd name="connsiteX69" fmla="*/ 12170780 w 12199717"/>
              <a:gd name="connsiteY69" fmla="*/ 190982 h 3750197"/>
              <a:gd name="connsiteX70" fmla="*/ 12193929 w 12199717"/>
              <a:gd name="connsiteY70" fmla="*/ 185195 h 3750197"/>
              <a:gd name="connsiteX71" fmla="*/ 12199717 w 12199717"/>
              <a:gd name="connsiteY71" fmla="*/ 3750197 h 3750197"/>
              <a:gd name="connsiteX72" fmla="*/ 0 w 12199717"/>
              <a:gd name="connsiteY72" fmla="*/ 3744410 h 3750197"/>
              <a:gd name="connsiteX73" fmla="*/ 0 w 12199717"/>
              <a:gd name="connsiteY73"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338086 w 12199717"/>
              <a:gd name="connsiteY15" fmla="*/ 5787 h 3750197"/>
              <a:gd name="connsiteX16" fmla="*/ 2772137 w 12199717"/>
              <a:gd name="connsiteY16" fmla="*/ 0 h 3750197"/>
              <a:gd name="connsiteX17" fmla="*/ 2974694 w 12199717"/>
              <a:gd name="connsiteY17" fmla="*/ 11574 h 3750197"/>
              <a:gd name="connsiteX18" fmla="*/ 3269848 w 12199717"/>
              <a:gd name="connsiteY18" fmla="*/ 17362 h 3750197"/>
              <a:gd name="connsiteX19" fmla="*/ 3975904 w 12199717"/>
              <a:gd name="connsiteY19" fmla="*/ 23149 h 3750197"/>
              <a:gd name="connsiteX20" fmla="*/ 4109013 w 12199717"/>
              <a:gd name="connsiteY20" fmla="*/ 28936 h 3750197"/>
              <a:gd name="connsiteX21" fmla="*/ 4178461 w 12199717"/>
              <a:gd name="connsiteY21" fmla="*/ 34724 h 3750197"/>
              <a:gd name="connsiteX22" fmla="*/ 4508340 w 12199717"/>
              <a:gd name="connsiteY22" fmla="*/ 63660 h 3750197"/>
              <a:gd name="connsiteX23" fmla="*/ 4930816 w 12199717"/>
              <a:gd name="connsiteY23" fmla="*/ 127321 h 3750197"/>
              <a:gd name="connsiteX24" fmla="*/ 5029200 w 12199717"/>
              <a:gd name="connsiteY24" fmla="*/ 138896 h 3750197"/>
              <a:gd name="connsiteX25" fmla="*/ 5104436 w 12199717"/>
              <a:gd name="connsiteY25" fmla="*/ 156258 h 3750197"/>
              <a:gd name="connsiteX26" fmla="*/ 5144947 w 12199717"/>
              <a:gd name="connsiteY26" fmla="*/ 162045 h 3750197"/>
              <a:gd name="connsiteX27" fmla="*/ 5359079 w 12199717"/>
              <a:gd name="connsiteY27" fmla="*/ 190982 h 3750197"/>
              <a:gd name="connsiteX28" fmla="*/ 5451676 w 12199717"/>
              <a:gd name="connsiteY28" fmla="*/ 214131 h 3750197"/>
              <a:gd name="connsiteX29" fmla="*/ 5590572 w 12199717"/>
              <a:gd name="connsiteY29" fmla="*/ 237281 h 3750197"/>
              <a:gd name="connsiteX30" fmla="*/ 5654233 w 12199717"/>
              <a:gd name="connsiteY30" fmla="*/ 254643 h 3750197"/>
              <a:gd name="connsiteX31" fmla="*/ 5746831 w 12199717"/>
              <a:gd name="connsiteY31" fmla="*/ 277792 h 3750197"/>
              <a:gd name="connsiteX32" fmla="*/ 5810491 w 12199717"/>
              <a:gd name="connsiteY32" fmla="*/ 289367 h 3750197"/>
              <a:gd name="connsiteX33" fmla="*/ 5868365 w 12199717"/>
              <a:gd name="connsiteY33" fmla="*/ 300941 h 3750197"/>
              <a:gd name="connsiteX34" fmla="*/ 5955175 w 12199717"/>
              <a:gd name="connsiteY34" fmla="*/ 318303 h 3750197"/>
              <a:gd name="connsiteX35" fmla="*/ 6013048 w 12199717"/>
              <a:gd name="connsiteY35" fmla="*/ 335665 h 3750197"/>
              <a:gd name="connsiteX36" fmla="*/ 6117221 w 12199717"/>
              <a:gd name="connsiteY36" fmla="*/ 347240 h 3750197"/>
              <a:gd name="connsiteX37" fmla="*/ 6140370 w 12199717"/>
              <a:gd name="connsiteY37" fmla="*/ 353027 h 3750197"/>
              <a:gd name="connsiteX38" fmla="*/ 6279266 w 12199717"/>
              <a:gd name="connsiteY38" fmla="*/ 364602 h 3750197"/>
              <a:gd name="connsiteX39" fmla="*/ 6412375 w 12199717"/>
              <a:gd name="connsiteY39" fmla="*/ 370389 h 3750197"/>
              <a:gd name="connsiteX40" fmla="*/ 6585995 w 12199717"/>
              <a:gd name="connsiteY40" fmla="*/ 381964 h 3750197"/>
              <a:gd name="connsiteX41" fmla="*/ 6690167 w 12199717"/>
              <a:gd name="connsiteY41" fmla="*/ 387751 h 3750197"/>
              <a:gd name="connsiteX42" fmla="*/ 7275316 w 12199717"/>
              <a:gd name="connsiteY42" fmla="*/ 410901 h 3750197"/>
              <a:gd name="connsiteX43" fmla="*/ 8165940 w 12199717"/>
              <a:gd name="connsiteY43" fmla="*/ 428263 h 3750197"/>
              <a:gd name="connsiteX44" fmla="*/ 9427580 w 12199717"/>
              <a:gd name="connsiteY44" fmla="*/ 410901 h 3750197"/>
              <a:gd name="connsiteX45" fmla="*/ 9531752 w 12199717"/>
              <a:gd name="connsiteY45" fmla="*/ 399326 h 3750197"/>
              <a:gd name="connsiteX46" fmla="*/ 9647499 w 12199717"/>
              <a:gd name="connsiteY46" fmla="*/ 387751 h 3750197"/>
              <a:gd name="connsiteX47" fmla="*/ 9751671 w 12199717"/>
              <a:gd name="connsiteY47" fmla="*/ 376177 h 3750197"/>
              <a:gd name="connsiteX48" fmla="*/ 9878993 w 12199717"/>
              <a:gd name="connsiteY48" fmla="*/ 364602 h 3750197"/>
              <a:gd name="connsiteX49" fmla="*/ 9925291 w 12199717"/>
              <a:gd name="connsiteY49" fmla="*/ 353027 h 3750197"/>
              <a:gd name="connsiteX50" fmla="*/ 9948441 w 12199717"/>
              <a:gd name="connsiteY50" fmla="*/ 347240 h 3750197"/>
              <a:gd name="connsiteX51" fmla="*/ 9983165 w 12199717"/>
              <a:gd name="connsiteY51" fmla="*/ 335665 h 3750197"/>
              <a:gd name="connsiteX52" fmla="*/ 10017889 w 12199717"/>
              <a:gd name="connsiteY52" fmla="*/ 329878 h 3750197"/>
              <a:gd name="connsiteX53" fmla="*/ 10046826 w 12199717"/>
              <a:gd name="connsiteY53" fmla="*/ 318303 h 3750197"/>
              <a:gd name="connsiteX54" fmla="*/ 10081550 w 12199717"/>
              <a:gd name="connsiteY54" fmla="*/ 312516 h 3750197"/>
              <a:gd name="connsiteX55" fmla="*/ 10098912 w 12199717"/>
              <a:gd name="connsiteY55" fmla="*/ 300941 h 3750197"/>
              <a:gd name="connsiteX56" fmla="*/ 10116274 w 12199717"/>
              <a:gd name="connsiteY56" fmla="*/ 295154 h 3750197"/>
              <a:gd name="connsiteX57" fmla="*/ 10174147 w 12199717"/>
              <a:gd name="connsiteY57" fmla="*/ 289367 h 3750197"/>
              <a:gd name="connsiteX58" fmla="*/ 10781818 w 12199717"/>
              <a:gd name="connsiteY58" fmla="*/ 277792 h 3750197"/>
              <a:gd name="connsiteX59" fmla="*/ 10984375 w 12199717"/>
              <a:gd name="connsiteY59" fmla="*/ 266217 h 3750197"/>
              <a:gd name="connsiteX60" fmla="*/ 11129059 w 12199717"/>
              <a:gd name="connsiteY60" fmla="*/ 260430 h 3750197"/>
              <a:gd name="connsiteX61" fmla="*/ 11308466 w 12199717"/>
              <a:gd name="connsiteY61" fmla="*/ 248855 h 3750197"/>
              <a:gd name="connsiteX62" fmla="*/ 11412638 w 12199717"/>
              <a:gd name="connsiteY62" fmla="*/ 243068 h 3750197"/>
              <a:gd name="connsiteX63" fmla="*/ 11603621 w 12199717"/>
              <a:gd name="connsiteY63" fmla="*/ 231493 h 3750197"/>
              <a:gd name="connsiteX64" fmla="*/ 11719367 w 12199717"/>
              <a:gd name="connsiteY64" fmla="*/ 225706 h 3750197"/>
              <a:gd name="connsiteX65" fmla="*/ 11979798 w 12199717"/>
              <a:gd name="connsiteY65" fmla="*/ 219919 h 3750197"/>
              <a:gd name="connsiteX66" fmla="*/ 12026097 w 12199717"/>
              <a:gd name="connsiteY66" fmla="*/ 214131 h 3750197"/>
              <a:gd name="connsiteX67" fmla="*/ 12130269 w 12199717"/>
              <a:gd name="connsiteY67" fmla="*/ 202557 h 3750197"/>
              <a:gd name="connsiteX68" fmla="*/ 12170780 w 12199717"/>
              <a:gd name="connsiteY68" fmla="*/ 190982 h 3750197"/>
              <a:gd name="connsiteX69" fmla="*/ 12193929 w 12199717"/>
              <a:gd name="connsiteY69" fmla="*/ 185195 h 3750197"/>
              <a:gd name="connsiteX70" fmla="*/ 12199717 w 12199717"/>
              <a:gd name="connsiteY70" fmla="*/ 3750197 h 3750197"/>
              <a:gd name="connsiteX71" fmla="*/ 0 w 12199717"/>
              <a:gd name="connsiteY71" fmla="*/ 3744410 h 3750197"/>
              <a:gd name="connsiteX72" fmla="*/ 0 w 12199717"/>
              <a:gd name="connsiteY72"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772137 w 12199717"/>
              <a:gd name="connsiteY15" fmla="*/ 0 h 3750197"/>
              <a:gd name="connsiteX16" fmla="*/ 2974694 w 12199717"/>
              <a:gd name="connsiteY16" fmla="*/ 11574 h 3750197"/>
              <a:gd name="connsiteX17" fmla="*/ 3269848 w 12199717"/>
              <a:gd name="connsiteY17" fmla="*/ 17362 h 3750197"/>
              <a:gd name="connsiteX18" fmla="*/ 3975904 w 12199717"/>
              <a:gd name="connsiteY18" fmla="*/ 23149 h 3750197"/>
              <a:gd name="connsiteX19" fmla="*/ 4109013 w 12199717"/>
              <a:gd name="connsiteY19" fmla="*/ 28936 h 3750197"/>
              <a:gd name="connsiteX20" fmla="*/ 4178461 w 12199717"/>
              <a:gd name="connsiteY20" fmla="*/ 34724 h 3750197"/>
              <a:gd name="connsiteX21" fmla="*/ 4508340 w 12199717"/>
              <a:gd name="connsiteY21" fmla="*/ 63660 h 3750197"/>
              <a:gd name="connsiteX22" fmla="*/ 4930816 w 12199717"/>
              <a:gd name="connsiteY22" fmla="*/ 127321 h 3750197"/>
              <a:gd name="connsiteX23" fmla="*/ 5029200 w 12199717"/>
              <a:gd name="connsiteY23" fmla="*/ 138896 h 3750197"/>
              <a:gd name="connsiteX24" fmla="*/ 5104436 w 12199717"/>
              <a:gd name="connsiteY24" fmla="*/ 156258 h 3750197"/>
              <a:gd name="connsiteX25" fmla="*/ 5144947 w 12199717"/>
              <a:gd name="connsiteY25" fmla="*/ 162045 h 3750197"/>
              <a:gd name="connsiteX26" fmla="*/ 5359079 w 12199717"/>
              <a:gd name="connsiteY26" fmla="*/ 190982 h 3750197"/>
              <a:gd name="connsiteX27" fmla="*/ 5451676 w 12199717"/>
              <a:gd name="connsiteY27" fmla="*/ 214131 h 3750197"/>
              <a:gd name="connsiteX28" fmla="*/ 5590572 w 12199717"/>
              <a:gd name="connsiteY28" fmla="*/ 237281 h 3750197"/>
              <a:gd name="connsiteX29" fmla="*/ 5654233 w 12199717"/>
              <a:gd name="connsiteY29" fmla="*/ 254643 h 3750197"/>
              <a:gd name="connsiteX30" fmla="*/ 5746831 w 12199717"/>
              <a:gd name="connsiteY30" fmla="*/ 277792 h 3750197"/>
              <a:gd name="connsiteX31" fmla="*/ 5810491 w 12199717"/>
              <a:gd name="connsiteY31" fmla="*/ 289367 h 3750197"/>
              <a:gd name="connsiteX32" fmla="*/ 5868365 w 12199717"/>
              <a:gd name="connsiteY32" fmla="*/ 300941 h 3750197"/>
              <a:gd name="connsiteX33" fmla="*/ 5955175 w 12199717"/>
              <a:gd name="connsiteY33" fmla="*/ 318303 h 3750197"/>
              <a:gd name="connsiteX34" fmla="*/ 6013048 w 12199717"/>
              <a:gd name="connsiteY34" fmla="*/ 335665 h 3750197"/>
              <a:gd name="connsiteX35" fmla="*/ 6117221 w 12199717"/>
              <a:gd name="connsiteY35" fmla="*/ 347240 h 3750197"/>
              <a:gd name="connsiteX36" fmla="*/ 6140370 w 12199717"/>
              <a:gd name="connsiteY36" fmla="*/ 353027 h 3750197"/>
              <a:gd name="connsiteX37" fmla="*/ 6279266 w 12199717"/>
              <a:gd name="connsiteY37" fmla="*/ 364602 h 3750197"/>
              <a:gd name="connsiteX38" fmla="*/ 6412375 w 12199717"/>
              <a:gd name="connsiteY38" fmla="*/ 370389 h 3750197"/>
              <a:gd name="connsiteX39" fmla="*/ 6585995 w 12199717"/>
              <a:gd name="connsiteY39" fmla="*/ 381964 h 3750197"/>
              <a:gd name="connsiteX40" fmla="*/ 6690167 w 12199717"/>
              <a:gd name="connsiteY40" fmla="*/ 387751 h 3750197"/>
              <a:gd name="connsiteX41" fmla="*/ 7275316 w 12199717"/>
              <a:gd name="connsiteY41" fmla="*/ 410901 h 3750197"/>
              <a:gd name="connsiteX42" fmla="*/ 8165940 w 12199717"/>
              <a:gd name="connsiteY42" fmla="*/ 428263 h 3750197"/>
              <a:gd name="connsiteX43" fmla="*/ 9427580 w 12199717"/>
              <a:gd name="connsiteY43" fmla="*/ 410901 h 3750197"/>
              <a:gd name="connsiteX44" fmla="*/ 9531752 w 12199717"/>
              <a:gd name="connsiteY44" fmla="*/ 399326 h 3750197"/>
              <a:gd name="connsiteX45" fmla="*/ 9647499 w 12199717"/>
              <a:gd name="connsiteY45" fmla="*/ 387751 h 3750197"/>
              <a:gd name="connsiteX46" fmla="*/ 9751671 w 12199717"/>
              <a:gd name="connsiteY46" fmla="*/ 376177 h 3750197"/>
              <a:gd name="connsiteX47" fmla="*/ 9878993 w 12199717"/>
              <a:gd name="connsiteY47" fmla="*/ 364602 h 3750197"/>
              <a:gd name="connsiteX48" fmla="*/ 9925291 w 12199717"/>
              <a:gd name="connsiteY48" fmla="*/ 353027 h 3750197"/>
              <a:gd name="connsiteX49" fmla="*/ 9948441 w 12199717"/>
              <a:gd name="connsiteY49" fmla="*/ 347240 h 3750197"/>
              <a:gd name="connsiteX50" fmla="*/ 9983165 w 12199717"/>
              <a:gd name="connsiteY50" fmla="*/ 335665 h 3750197"/>
              <a:gd name="connsiteX51" fmla="*/ 10017889 w 12199717"/>
              <a:gd name="connsiteY51" fmla="*/ 329878 h 3750197"/>
              <a:gd name="connsiteX52" fmla="*/ 10046826 w 12199717"/>
              <a:gd name="connsiteY52" fmla="*/ 318303 h 3750197"/>
              <a:gd name="connsiteX53" fmla="*/ 10081550 w 12199717"/>
              <a:gd name="connsiteY53" fmla="*/ 312516 h 3750197"/>
              <a:gd name="connsiteX54" fmla="*/ 10098912 w 12199717"/>
              <a:gd name="connsiteY54" fmla="*/ 300941 h 3750197"/>
              <a:gd name="connsiteX55" fmla="*/ 10116274 w 12199717"/>
              <a:gd name="connsiteY55" fmla="*/ 295154 h 3750197"/>
              <a:gd name="connsiteX56" fmla="*/ 10174147 w 12199717"/>
              <a:gd name="connsiteY56" fmla="*/ 289367 h 3750197"/>
              <a:gd name="connsiteX57" fmla="*/ 10781818 w 12199717"/>
              <a:gd name="connsiteY57" fmla="*/ 277792 h 3750197"/>
              <a:gd name="connsiteX58" fmla="*/ 10984375 w 12199717"/>
              <a:gd name="connsiteY58" fmla="*/ 266217 h 3750197"/>
              <a:gd name="connsiteX59" fmla="*/ 11129059 w 12199717"/>
              <a:gd name="connsiteY59" fmla="*/ 260430 h 3750197"/>
              <a:gd name="connsiteX60" fmla="*/ 11308466 w 12199717"/>
              <a:gd name="connsiteY60" fmla="*/ 248855 h 3750197"/>
              <a:gd name="connsiteX61" fmla="*/ 11412638 w 12199717"/>
              <a:gd name="connsiteY61" fmla="*/ 243068 h 3750197"/>
              <a:gd name="connsiteX62" fmla="*/ 11603621 w 12199717"/>
              <a:gd name="connsiteY62" fmla="*/ 231493 h 3750197"/>
              <a:gd name="connsiteX63" fmla="*/ 11719367 w 12199717"/>
              <a:gd name="connsiteY63" fmla="*/ 225706 h 3750197"/>
              <a:gd name="connsiteX64" fmla="*/ 11979798 w 12199717"/>
              <a:gd name="connsiteY64" fmla="*/ 219919 h 3750197"/>
              <a:gd name="connsiteX65" fmla="*/ 12026097 w 12199717"/>
              <a:gd name="connsiteY65" fmla="*/ 214131 h 3750197"/>
              <a:gd name="connsiteX66" fmla="*/ 12130269 w 12199717"/>
              <a:gd name="connsiteY66" fmla="*/ 202557 h 3750197"/>
              <a:gd name="connsiteX67" fmla="*/ 12170780 w 12199717"/>
              <a:gd name="connsiteY67" fmla="*/ 190982 h 3750197"/>
              <a:gd name="connsiteX68" fmla="*/ 12193929 w 12199717"/>
              <a:gd name="connsiteY68" fmla="*/ 185195 h 3750197"/>
              <a:gd name="connsiteX69" fmla="*/ 12199717 w 12199717"/>
              <a:gd name="connsiteY69" fmla="*/ 3750197 h 3750197"/>
              <a:gd name="connsiteX70" fmla="*/ 0 w 12199717"/>
              <a:gd name="connsiteY70" fmla="*/ 3744410 h 3750197"/>
              <a:gd name="connsiteX71" fmla="*/ 0 w 12199717"/>
              <a:gd name="connsiteY71"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2772137 w 12199717"/>
              <a:gd name="connsiteY14" fmla="*/ 0 h 3750197"/>
              <a:gd name="connsiteX15" fmla="*/ 2974694 w 12199717"/>
              <a:gd name="connsiteY15" fmla="*/ 11574 h 3750197"/>
              <a:gd name="connsiteX16" fmla="*/ 3269848 w 12199717"/>
              <a:gd name="connsiteY16" fmla="*/ 17362 h 3750197"/>
              <a:gd name="connsiteX17" fmla="*/ 3975904 w 12199717"/>
              <a:gd name="connsiteY17" fmla="*/ 23149 h 3750197"/>
              <a:gd name="connsiteX18" fmla="*/ 4109013 w 12199717"/>
              <a:gd name="connsiteY18" fmla="*/ 28936 h 3750197"/>
              <a:gd name="connsiteX19" fmla="*/ 4178461 w 12199717"/>
              <a:gd name="connsiteY19" fmla="*/ 34724 h 3750197"/>
              <a:gd name="connsiteX20" fmla="*/ 4508340 w 12199717"/>
              <a:gd name="connsiteY20" fmla="*/ 63660 h 3750197"/>
              <a:gd name="connsiteX21" fmla="*/ 4930816 w 12199717"/>
              <a:gd name="connsiteY21" fmla="*/ 127321 h 3750197"/>
              <a:gd name="connsiteX22" fmla="*/ 5029200 w 12199717"/>
              <a:gd name="connsiteY22" fmla="*/ 138896 h 3750197"/>
              <a:gd name="connsiteX23" fmla="*/ 5104436 w 12199717"/>
              <a:gd name="connsiteY23" fmla="*/ 156258 h 3750197"/>
              <a:gd name="connsiteX24" fmla="*/ 5144947 w 12199717"/>
              <a:gd name="connsiteY24" fmla="*/ 162045 h 3750197"/>
              <a:gd name="connsiteX25" fmla="*/ 5359079 w 12199717"/>
              <a:gd name="connsiteY25" fmla="*/ 190982 h 3750197"/>
              <a:gd name="connsiteX26" fmla="*/ 5451676 w 12199717"/>
              <a:gd name="connsiteY26" fmla="*/ 214131 h 3750197"/>
              <a:gd name="connsiteX27" fmla="*/ 5590572 w 12199717"/>
              <a:gd name="connsiteY27" fmla="*/ 237281 h 3750197"/>
              <a:gd name="connsiteX28" fmla="*/ 5654233 w 12199717"/>
              <a:gd name="connsiteY28" fmla="*/ 254643 h 3750197"/>
              <a:gd name="connsiteX29" fmla="*/ 5746831 w 12199717"/>
              <a:gd name="connsiteY29" fmla="*/ 277792 h 3750197"/>
              <a:gd name="connsiteX30" fmla="*/ 5810491 w 12199717"/>
              <a:gd name="connsiteY30" fmla="*/ 289367 h 3750197"/>
              <a:gd name="connsiteX31" fmla="*/ 5868365 w 12199717"/>
              <a:gd name="connsiteY31" fmla="*/ 300941 h 3750197"/>
              <a:gd name="connsiteX32" fmla="*/ 5955175 w 12199717"/>
              <a:gd name="connsiteY32" fmla="*/ 318303 h 3750197"/>
              <a:gd name="connsiteX33" fmla="*/ 6013048 w 12199717"/>
              <a:gd name="connsiteY33" fmla="*/ 335665 h 3750197"/>
              <a:gd name="connsiteX34" fmla="*/ 6117221 w 12199717"/>
              <a:gd name="connsiteY34" fmla="*/ 347240 h 3750197"/>
              <a:gd name="connsiteX35" fmla="*/ 6140370 w 12199717"/>
              <a:gd name="connsiteY35" fmla="*/ 353027 h 3750197"/>
              <a:gd name="connsiteX36" fmla="*/ 6279266 w 12199717"/>
              <a:gd name="connsiteY36" fmla="*/ 364602 h 3750197"/>
              <a:gd name="connsiteX37" fmla="*/ 6412375 w 12199717"/>
              <a:gd name="connsiteY37" fmla="*/ 370389 h 3750197"/>
              <a:gd name="connsiteX38" fmla="*/ 6585995 w 12199717"/>
              <a:gd name="connsiteY38" fmla="*/ 381964 h 3750197"/>
              <a:gd name="connsiteX39" fmla="*/ 6690167 w 12199717"/>
              <a:gd name="connsiteY39" fmla="*/ 387751 h 3750197"/>
              <a:gd name="connsiteX40" fmla="*/ 7275316 w 12199717"/>
              <a:gd name="connsiteY40" fmla="*/ 410901 h 3750197"/>
              <a:gd name="connsiteX41" fmla="*/ 8165940 w 12199717"/>
              <a:gd name="connsiteY41" fmla="*/ 428263 h 3750197"/>
              <a:gd name="connsiteX42" fmla="*/ 9427580 w 12199717"/>
              <a:gd name="connsiteY42" fmla="*/ 410901 h 3750197"/>
              <a:gd name="connsiteX43" fmla="*/ 9531752 w 12199717"/>
              <a:gd name="connsiteY43" fmla="*/ 399326 h 3750197"/>
              <a:gd name="connsiteX44" fmla="*/ 9647499 w 12199717"/>
              <a:gd name="connsiteY44" fmla="*/ 387751 h 3750197"/>
              <a:gd name="connsiteX45" fmla="*/ 9751671 w 12199717"/>
              <a:gd name="connsiteY45" fmla="*/ 376177 h 3750197"/>
              <a:gd name="connsiteX46" fmla="*/ 9878993 w 12199717"/>
              <a:gd name="connsiteY46" fmla="*/ 364602 h 3750197"/>
              <a:gd name="connsiteX47" fmla="*/ 9925291 w 12199717"/>
              <a:gd name="connsiteY47" fmla="*/ 353027 h 3750197"/>
              <a:gd name="connsiteX48" fmla="*/ 9948441 w 12199717"/>
              <a:gd name="connsiteY48" fmla="*/ 347240 h 3750197"/>
              <a:gd name="connsiteX49" fmla="*/ 9983165 w 12199717"/>
              <a:gd name="connsiteY49" fmla="*/ 335665 h 3750197"/>
              <a:gd name="connsiteX50" fmla="*/ 10017889 w 12199717"/>
              <a:gd name="connsiteY50" fmla="*/ 329878 h 3750197"/>
              <a:gd name="connsiteX51" fmla="*/ 10046826 w 12199717"/>
              <a:gd name="connsiteY51" fmla="*/ 318303 h 3750197"/>
              <a:gd name="connsiteX52" fmla="*/ 10081550 w 12199717"/>
              <a:gd name="connsiteY52" fmla="*/ 312516 h 3750197"/>
              <a:gd name="connsiteX53" fmla="*/ 10098912 w 12199717"/>
              <a:gd name="connsiteY53" fmla="*/ 300941 h 3750197"/>
              <a:gd name="connsiteX54" fmla="*/ 10116274 w 12199717"/>
              <a:gd name="connsiteY54" fmla="*/ 295154 h 3750197"/>
              <a:gd name="connsiteX55" fmla="*/ 10174147 w 12199717"/>
              <a:gd name="connsiteY55" fmla="*/ 289367 h 3750197"/>
              <a:gd name="connsiteX56" fmla="*/ 10781818 w 12199717"/>
              <a:gd name="connsiteY56" fmla="*/ 277792 h 3750197"/>
              <a:gd name="connsiteX57" fmla="*/ 10984375 w 12199717"/>
              <a:gd name="connsiteY57" fmla="*/ 266217 h 3750197"/>
              <a:gd name="connsiteX58" fmla="*/ 11129059 w 12199717"/>
              <a:gd name="connsiteY58" fmla="*/ 260430 h 3750197"/>
              <a:gd name="connsiteX59" fmla="*/ 11308466 w 12199717"/>
              <a:gd name="connsiteY59" fmla="*/ 248855 h 3750197"/>
              <a:gd name="connsiteX60" fmla="*/ 11412638 w 12199717"/>
              <a:gd name="connsiteY60" fmla="*/ 243068 h 3750197"/>
              <a:gd name="connsiteX61" fmla="*/ 11603621 w 12199717"/>
              <a:gd name="connsiteY61" fmla="*/ 231493 h 3750197"/>
              <a:gd name="connsiteX62" fmla="*/ 11719367 w 12199717"/>
              <a:gd name="connsiteY62" fmla="*/ 225706 h 3750197"/>
              <a:gd name="connsiteX63" fmla="*/ 11979798 w 12199717"/>
              <a:gd name="connsiteY63" fmla="*/ 219919 h 3750197"/>
              <a:gd name="connsiteX64" fmla="*/ 12026097 w 12199717"/>
              <a:gd name="connsiteY64" fmla="*/ 214131 h 3750197"/>
              <a:gd name="connsiteX65" fmla="*/ 12130269 w 12199717"/>
              <a:gd name="connsiteY65" fmla="*/ 202557 h 3750197"/>
              <a:gd name="connsiteX66" fmla="*/ 12170780 w 12199717"/>
              <a:gd name="connsiteY66" fmla="*/ 190982 h 3750197"/>
              <a:gd name="connsiteX67" fmla="*/ 12193929 w 12199717"/>
              <a:gd name="connsiteY67" fmla="*/ 185195 h 3750197"/>
              <a:gd name="connsiteX68" fmla="*/ 12199717 w 12199717"/>
              <a:gd name="connsiteY68" fmla="*/ 3750197 h 3750197"/>
              <a:gd name="connsiteX69" fmla="*/ 0 w 12199717"/>
              <a:gd name="connsiteY69" fmla="*/ 3744410 h 3750197"/>
              <a:gd name="connsiteX70" fmla="*/ 0 w 12199717"/>
              <a:gd name="connsiteY70"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700269 w 12199717"/>
              <a:gd name="connsiteY3" fmla="*/ 144683 h 3750197"/>
              <a:gd name="connsiteX4" fmla="*/ 769717 w 12199717"/>
              <a:gd name="connsiteY4" fmla="*/ 133108 h 3750197"/>
              <a:gd name="connsiteX5" fmla="*/ 821803 w 12199717"/>
              <a:gd name="connsiteY5" fmla="*/ 127321 h 3750197"/>
              <a:gd name="connsiteX6" fmla="*/ 856527 w 12199717"/>
              <a:gd name="connsiteY6" fmla="*/ 121534 h 3750197"/>
              <a:gd name="connsiteX7" fmla="*/ 966486 w 12199717"/>
              <a:gd name="connsiteY7" fmla="*/ 104172 h 3750197"/>
              <a:gd name="connsiteX8" fmla="*/ 1070659 w 12199717"/>
              <a:gd name="connsiteY8" fmla="*/ 92597 h 3750197"/>
              <a:gd name="connsiteX9" fmla="*/ 1099595 w 12199717"/>
              <a:gd name="connsiteY9" fmla="*/ 86810 h 3750197"/>
              <a:gd name="connsiteX10" fmla="*/ 1151681 w 12199717"/>
              <a:gd name="connsiteY10" fmla="*/ 75235 h 3750197"/>
              <a:gd name="connsiteX11" fmla="*/ 1261641 w 12199717"/>
              <a:gd name="connsiteY11" fmla="*/ 63660 h 3750197"/>
              <a:gd name="connsiteX12" fmla="*/ 1406324 w 12199717"/>
              <a:gd name="connsiteY12" fmla="*/ 57873 h 3750197"/>
              <a:gd name="connsiteX13" fmla="*/ 2772137 w 12199717"/>
              <a:gd name="connsiteY13" fmla="*/ 0 h 3750197"/>
              <a:gd name="connsiteX14" fmla="*/ 2974694 w 12199717"/>
              <a:gd name="connsiteY14" fmla="*/ 11574 h 3750197"/>
              <a:gd name="connsiteX15" fmla="*/ 3269848 w 12199717"/>
              <a:gd name="connsiteY15" fmla="*/ 17362 h 3750197"/>
              <a:gd name="connsiteX16" fmla="*/ 3975904 w 12199717"/>
              <a:gd name="connsiteY16" fmla="*/ 23149 h 3750197"/>
              <a:gd name="connsiteX17" fmla="*/ 4109013 w 12199717"/>
              <a:gd name="connsiteY17" fmla="*/ 28936 h 3750197"/>
              <a:gd name="connsiteX18" fmla="*/ 4178461 w 12199717"/>
              <a:gd name="connsiteY18" fmla="*/ 34724 h 3750197"/>
              <a:gd name="connsiteX19" fmla="*/ 4508340 w 12199717"/>
              <a:gd name="connsiteY19" fmla="*/ 63660 h 3750197"/>
              <a:gd name="connsiteX20" fmla="*/ 4930816 w 12199717"/>
              <a:gd name="connsiteY20" fmla="*/ 127321 h 3750197"/>
              <a:gd name="connsiteX21" fmla="*/ 5029200 w 12199717"/>
              <a:gd name="connsiteY21" fmla="*/ 138896 h 3750197"/>
              <a:gd name="connsiteX22" fmla="*/ 5104436 w 12199717"/>
              <a:gd name="connsiteY22" fmla="*/ 156258 h 3750197"/>
              <a:gd name="connsiteX23" fmla="*/ 5144947 w 12199717"/>
              <a:gd name="connsiteY23" fmla="*/ 162045 h 3750197"/>
              <a:gd name="connsiteX24" fmla="*/ 5359079 w 12199717"/>
              <a:gd name="connsiteY24" fmla="*/ 190982 h 3750197"/>
              <a:gd name="connsiteX25" fmla="*/ 5451676 w 12199717"/>
              <a:gd name="connsiteY25" fmla="*/ 214131 h 3750197"/>
              <a:gd name="connsiteX26" fmla="*/ 5590572 w 12199717"/>
              <a:gd name="connsiteY26" fmla="*/ 237281 h 3750197"/>
              <a:gd name="connsiteX27" fmla="*/ 5654233 w 12199717"/>
              <a:gd name="connsiteY27" fmla="*/ 254643 h 3750197"/>
              <a:gd name="connsiteX28" fmla="*/ 5746831 w 12199717"/>
              <a:gd name="connsiteY28" fmla="*/ 277792 h 3750197"/>
              <a:gd name="connsiteX29" fmla="*/ 5810491 w 12199717"/>
              <a:gd name="connsiteY29" fmla="*/ 289367 h 3750197"/>
              <a:gd name="connsiteX30" fmla="*/ 5868365 w 12199717"/>
              <a:gd name="connsiteY30" fmla="*/ 300941 h 3750197"/>
              <a:gd name="connsiteX31" fmla="*/ 5955175 w 12199717"/>
              <a:gd name="connsiteY31" fmla="*/ 318303 h 3750197"/>
              <a:gd name="connsiteX32" fmla="*/ 6013048 w 12199717"/>
              <a:gd name="connsiteY32" fmla="*/ 335665 h 3750197"/>
              <a:gd name="connsiteX33" fmla="*/ 6117221 w 12199717"/>
              <a:gd name="connsiteY33" fmla="*/ 347240 h 3750197"/>
              <a:gd name="connsiteX34" fmla="*/ 6140370 w 12199717"/>
              <a:gd name="connsiteY34" fmla="*/ 353027 h 3750197"/>
              <a:gd name="connsiteX35" fmla="*/ 6279266 w 12199717"/>
              <a:gd name="connsiteY35" fmla="*/ 364602 h 3750197"/>
              <a:gd name="connsiteX36" fmla="*/ 6412375 w 12199717"/>
              <a:gd name="connsiteY36" fmla="*/ 370389 h 3750197"/>
              <a:gd name="connsiteX37" fmla="*/ 6585995 w 12199717"/>
              <a:gd name="connsiteY37" fmla="*/ 381964 h 3750197"/>
              <a:gd name="connsiteX38" fmla="*/ 6690167 w 12199717"/>
              <a:gd name="connsiteY38" fmla="*/ 387751 h 3750197"/>
              <a:gd name="connsiteX39" fmla="*/ 7275316 w 12199717"/>
              <a:gd name="connsiteY39" fmla="*/ 410901 h 3750197"/>
              <a:gd name="connsiteX40" fmla="*/ 8165940 w 12199717"/>
              <a:gd name="connsiteY40" fmla="*/ 428263 h 3750197"/>
              <a:gd name="connsiteX41" fmla="*/ 9427580 w 12199717"/>
              <a:gd name="connsiteY41" fmla="*/ 410901 h 3750197"/>
              <a:gd name="connsiteX42" fmla="*/ 9531752 w 12199717"/>
              <a:gd name="connsiteY42" fmla="*/ 399326 h 3750197"/>
              <a:gd name="connsiteX43" fmla="*/ 9647499 w 12199717"/>
              <a:gd name="connsiteY43" fmla="*/ 387751 h 3750197"/>
              <a:gd name="connsiteX44" fmla="*/ 9751671 w 12199717"/>
              <a:gd name="connsiteY44" fmla="*/ 376177 h 3750197"/>
              <a:gd name="connsiteX45" fmla="*/ 9878993 w 12199717"/>
              <a:gd name="connsiteY45" fmla="*/ 364602 h 3750197"/>
              <a:gd name="connsiteX46" fmla="*/ 9925291 w 12199717"/>
              <a:gd name="connsiteY46" fmla="*/ 353027 h 3750197"/>
              <a:gd name="connsiteX47" fmla="*/ 9948441 w 12199717"/>
              <a:gd name="connsiteY47" fmla="*/ 347240 h 3750197"/>
              <a:gd name="connsiteX48" fmla="*/ 9983165 w 12199717"/>
              <a:gd name="connsiteY48" fmla="*/ 335665 h 3750197"/>
              <a:gd name="connsiteX49" fmla="*/ 10017889 w 12199717"/>
              <a:gd name="connsiteY49" fmla="*/ 329878 h 3750197"/>
              <a:gd name="connsiteX50" fmla="*/ 10046826 w 12199717"/>
              <a:gd name="connsiteY50" fmla="*/ 318303 h 3750197"/>
              <a:gd name="connsiteX51" fmla="*/ 10081550 w 12199717"/>
              <a:gd name="connsiteY51" fmla="*/ 312516 h 3750197"/>
              <a:gd name="connsiteX52" fmla="*/ 10098912 w 12199717"/>
              <a:gd name="connsiteY52" fmla="*/ 300941 h 3750197"/>
              <a:gd name="connsiteX53" fmla="*/ 10116274 w 12199717"/>
              <a:gd name="connsiteY53" fmla="*/ 295154 h 3750197"/>
              <a:gd name="connsiteX54" fmla="*/ 10174147 w 12199717"/>
              <a:gd name="connsiteY54" fmla="*/ 289367 h 3750197"/>
              <a:gd name="connsiteX55" fmla="*/ 10781818 w 12199717"/>
              <a:gd name="connsiteY55" fmla="*/ 277792 h 3750197"/>
              <a:gd name="connsiteX56" fmla="*/ 10984375 w 12199717"/>
              <a:gd name="connsiteY56" fmla="*/ 266217 h 3750197"/>
              <a:gd name="connsiteX57" fmla="*/ 11129059 w 12199717"/>
              <a:gd name="connsiteY57" fmla="*/ 260430 h 3750197"/>
              <a:gd name="connsiteX58" fmla="*/ 11308466 w 12199717"/>
              <a:gd name="connsiteY58" fmla="*/ 248855 h 3750197"/>
              <a:gd name="connsiteX59" fmla="*/ 11412638 w 12199717"/>
              <a:gd name="connsiteY59" fmla="*/ 243068 h 3750197"/>
              <a:gd name="connsiteX60" fmla="*/ 11603621 w 12199717"/>
              <a:gd name="connsiteY60" fmla="*/ 231493 h 3750197"/>
              <a:gd name="connsiteX61" fmla="*/ 11719367 w 12199717"/>
              <a:gd name="connsiteY61" fmla="*/ 225706 h 3750197"/>
              <a:gd name="connsiteX62" fmla="*/ 11979798 w 12199717"/>
              <a:gd name="connsiteY62" fmla="*/ 219919 h 3750197"/>
              <a:gd name="connsiteX63" fmla="*/ 12026097 w 12199717"/>
              <a:gd name="connsiteY63" fmla="*/ 214131 h 3750197"/>
              <a:gd name="connsiteX64" fmla="*/ 12130269 w 12199717"/>
              <a:gd name="connsiteY64" fmla="*/ 202557 h 3750197"/>
              <a:gd name="connsiteX65" fmla="*/ 12170780 w 12199717"/>
              <a:gd name="connsiteY65" fmla="*/ 190982 h 3750197"/>
              <a:gd name="connsiteX66" fmla="*/ 12193929 w 12199717"/>
              <a:gd name="connsiteY66" fmla="*/ 185195 h 3750197"/>
              <a:gd name="connsiteX67" fmla="*/ 12199717 w 12199717"/>
              <a:gd name="connsiteY67" fmla="*/ 3750197 h 3750197"/>
              <a:gd name="connsiteX68" fmla="*/ 0 w 12199717"/>
              <a:gd name="connsiteY68" fmla="*/ 3744410 h 3750197"/>
              <a:gd name="connsiteX69" fmla="*/ 0 w 12199717"/>
              <a:gd name="connsiteY69" fmla="*/ 231493 h 3750197"/>
              <a:gd name="connsiteX0" fmla="*/ 0 w 12199717"/>
              <a:gd name="connsiteY0" fmla="*/ 231493 h 3750197"/>
              <a:gd name="connsiteX1" fmla="*/ 0 w 12199717"/>
              <a:gd name="connsiteY1" fmla="*/ 231493 h 3750197"/>
              <a:gd name="connsiteX2" fmla="*/ 700269 w 12199717"/>
              <a:gd name="connsiteY2" fmla="*/ 144683 h 3750197"/>
              <a:gd name="connsiteX3" fmla="*/ 769717 w 12199717"/>
              <a:gd name="connsiteY3" fmla="*/ 133108 h 3750197"/>
              <a:gd name="connsiteX4" fmla="*/ 821803 w 12199717"/>
              <a:gd name="connsiteY4" fmla="*/ 127321 h 3750197"/>
              <a:gd name="connsiteX5" fmla="*/ 856527 w 12199717"/>
              <a:gd name="connsiteY5" fmla="*/ 121534 h 3750197"/>
              <a:gd name="connsiteX6" fmla="*/ 966486 w 12199717"/>
              <a:gd name="connsiteY6" fmla="*/ 104172 h 3750197"/>
              <a:gd name="connsiteX7" fmla="*/ 1070659 w 12199717"/>
              <a:gd name="connsiteY7" fmla="*/ 92597 h 3750197"/>
              <a:gd name="connsiteX8" fmla="*/ 1099595 w 12199717"/>
              <a:gd name="connsiteY8" fmla="*/ 86810 h 3750197"/>
              <a:gd name="connsiteX9" fmla="*/ 1151681 w 12199717"/>
              <a:gd name="connsiteY9" fmla="*/ 75235 h 3750197"/>
              <a:gd name="connsiteX10" fmla="*/ 1261641 w 12199717"/>
              <a:gd name="connsiteY10" fmla="*/ 63660 h 3750197"/>
              <a:gd name="connsiteX11" fmla="*/ 1406324 w 12199717"/>
              <a:gd name="connsiteY11" fmla="*/ 57873 h 3750197"/>
              <a:gd name="connsiteX12" fmla="*/ 2772137 w 12199717"/>
              <a:gd name="connsiteY12" fmla="*/ 0 h 3750197"/>
              <a:gd name="connsiteX13" fmla="*/ 2974694 w 12199717"/>
              <a:gd name="connsiteY13" fmla="*/ 11574 h 3750197"/>
              <a:gd name="connsiteX14" fmla="*/ 3269848 w 12199717"/>
              <a:gd name="connsiteY14" fmla="*/ 17362 h 3750197"/>
              <a:gd name="connsiteX15" fmla="*/ 3975904 w 12199717"/>
              <a:gd name="connsiteY15" fmla="*/ 23149 h 3750197"/>
              <a:gd name="connsiteX16" fmla="*/ 4109013 w 12199717"/>
              <a:gd name="connsiteY16" fmla="*/ 28936 h 3750197"/>
              <a:gd name="connsiteX17" fmla="*/ 4178461 w 12199717"/>
              <a:gd name="connsiteY17" fmla="*/ 34724 h 3750197"/>
              <a:gd name="connsiteX18" fmla="*/ 4508340 w 12199717"/>
              <a:gd name="connsiteY18" fmla="*/ 63660 h 3750197"/>
              <a:gd name="connsiteX19" fmla="*/ 4930816 w 12199717"/>
              <a:gd name="connsiteY19" fmla="*/ 127321 h 3750197"/>
              <a:gd name="connsiteX20" fmla="*/ 5029200 w 12199717"/>
              <a:gd name="connsiteY20" fmla="*/ 138896 h 3750197"/>
              <a:gd name="connsiteX21" fmla="*/ 5104436 w 12199717"/>
              <a:gd name="connsiteY21" fmla="*/ 156258 h 3750197"/>
              <a:gd name="connsiteX22" fmla="*/ 5144947 w 12199717"/>
              <a:gd name="connsiteY22" fmla="*/ 162045 h 3750197"/>
              <a:gd name="connsiteX23" fmla="*/ 5359079 w 12199717"/>
              <a:gd name="connsiteY23" fmla="*/ 190982 h 3750197"/>
              <a:gd name="connsiteX24" fmla="*/ 5451676 w 12199717"/>
              <a:gd name="connsiteY24" fmla="*/ 214131 h 3750197"/>
              <a:gd name="connsiteX25" fmla="*/ 5590572 w 12199717"/>
              <a:gd name="connsiteY25" fmla="*/ 237281 h 3750197"/>
              <a:gd name="connsiteX26" fmla="*/ 5654233 w 12199717"/>
              <a:gd name="connsiteY26" fmla="*/ 254643 h 3750197"/>
              <a:gd name="connsiteX27" fmla="*/ 5746831 w 12199717"/>
              <a:gd name="connsiteY27" fmla="*/ 277792 h 3750197"/>
              <a:gd name="connsiteX28" fmla="*/ 5810491 w 12199717"/>
              <a:gd name="connsiteY28" fmla="*/ 289367 h 3750197"/>
              <a:gd name="connsiteX29" fmla="*/ 5868365 w 12199717"/>
              <a:gd name="connsiteY29" fmla="*/ 300941 h 3750197"/>
              <a:gd name="connsiteX30" fmla="*/ 5955175 w 12199717"/>
              <a:gd name="connsiteY30" fmla="*/ 318303 h 3750197"/>
              <a:gd name="connsiteX31" fmla="*/ 6013048 w 12199717"/>
              <a:gd name="connsiteY31" fmla="*/ 335665 h 3750197"/>
              <a:gd name="connsiteX32" fmla="*/ 6117221 w 12199717"/>
              <a:gd name="connsiteY32" fmla="*/ 347240 h 3750197"/>
              <a:gd name="connsiteX33" fmla="*/ 6140370 w 12199717"/>
              <a:gd name="connsiteY33" fmla="*/ 353027 h 3750197"/>
              <a:gd name="connsiteX34" fmla="*/ 6279266 w 12199717"/>
              <a:gd name="connsiteY34" fmla="*/ 364602 h 3750197"/>
              <a:gd name="connsiteX35" fmla="*/ 6412375 w 12199717"/>
              <a:gd name="connsiteY35" fmla="*/ 370389 h 3750197"/>
              <a:gd name="connsiteX36" fmla="*/ 6585995 w 12199717"/>
              <a:gd name="connsiteY36" fmla="*/ 381964 h 3750197"/>
              <a:gd name="connsiteX37" fmla="*/ 6690167 w 12199717"/>
              <a:gd name="connsiteY37" fmla="*/ 387751 h 3750197"/>
              <a:gd name="connsiteX38" fmla="*/ 7275316 w 12199717"/>
              <a:gd name="connsiteY38" fmla="*/ 410901 h 3750197"/>
              <a:gd name="connsiteX39" fmla="*/ 8165940 w 12199717"/>
              <a:gd name="connsiteY39" fmla="*/ 428263 h 3750197"/>
              <a:gd name="connsiteX40" fmla="*/ 9427580 w 12199717"/>
              <a:gd name="connsiteY40" fmla="*/ 410901 h 3750197"/>
              <a:gd name="connsiteX41" fmla="*/ 9531752 w 12199717"/>
              <a:gd name="connsiteY41" fmla="*/ 399326 h 3750197"/>
              <a:gd name="connsiteX42" fmla="*/ 9647499 w 12199717"/>
              <a:gd name="connsiteY42" fmla="*/ 387751 h 3750197"/>
              <a:gd name="connsiteX43" fmla="*/ 9751671 w 12199717"/>
              <a:gd name="connsiteY43" fmla="*/ 376177 h 3750197"/>
              <a:gd name="connsiteX44" fmla="*/ 9878993 w 12199717"/>
              <a:gd name="connsiteY44" fmla="*/ 364602 h 3750197"/>
              <a:gd name="connsiteX45" fmla="*/ 9925291 w 12199717"/>
              <a:gd name="connsiteY45" fmla="*/ 353027 h 3750197"/>
              <a:gd name="connsiteX46" fmla="*/ 9948441 w 12199717"/>
              <a:gd name="connsiteY46" fmla="*/ 347240 h 3750197"/>
              <a:gd name="connsiteX47" fmla="*/ 9983165 w 12199717"/>
              <a:gd name="connsiteY47" fmla="*/ 335665 h 3750197"/>
              <a:gd name="connsiteX48" fmla="*/ 10017889 w 12199717"/>
              <a:gd name="connsiteY48" fmla="*/ 329878 h 3750197"/>
              <a:gd name="connsiteX49" fmla="*/ 10046826 w 12199717"/>
              <a:gd name="connsiteY49" fmla="*/ 318303 h 3750197"/>
              <a:gd name="connsiteX50" fmla="*/ 10081550 w 12199717"/>
              <a:gd name="connsiteY50" fmla="*/ 312516 h 3750197"/>
              <a:gd name="connsiteX51" fmla="*/ 10098912 w 12199717"/>
              <a:gd name="connsiteY51" fmla="*/ 300941 h 3750197"/>
              <a:gd name="connsiteX52" fmla="*/ 10116274 w 12199717"/>
              <a:gd name="connsiteY52" fmla="*/ 295154 h 3750197"/>
              <a:gd name="connsiteX53" fmla="*/ 10174147 w 12199717"/>
              <a:gd name="connsiteY53" fmla="*/ 289367 h 3750197"/>
              <a:gd name="connsiteX54" fmla="*/ 10781818 w 12199717"/>
              <a:gd name="connsiteY54" fmla="*/ 277792 h 3750197"/>
              <a:gd name="connsiteX55" fmla="*/ 10984375 w 12199717"/>
              <a:gd name="connsiteY55" fmla="*/ 266217 h 3750197"/>
              <a:gd name="connsiteX56" fmla="*/ 11129059 w 12199717"/>
              <a:gd name="connsiteY56" fmla="*/ 260430 h 3750197"/>
              <a:gd name="connsiteX57" fmla="*/ 11308466 w 12199717"/>
              <a:gd name="connsiteY57" fmla="*/ 248855 h 3750197"/>
              <a:gd name="connsiteX58" fmla="*/ 11412638 w 12199717"/>
              <a:gd name="connsiteY58" fmla="*/ 243068 h 3750197"/>
              <a:gd name="connsiteX59" fmla="*/ 11603621 w 12199717"/>
              <a:gd name="connsiteY59" fmla="*/ 231493 h 3750197"/>
              <a:gd name="connsiteX60" fmla="*/ 11719367 w 12199717"/>
              <a:gd name="connsiteY60" fmla="*/ 225706 h 3750197"/>
              <a:gd name="connsiteX61" fmla="*/ 11979798 w 12199717"/>
              <a:gd name="connsiteY61" fmla="*/ 219919 h 3750197"/>
              <a:gd name="connsiteX62" fmla="*/ 12026097 w 12199717"/>
              <a:gd name="connsiteY62" fmla="*/ 214131 h 3750197"/>
              <a:gd name="connsiteX63" fmla="*/ 12130269 w 12199717"/>
              <a:gd name="connsiteY63" fmla="*/ 202557 h 3750197"/>
              <a:gd name="connsiteX64" fmla="*/ 12170780 w 12199717"/>
              <a:gd name="connsiteY64" fmla="*/ 190982 h 3750197"/>
              <a:gd name="connsiteX65" fmla="*/ 12193929 w 12199717"/>
              <a:gd name="connsiteY65" fmla="*/ 185195 h 3750197"/>
              <a:gd name="connsiteX66" fmla="*/ 12199717 w 12199717"/>
              <a:gd name="connsiteY66" fmla="*/ 3750197 h 3750197"/>
              <a:gd name="connsiteX67" fmla="*/ 0 w 12199717"/>
              <a:gd name="connsiteY67" fmla="*/ 3744410 h 3750197"/>
              <a:gd name="connsiteX68" fmla="*/ 0 w 12199717"/>
              <a:gd name="connsiteY68"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856527 w 12199717"/>
              <a:gd name="connsiteY4" fmla="*/ 121534 h 3750197"/>
              <a:gd name="connsiteX5" fmla="*/ 966486 w 12199717"/>
              <a:gd name="connsiteY5" fmla="*/ 104172 h 3750197"/>
              <a:gd name="connsiteX6" fmla="*/ 1070659 w 12199717"/>
              <a:gd name="connsiteY6" fmla="*/ 92597 h 3750197"/>
              <a:gd name="connsiteX7" fmla="*/ 1099595 w 12199717"/>
              <a:gd name="connsiteY7" fmla="*/ 86810 h 3750197"/>
              <a:gd name="connsiteX8" fmla="*/ 1151681 w 12199717"/>
              <a:gd name="connsiteY8" fmla="*/ 75235 h 3750197"/>
              <a:gd name="connsiteX9" fmla="*/ 1261641 w 12199717"/>
              <a:gd name="connsiteY9" fmla="*/ 63660 h 3750197"/>
              <a:gd name="connsiteX10" fmla="*/ 1406324 w 12199717"/>
              <a:gd name="connsiteY10" fmla="*/ 57873 h 3750197"/>
              <a:gd name="connsiteX11" fmla="*/ 2772137 w 12199717"/>
              <a:gd name="connsiteY11" fmla="*/ 0 h 3750197"/>
              <a:gd name="connsiteX12" fmla="*/ 2974694 w 12199717"/>
              <a:gd name="connsiteY12" fmla="*/ 11574 h 3750197"/>
              <a:gd name="connsiteX13" fmla="*/ 3269848 w 12199717"/>
              <a:gd name="connsiteY13" fmla="*/ 17362 h 3750197"/>
              <a:gd name="connsiteX14" fmla="*/ 3975904 w 12199717"/>
              <a:gd name="connsiteY14" fmla="*/ 23149 h 3750197"/>
              <a:gd name="connsiteX15" fmla="*/ 4109013 w 12199717"/>
              <a:gd name="connsiteY15" fmla="*/ 28936 h 3750197"/>
              <a:gd name="connsiteX16" fmla="*/ 4178461 w 12199717"/>
              <a:gd name="connsiteY16" fmla="*/ 34724 h 3750197"/>
              <a:gd name="connsiteX17" fmla="*/ 4508340 w 12199717"/>
              <a:gd name="connsiteY17" fmla="*/ 63660 h 3750197"/>
              <a:gd name="connsiteX18" fmla="*/ 4930816 w 12199717"/>
              <a:gd name="connsiteY18" fmla="*/ 127321 h 3750197"/>
              <a:gd name="connsiteX19" fmla="*/ 5029200 w 12199717"/>
              <a:gd name="connsiteY19" fmla="*/ 138896 h 3750197"/>
              <a:gd name="connsiteX20" fmla="*/ 5104436 w 12199717"/>
              <a:gd name="connsiteY20" fmla="*/ 156258 h 3750197"/>
              <a:gd name="connsiteX21" fmla="*/ 5144947 w 12199717"/>
              <a:gd name="connsiteY21" fmla="*/ 162045 h 3750197"/>
              <a:gd name="connsiteX22" fmla="*/ 5359079 w 12199717"/>
              <a:gd name="connsiteY22" fmla="*/ 190982 h 3750197"/>
              <a:gd name="connsiteX23" fmla="*/ 5451676 w 12199717"/>
              <a:gd name="connsiteY23" fmla="*/ 214131 h 3750197"/>
              <a:gd name="connsiteX24" fmla="*/ 5590572 w 12199717"/>
              <a:gd name="connsiteY24" fmla="*/ 237281 h 3750197"/>
              <a:gd name="connsiteX25" fmla="*/ 5654233 w 12199717"/>
              <a:gd name="connsiteY25" fmla="*/ 254643 h 3750197"/>
              <a:gd name="connsiteX26" fmla="*/ 5746831 w 12199717"/>
              <a:gd name="connsiteY26" fmla="*/ 277792 h 3750197"/>
              <a:gd name="connsiteX27" fmla="*/ 5810491 w 12199717"/>
              <a:gd name="connsiteY27" fmla="*/ 289367 h 3750197"/>
              <a:gd name="connsiteX28" fmla="*/ 5868365 w 12199717"/>
              <a:gd name="connsiteY28" fmla="*/ 300941 h 3750197"/>
              <a:gd name="connsiteX29" fmla="*/ 5955175 w 12199717"/>
              <a:gd name="connsiteY29" fmla="*/ 318303 h 3750197"/>
              <a:gd name="connsiteX30" fmla="*/ 6013048 w 12199717"/>
              <a:gd name="connsiteY30" fmla="*/ 335665 h 3750197"/>
              <a:gd name="connsiteX31" fmla="*/ 6117221 w 12199717"/>
              <a:gd name="connsiteY31" fmla="*/ 347240 h 3750197"/>
              <a:gd name="connsiteX32" fmla="*/ 6140370 w 12199717"/>
              <a:gd name="connsiteY32" fmla="*/ 353027 h 3750197"/>
              <a:gd name="connsiteX33" fmla="*/ 6279266 w 12199717"/>
              <a:gd name="connsiteY33" fmla="*/ 364602 h 3750197"/>
              <a:gd name="connsiteX34" fmla="*/ 6412375 w 12199717"/>
              <a:gd name="connsiteY34" fmla="*/ 370389 h 3750197"/>
              <a:gd name="connsiteX35" fmla="*/ 6585995 w 12199717"/>
              <a:gd name="connsiteY35" fmla="*/ 381964 h 3750197"/>
              <a:gd name="connsiteX36" fmla="*/ 6690167 w 12199717"/>
              <a:gd name="connsiteY36" fmla="*/ 387751 h 3750197"/>
              <a:gd name="connsiteX37" fmla="*/ 7275316 w 12199717"/>
              <a:gd name="connsiteY37" fmla="*/ 410901 h 3750197"/>
              <a:gd name="connsiteX38" fmla="*/ 8165940 w 12199717"/>
              <a:gd name="connsiteY38" fmla="*/ 428263 h 3750197"/>
              <a:gd name="connsiteX39" fmla="*/ 9427580 w 12199717"/>
              <a:gd name="connsiteY39" fmla="*/ 410901 h 3750197"/>
              <a:gd name="connsiteX40" fmla="*/ 9531752 w 12199717"/>
              <a:gd name="connsiteY40" fmla="*/ 399326 h 3750197"/>
              <a:gd name="connsiteX41" fmla="*/ 9647499 w 12199717"/>
              <a:gd name="connsiteY41" fmla="*/ 387751 h 3750197"/>
              <a:gd name="connsiteX42" fmla="*/ 9751671 w 12199717"/>
              <a:gd name="connsiteY42" fmla="*/ 376177 h 3750197"/>
              <a:gd name="connsiteX43" fmla="*/ 9878993 w 12199717"/>
              <a:gd name="connsiteY43" fmla="*/ 364602 h 3750197"/>
              <a:gd name="connsiteX44" fmla="*/ 9925291 w 12199717"/>
              <a:gd name="connsiteY44" fmla="*/ 353027 h 3750197"/>
              <a:gd name="connsiteX45" fmla="*/ 9948441 w 12199717"/>
              <a:gd name="connsiteY45" fmla="*/ 347240 h 3750197"/>
              <a:gd name="connsiteX46" fmla="*/ 9983165 w 12199717"/>
              <a:gd name="connsiteY46" fmla="*/ 335665 h 3750197"/>
              <a:gd name="connsiteX47" fmla="*/ 10017889 w 12199717"/>
              <a:gd name="connsiteY47" fmla="*/ 329878 h 3750197"/>
              <a:gd name="connsiteX48" fmla="*/ 10046826 w 12199717"/>
              <a:gd name="connsiteY48" fmla="*/ 318303 h 3750197"/>
              <a:gd name="connsiteX49" fmla="*/ 10081550 w 12199717"/>
              <a:gd name="connsiteY49" fmla="*/ 312516 h 3750197"/>
              <a:gd name="connsiteX50" fmla="*/ 10098912 w 12199717"/>
              <a:gd name="connsiteY50" fmla="*/ 300941 h 3750197"/>
              <a:gd name="connsiteX51" fmla="*/ 10116274 w 12199717"/>
              <a:gd name="connsiteY51" fmla="*/ 295154 h 3750197"/>
              <a:gd name="connsiteX52" fmla="*/ 10174147 w 12199717"/>
              <a:gd name="connsiteY52" fmla="*/ 289367 h 3750197"/>
              <a:gd name="connsiteX53" fmla="*/ 10781818 w 12199717"/>
              <a:gd name="connsiteY53" fmla="*/ 277792 h 3750197"/>
              <a:gd name="connsiteX54" fmla="*/ 10984375 w 12199717"/>
              <a:gd name="connsiteY54" fmla="*/ 266217 h 3750197"/>
              <a:gd name="connsiteX55" fmla="*/ 11129059 w 12199717"/>
              <a:gd name="connsiteY55" fmla="*/ 260430 h 3750197"/>
              <a:gd name="connsiteX56" fmla="*/ 11308466 w 12199717"/>
              <a:gd name="connsiteY56" fmla="*/ 248855 h 3750197"/>
              <a:gd name="connsiteX57" fmla="*/ 11412638 w 12199717"/>
              <a:gd name="connsiteY57" fmla="*/ 243068 h 3750197"/>
              <a:gd name="connsiteX58" fmla="*/ 11603621 w 12199717"/>
              <a:gd name="connsiteY58" fmla="*/ 231493 h 3750197"/>
              <a:gd name="connsiteX59" fmla="*/ 11719367 w 12199717"/>
              <a:gd name="connsiteY59" fmla="*/ 225706 h 3750197"/>
              <a:gd name="connsiteX60" fmla="*/ 11979798 w 12199717"/>
              <a:gd name="connsiteY60" fmla="*/ 219919 h 3750197"/>
              <a:gd name="connsiteX61" fmla="*/ 12026097 w 12199717"/>
              <a:gd name="connsiteY61" fmla="*/ 214131 h 3750197"/>
              <a:gd name="connsiteX62" fmla="*/ 12130269 w 12199717"/>
              <a:gd name="connsiteY62" fmla="*/ 202557 h 3750197"/>
              <a:gd name="connsiteX63" fmla="*/ 12170780 w 12199717"/>
              <a:gd name="connsiteY63" fmla="*/ 190982 h 3750197"/>
              <a:gd name="connsiteX64" fmla="*/ 12193929 w 12199717"/>
              <a:gd name="connsiteY64" fmla="*/ 185195 h 3750197"/>
              <a:gd name="connsiteX65" fmla="*/ 12199717 w 12199717"/>
              <a:gd name="connsiteY65" fmla="*/ 3750197 h 3750197"/>
              <a:gd name="connsiteX66" fmla="*/ 0 w 12199717"/>
              <a:gd name="connsiteY66" fmla="*/ 3744410 h 3750197"/>
              <a:gd name="connsiteX67" fmla="*/ 0 w 12199717"/>
              <a:gd name="connsiteY67"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70659 w 12199717"/>
              <a:gd name="connsiteY5" fmla="*/ 92597 h 3750197"/>
              <a:gd name="connsiteX6" fmla="*/ 1099595 w 12199717"/>
              <a:gd name="connsiteY6" fmla="*/ 86810 h 3750197"/>
              <a:gd name="connsiteX7" fmla="*/ 1151681 w 12199717"/>
              <a:gd name="connsiteY7" fmla="*/ 75235 h 3750197"/>
              <a:gd name="connsiteX8" fmla="*/ 1261641 w 12199717"/>
              <a:gd name="connsiteY8" fmla="*/ 63660 h 3750197"/>
              <a:gd name="connsiteX9" fmla="*/ 1406324 w 12199717"/>
              <a:gd name="connsiteY9" fmla="*/ 57873 h 3750197"/>
              <a:gd name="connsiteX10" fmla="*/ 2772137 w 12199717"/>
              <a:gd name="connsiteY10" fmla="*/ 0 h 3750197"/>
              <a:gd name="connsiteX11" fmla="*/ 2974694 w 12199717"/>
              <a:gd name="connsiteY11" fmla="*/ 11574 h 3750197"/>
              <a:gd name="connsiteX12" fmla="*/ 3269848 w 12199717"/>
              <a:gd name="connsiteY12" fmla="*/ 17362 h 3750197"/>
              <a:gd name="connsiteX13" fmla="*/ 3975904 w 12199717"/>
              <a:gd name="connsiteY13" fmla="*/ 23149 h 3750197"/>
              <a:gd name="connsiteX14" fmla="*/ 4109013 w 12199717"/>
              <a:gd name="connsiteY14" fmla="*/ 28936 h 3750197"/>
              <a:gd name="connsiteX15" fmla="*/ 4178461 w 12199717"/>
              <a:gd name="connsiteY15" fmla="*/ 34724 h 3750197"/>
              <a:gd name="connsiteX16" fmla="*/ 4508340 w 12199717"/>
              <a:gd name="connsiteY16" fmla="*/ 63660 h 3750197"/>
              <a:gd name="connsiteX17" fmla="*/ 4930816 w 12199717"/>
              <a:gd name="connsiteY17" fmla="*/ 127321 h 3750197"/>
              <a:gd name="connsiteX18" fmla="*/ 5029200 w 12199717"/>
              <a:gd name="connsiteY18" fmla="*/ 138896 h 3750197"/>
              <a:gd name="connsiteX19" fmla="*/ 5104436 w 12199717"/>
              <a:gd name="connsiteY19" fmla="*/ 156258 h 3750197"/>
              <a:gd name="connsiteX20" fmla="*/ 5144947 w 12199717"/>
              <a:gd name="connsiteY20" fmla="*/ 162045 h 3750197"/>
              <a:gd name="connsiteX21" fmla="*/ 5359079 w 12199717"/>
              <a:gd name="connsiteY21" fmla="*/ 190982 h 3750197"/>
              <a:gd name="connsiteX22" fmla="*/ 5451676 w 12199717"/>
              <a:gd name="connsiteY22" fmla="*/ 214131 h 3750197"/>
              <a:gd name="connsiteX23" fmla="*/ 5590572 w 12199717"/>
              <a:gd name="connsiteY23" fmla="*/ 237281 h 3750197"/>
              <a:gd name="connsiteX24" fmla="*/ 5654233 w 12199717"/>
              <a:gd name="connsiteY24" fmla="*/ 254643 h 3750197"/>
              <a:gd name="connsiteX25" fmla="*/ 5746831 w 12199717"/>
              <a:gd name="connsiteY25" fmla="*/ 277792 h 3750197"/>
              <a:gd name="connsiteX26" fmla="*/ 5810491 w 12199717"/>
              <a:gd name="connsiteY26" fmla="*/ 289367 h 3750197"/>
              <a:gd name="connsiteX27" fmla="*/ 5868365 w 12199717"/>
              <a:gd name="connsiteY27" fmla="*/ 300941 h 3750197"/>
              <a:gd name="connsiteX28" fmla="*/ 5955175 w 12199717"/>
              <a:gd name="connsiteY28" fmla="*/ 318303 h 3750197"/>
              <a:gd name="connsiteX29" fmla="*/ 6013048 w 12199717"/>
              <a:gd name="connsiteY29" fmla="*/ 335665 h 3750197"/>
              <a:gd name="connsiteX30" fmla="*/ 6117221 w 12199717"/>
              <a:gd name="connsiteY30" fmla="*/ 347240 h 3750197"/>
              <a:gd name="connsiteX31" fmla="*/ 6140370 w 12199717"/>
              <a:gd name="connsiteY31" fmla="*/ 353027 h 3750197"/>
              <a:gd name="connsiteX32" fmla="*/ 6279266 w 12199717"/>
              <a:gd name="connsiteY32" fmla="*/ 364602 h 3750197"/>
              <a:gd name="connsiteX33" fmla="*/ 6412375 w 12199717"/>
              <a:gd name="connsiteY33" fmla="*/ 370389 h 3750197"/>
              <a:gd name="connsiteX34" fmla="*/ 6585995 w 12199717"/>
              <a:gd name="connsiteY34" fmla="*/ 381964 h 3750197"/>
              <a:gd name="connsiteX35" fmla="*/ 6690167 w 12199717"/>
              <a:gd name="connsiteY35" fmla="*/ 387751 h 3750197"/>
              <a:gd name="connsiteX36" fmla="*/ 7275316 w 12199717"/>
              <a:gd name="connsiteY36" fmla="*/ 410901 h 3750197"/>
              <a:gd name="connsiteX37" fmla="*/ 8165940 w 12199717"/>
              <a:gd name="connsiteY37" fmla="*/ 428263 h 3750197"/>
              <a:gd name="connsiteX38" fmla="*/ 9427580 w 12199717"/>
              <a:gd name="connsiteY38" fmla="*/ 410901 h 3750197"/>
              <a:gd name="connsiteX39" fmla="*/ 9531752 w 12199717"/>
              <a:gd name="connsiteY39" fmla="*/ 399326 h 3750197"/>
              <a:gd name="connsiteX40" fmla="*/ 9647499 w 12199717"/>
              <a:gd name="connsiteY40" fmla="*/ 387751 h 3750197"/>
              <a:gd name="connsiteX41" fmla="*/ 9751671 w 12199717"/>
              <a:gd name="connsiteY41" fmla="*/ 376177 h 3750197"/>
              <a:gd name="connsiteX42" fmla="*/ 9878993 w 12199717"/>
              <a:gd name="connsiteY42" fmla="*/ 364602 h 3750197"/>
              <a:gd name="connsiteX43" fmla="*/ 9925291 w 12199717"/>
              <a:gd name="connsiteY43" fmla="*/ 353027 h 3750197"/>
              <a:gd name="connsiteX44" fmla="*/ 9948441 w 12199717"/>
              <a:gd name="connsiteY44" fmla="*/ 347240 h 3750197"/>
              <a:gd name="connsiteX45" fmla="*/ 9983165 w 12199717"/>
              <a:gd name="connsiteY45" fmla="*/ 335665 h 3750197"/>
              <a:gd name="connsiteX46" fmla="*/ 10017889 w 12199717"/>
              <a:gd name="connsiteY46" fmla="*/ 329878 h 3750197"/>
              <a:gd name="connsiteX47" fmla="*/ 10046826 w 12199717"/>
              <a:gd name="connsiteY47" fmla="*/ 318303 h 3750197"/>
              <a:gd name="connsiteX48" fmla="*/ 10081550 w 12199717"/>
              <a:gd name="connsiteY48" fmla="*/ 312516 h 3750197"/>
              <a:gd name="connsiteX49" fmla="*/ 10098912 w 12199717"/>
              <a:gd name="connsiteY49" fmla="*/ 300941 h 3750197"/>
              <a:gd name="connsiteX50" fmla="*/ 10116274 w 12199717"/>
              <a:gd name="connsiteY50" fmla="*/ 295154 h 3750197"/>
              <a:gd name="connsiteX51" fmla="*/ 10174147 w 12199717"/>
              <a:gd name="connsiteY51" fmla="*/ 289367 h 3750197"/>
              <a:gd name="connsiteX52" fmla="*/ 10781818 w 12199717"/>
              <a:gd name="connsiteY52" fmla="*/ 277792 h 3750197"/>
              <a:gd name="connsiteX53" fmla="*/ 10984375 w 12199717"/>
              <a:gd name="connsiteY53" fmla="*/ 266217 h 3750197"/>
              <a:gd name="connsiteX54" fmla="*/ 11129059 w 12199717"/>
              <a:gd name="connsiteY54" fmla="*/ 260430 h 3750197"/>
              <a:gd name="connsiteX55" fmla="*/ 11308466 w 12199717"/>
              <a:gd name="connsiteY55" fmla="*/ 248855 h 3750197"/>
              <a:gd name="connsiteX56" fmla="*/ 11412638 w 12199717"/>
              <a:gd name="connsiteY56" fmla="*/ 243068 h 3750197"/>
              <a:gd name="connsiteX57" fmla="*/ 11603621 w 12199717"/>
              <a:gd name="connsiteY57" fmla="*/ 231493 h 3750197"/>
              <a:gd name="connsiteX58" fmla="*/ 11719367 w 12199717"/>
              <a:gd name="connsiteY58" fmla="*/ 225706 h 3750197"/>
              <a:gd name="connsiteX59" fmla="*/ 11979798 w 12199717"/>
              <a:gd name="connsiteY59" fmla="*/ 219919 h 3750197"/>
              <a:gd name="connsiteX60" fmla="*/ 12026097 w 12199717"/>
              <a:gd name="connsiteY60" fmla="*/ 214131 h 3750197"/>
              <a:gd name="connsiteX61" fmla="*/ 12130269 w 12199717"/>
              <a:gd name="connsiteY61" fmla="*/ 202557 h 3750197"/>
              <a:gd name="connsiteX62" fmla="*/ 12170780 w 12199717"/>
              <a:gd name="connsiteY62" fmla="*/ 190982 h 3750197"/>
              <a:gd name="connsiteX63" fmla="*/ 12193929 w 12199717"/>
              <a:gd name="connsiteY63" fmla="*/ 185195 h 3750197"/>
              <a:gd name="connsiteX64" fmla="*/ 12199717 w 12199717"/>
              <a:gd name="connsiteY64" fmla="*/ 3750197 h 3750197"/>
              <a:gd name="connsiteX65" fmla="*/ 0 w 12199717"/>
              <a:gd name="connsiteY65" fmla="*/ 3744410 h 3750197"/>
              <a:gd name="connsiteX66" fmla="*/ 0 w 12199717"/>
              <a:gd name="connsiteY66"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151681 w 12199717"/>
              <a:gd name="connsiteY6" fmla="*/ 75235 h 3750197"/>
              <a:gd name="connsiteX7" fmla="*/ 1261641 w 12199717"/>
              <a:gd name="connsiteY7" fmla="*/ 63660 h 3750197"/>
              <a:gd name="connsiteX8" fmla="*/ 1406324 w 12199717"/>
              <a:gd name="connsiteY8" fmla="*/ 57873 h 3750197"/>
              <a:gd name="connsiteX9" fmla="*/ 2772137 w 12199717"/>
              <a:gd name="connsiteY9" fmla="*/ 0 h 3750197"/>
              <a:gd name="connsiteX10" fmla="*/ 2974694 w 12199717"/>
              <a:gd name="connsiteY10" fmla="*/ 11574 h 3750197"/>
              <a:gd name="connsiteX11" fmla="*/ 3269848 w 12199717"/>
              <a:gd name="connsiteY11" fmla="*/ 17362 h 3750197"/>
              <a:gd name="connsiteX12" fmla="*/ 3975904 w 12199717"/>
              <a:gd name="connsiteY12" fmla="*/ 23149 h 3750197"/>
              <a:gd name="connsiteX13" fmla="*/ 4109013 w 12199717"/>
              <a:gd name="connsiteY13" fmla="*/ 28936 h 3750197"/>
              <a:gd name="connsiteX14" fmla="*/ 4178461 w 12199717"/>
              <a:gd name="connsiteY14" fmla="*/ 34724 h 3750197"/>
              <a:gd name="connsiteX15" fmla="*/ 4508340 w 12199717"/>
              <a:gd name="connsiteY15" fmla="*/ 63660 h 3750197"/>
              <a:gd name="connsiteX16" fmla="*/ 4930816 w 12199717"/>
              <a:gd name="connsiteY16" fmla="*/ 127321 h 3750197"/>
              <a:gd name="connsiteX17" fmla="*/ 5029200 w 12199717"/>
              <a:gd name="connsiteY17" fmla="*/ 138896 h 3750197"/>
              <a:gd name="connsiteX18" fmla="*/ 5104436 w 12199717"/>
              <a:gd name="connsiteY18" fmla="*/ 156258 h 3750197"/>
              <a:gd name="connsiteX19" fmla="*/ 5144947 w 12199717"/>
              <a:gd name="connsiteY19" fmla="*/ 162045 h 3750197"/>
              <a:gd name="connsiteX20" fmla="*/ 5359079 w 12199717"/>
              <a:gd name="connsiteY20" fmla="*/ 190982 h 3750197"/>
              <a:gd name="connsiteX21" fmla="*/ 5451676 w 12199717"/>
              <a:gd name="connsiteY21" fmla="*/ 214131 h 3750197"/>
              <a:gd name="connsiteX22" fmla="*/ 5590572 w 12199717"/>
              <a:gd name="connsiteY22" fmla="*/ 237281 h 3750197"/>
              <a:gd name="connsiteX23" fmla="*/ 5654233 w 12199717"/>
              <a:gd name="connsiteY23" fmla="*/ 254643 h 3750197"/>
              <a:gd name="connsiteX24" fmla="*/ 5746831 w 12199717"/>
              <a:gd name="connsiteY24" fmla="*/ 277792 h 3750197"/>
              <a:gd name="connsiteX25" fmla="*/ 5810491 w 12199717"/>
              <a:gd name="connsiteY25" fmla="*/ 289367 h 3750197"/>
              <a:gd name="connsiteX26" fmla="*/ 5868365 w 12199717"/>
              <a:gd name="connsiteY26" fmla="*/ 300941 h 3750197"/>
              <a:gd name="connsiteX27" fmla="*/ 5955175 w 12199717"/>
              <a:gd name="connsiteY27" fmla="*/ 318303 h 3750197"/>
              <a:gd name="connsiteX28" fmla="*/ 6013048 w 12199717"/>
              <a:gd name="connsiteY28" fmla="*/ 335665 h 3750197"/>
              <a:gd name="connsiteX29" fmla="*/ 6117221 w 12199717"/>
              <a:gd name="connsiteY29" fmla="*/ 347240 h 3750197"/>
              <a:gd name="connsiteX30" fmla="*/ 6140370 w 12199717"/>
              <a:gd name="connsiteY30" fmla="*/ 353027 h 3750197"/>
              <a:gd name="connsiteX31" fmla="*/ 6279266 w 12199717"/>
              <a:gd name="connsiteY31" fmla="*/ 364602 h 3750197"/>
              <a:gd name="connsiteX32" fmla="*/ 6412375 w 12199717"/>
              <a:gd name="connsiteY32" fmla="*/ 370389 h 3750197"/>
              <a:gd name="connsiteX33" fmla="*/ 6585995 w 12199717"/>
              <a:gd name="connsiteY33" fmla="*/ 381964 h 3750197"/>
              <a:gd name="connsiteX34" fmla="*/ 6690167 w 12199717"/>
              <a:gd name="connsiteY34" fmla="*/ 387751 h 3750197"/>
              <a:gd name="connsiteX35" fmla="*/ 7275316 w 12199717"/>
              <a:gd name="connsiteY35" fmla="*/ 410901 h 3750197"/>
              <a:gd name="connsiteX36" fmla="*/ 8165940 w 12199717"/>
              <a:gd name="connsiteY36" fmla="*/ 428263 h 3750197"/>
              <a:gd name="connsiteX37" fmla="*/ 9427580 w 12199717"/>
              <a:gd name="connsiteY37" fmla="*/ 410901 h 3750197"/>
              <a:gd name="connsiteX38" fmla="*/ 9531752 w 12199717"/>
              <a:gd name="connsiteY38" fmla="*/ 399326 h 3750197"/>
              <a:gd name="connsiteX39" fmla="*/ 9647499 w 12199717"/>
              <a:gd name="connsiteY39" fmla="*/ 387751 h 3750197"/>
              <a:gd name="connsiteX40" fmla="*/ 9751671 w 12199717"/>
              <a:gd name="connsiteY40" fmla="*/ 376177 h 3750197"/>
              <a:gd name="connsiteX41" fmla="*/ 9878993 w 12199717"/>
              <a:gd name="connsiteY41" fmla="*/ 364602 h 3750197"/>
              <a:gd name="connsiteX42" fmla="*/ 9925291 w 12199717"/>
              <a:gd name="connsiteY42" fmla="*/ 353027 h 3750197"/>
              <a:gd name="connsiteX43" fmla="*/ 9948441 w 12199717"/>
              <a:gd name="connsiteY43" fmla="*/ 347240 h 3750197"/>
              <a:gd name="connsiteX44" fmla="*/ 9983165 w 12199717"/>
              <a:gd name="connsiteY44" fmla="*/ 335665 h 3750197"/>
              <a:gd name="connsiteX45" fmla="*/ 10017889 w 12199717"/>
              <a:gd name="connsiteY45" fmla="*/ 329878 h 3750197"/>
              <a:gd name="connsiteX46" fmla="*/ 10046826 w 12199717"/>
              <a:gd name="connsiteY46" fmla="*/ 318303 h 3750197"/>
              <a:gd name="connsiteX47" fmla="*/ 10081550 w 12199717"/>
              <a:gd name="connsiteY47" fmla="*/ 312516 h 3750197"/>
              <a:gd name="connsiteX48" fmla="*/ 10098912 w 12199717"/>
              <a:gd name="connsiteY48" fmla="*/ 300941 h 3750197"/>
              <a:gd name="connsiteX49" fmla="*/ 10116274 w 12199717"/>
              <a:gd name="connsiteY49" fmla="*/ 295154 h 3750197"/>
              <a:gd name="connsiteX50" fmla="*/ 10174147 w 12199717"/>
              <a:gd name="connsiteY50" fmla="*/ 289367 h 3750197"/>
              <a:gd name="connsiteX51" fmla="*/ 10781818 w 12199717"/>
              <a:gd name="connsiteY51" fmla="*/ 277792 h 3750197"/>
              <a:gd name="connsiteX52" fmla="*/ 10984375 w 12199717"/>
              <a:gd name="connsiteY52" fmla="*/ 266217 h 3750197"/>
              <a:gd name="connsiteX53" fmla="*/ 11129059 w 12199717"/>
              <a:gd name="connsiteY53" fmla="*/ 260430 h 3750197"/>
              <a:gd name="connsiteX54" fmla="*/ 11308466 w 12199717"/>
              <a:gd name="connsiteY54" fmla="*/ 248855 h 3750197"/>
              <a:gd name="connsiteX55" fmla="*/ 11412638 w 12199717"/>
              <a:gd name="connsiteY55" fmla="*/ 243068 h 3750197"/>
              <a:gd name="connsiteX56" fmla="*/ 11603621 w 12199717"/>
              <a:gd name="connsiteY56" fmla="*/ 231493 h 3750197"/>
              <a:gd name="connsiteX57" fmla="*/ 11719367 w 12199717"/>
              <a:gd name="connsiteY57" fmla="*/ 225706 h 3750197"/>
              <a:gd name="connsiteX58" fmla="*/ 11979798 w 12199717"/>
              <a:gd name="connsiteY58" fmla="*/ 219919 h 3750197"/>
              <a:gd name="connsiteX59" fmla="*/ 12026097 w 12199717"/>
              <a:gd name="connsiteY59" fmla="*/ 214131 h 3750197"/>
              <a:gd name="connsiteX60" fmla="*/ 12130269 w 12199717"/>
              <a:gd name="connsiteY60" fmla="*/ 202557 h 3750197"/>
              <a:gd name="connsiteX61" fmla="*/ 12170780 w 12199717"/>
              <a:gd name="connsiteY61" fmla="*/ 190982 h 3750197"/>
              <a:gd name="connsiteX62" fmla="*/ 12193929 w 12199717"/>
              <a:gd name="connsiteY62" fmla="*/ 185195 h 3750197"/>
              <a:gd name="connsiteX63" fmla="*/ 12199717 w 12199717"/>
              <a:gd name="connsiteY63" fmla="*/ 3750197 h 3750197"/>
              <a:gd name="connsiteX64" fmla="*/ 0 w 12199717"/>
              <a:gd name="connsiteY64" fmla="*/ 3744410 h 3750197"/>
              <a:gd name="connsiteX65" fmla="*/ 0 w 12199717"/>
              <a:gd name="connsiteY65"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261641 w 12199717"/>
              <a:gd name="connsiteY6" fmla="*/ 63660 h 3750197"/>
              <a:gd name="connsiteX7" fmla="*/ 1406324 w 12199717"/>
              <a:gd name="connsiteY7" fmla="*/ 57873 h 3750197"/>
              <a:gd name="connsiteX8" fmla="*/ 2772137 w 12199717"/>
              <a:gd name="connsiteY8" fmla="*/ 0 h 3750197"/>
              <a:gd name="connsiteX9" fmla="*/ 2974694 w 12199717"/>
              <a:gd name="connsiteY9" fmla="*/ 11574 h 3750197"/>
              <a:gd name="connsiteX10" fmla="*/ 3269848 w 12199717"/>
              <a:gd name="connsiteY10" fmla="*/ 17362 h 3750197"/>
              <a:gd name="connsiteX11" fmla="*/ 3975904 w 12199717"/>
              <a:gd name="connsiteY11" fmla="*/ 23149 h 3750197"/>
              <a:gd name="connsiteX12" fmla="*/ 4109013 w 12199717"/>
              <a:gd name="connsiteY12" fmla="*/ 28936 h 3750197"/>
              <a:gd name="connsiteX13" fmla="*/ 4178461 w 12199717"/>
              <a:gd name="connsiteY13" fmla="*/ 34724 h 3750197"/>
              <a:gd name="connsiteX14" fmla="*/ 4508340 w 12199717"/>
              <a:gd name="connsiteY14" fmla="*/ 63660 h 3750197"/>
              <a:gd name="connsiteX15" fmla="*/ 4930816 w 12199717"/>
              <a:gd name="connsiteY15" fmla="*/ 127321 h 3750197"/>
              <a:gd name="connsiteX16" fmla="*/ 5029200 w 12199717"/>
              <a:gd name="connsiteY16" fmla="*/ 138896 h 3750197"/>
              <a:gd name="connsiteX17" fmla="*/ 5104436 w 12199717"/>
              <a:gd name="connsiteY17" fmla="*/ 156258 h 3750197"/>
              <a:gd name="connsiteX18" fmla="*/ 5144947 w 12199717"/>
              <a:gd name="connsiteY18" fmla="*/ 162045 h 3750197"/>
              <a:gd name="connsiteX19" fmla="*/ 5359079 w 12199717"/>
              <a:gd name="connsiteY19" fmla="*/ 190982 h 3750197"/>
              <a:gd name="connsiteX20" fmla="*/ 5451676 w 12199717"/>
              <a:gd name="connsiteY20" fmla="*/ 214131 h 3750197"/>
              <a:gd name="connsiteX21" fmla="*/ 5590572 w 12199717"/>
              <a:gd name="connsiteY21" fmla="*/ 237281 h 3750197"/>
              <a:gd name="connsiteX22" fmla="*/ 5654233 w 12199717"/>
              <a:gd name="connsiteY22" fmla="*/ 254643 h 3750197"/>
              <a:gd name="connsiteX23" fmla="*/ 5746831 w 12199717"/>
              <a:gd name="connsiteY23" fmla="*/ 277792 h 3750197"/>
              <a:gd name="connsiteX24" fmla="*/ 5810491 w 12199717"/>
              <a:gd name="connsiteY24" fmla="*/ 289367 h 3750197"/>
              <a:gd name="connsiteX25" fmla="*/ 5868365 w 12199717"/>
              <a:gd name="connsiteY25" fmla="*/ 300941 h 3750197"/>
              <a:gd name="connsiteX26" fmla="*/ 5955175 w 12199717"/>
              <a:gd name="connsiteY26" fmla="*/ 318303 h 3750197"/>
              <a:gd name="connsiteX27" fmla="*/ 6013048 w 12199717"/>
              <a:gd name="connsiteY27" fmla="*/ 335665 h 3750197"/>
              <a:gd name="connsiteX28" fmla="*/ 6117221 w 12199717"/>
              <a:gd name="connsiteY28" fmla="*/ 347240 h 3750197"/>
              <a:gd name="connsiteX29" fmla="*/ 6140370 w 12199717"/>
              <a:gd name="connsiteY29" fmla="*/ 353027 h 3750197"/>
              <a:gd name="connsiteX30" fmla="*/ 6279266 w 12199717"/>
              <a:gd name="connsiteY30" fmla="*/ 364602 h 3750197"/>
              <a:gd name="connsiteX31" fmla="*/ 6412375 w 12199717"/>
              <a:gd name="connsiteY31" fmla="*/ 370389 h 3750197"/>
              <a:gd name="connsiteX32" fmla="*/ 6585995 w 12199717"/>
              <a:gd name="connsiteY32" fmla="*/ 381964 h 3750197"/>
              <a:gd name="connsiteX33" fmla="*/ 6690167 w 12199717"/>
              <a:gd name="connsiteY33" fmla="*/ 387751 h 3750197"/>
              <a:gd name="connsiteX34" fmla="*/ 7275316 w 12199717"/>
              <a:gd name="connsiteY34" fmla="*/ 410901 h 3750197"/>
              <a:gd name="connsiteX35" fmla="*/ 8165940 w 12199717"/>
              <a:gd name="connsiteY35" fmla="*/ 428263 h 3750197"/>
              <a:gd name="connsiteX36" fmla="*/ 9427580 w 12199717"/>
              <a:gd name="connsiteY36" fmla="*/ 410901 h 3750197"/>
              <a:gd name="connsiteX37" fmla="*/ 9531752 w 12199717"/>
              <a:gd name="connsiteY37" fmla="*/ 399326 h 3750197"/>
              <a:gd name="connsiteX38" fmla="*/ 9647499 w 12199717"/>
              <a:gd name="connsiteY38" fmla="*/ 387751 h 3750197"/>
              <a:gd name="connsiteX39" fmla="*/ 9751671 w 12199717"/>
              <a:gd name="connsiteY39" fmla="*/ 376177 h 3750197"/>
              <a:gd name="connsiteX40" fmla="*/ 9878993 w 12199717"/>
              <a:gd name="connsiteY40" fmla="*/ 364602 h 3750197"/>
              <a:gd name="connsiteX41" fmla="*/ 9925291 w 12199717"/>
              <a:gd name="connsiteY41" fmla="*/ 353027 h 3750197"/>
              <a:gd name="connsiteX42" fmla="*/ 9948441 w 12199717"/>
              <a:gd name="connsiteY42" fmla="*/ 347240 h 3750197"/>
              <a:gd name="connsiteX43" fmla="*/ 9983165 w 12199717"/>
              <a:gd name="connsiteY43" fmla="*/ 335665 h 3750197"/>
              <a:gd name="connsiteX44" fmla="*/ 10017889 w 12199717"/>
              <a:gd name="connsiteY44" fmla="*/ 329878 h 3750197"/>
              <a:gd name="connsiteX45" fmla="*/ 10046826 w 12199717"/>
              <a:gd name="connsiteY45" fmla="*/ 318303 h 3750197"/>
              <a:gd name="connsiteX46" fmla="*/ 10081550 w 12199717"/>
              <a:gd name="connsiteY46" fmla="*/ 312516 h 3750197"/>
              <a:gd name="connsiteX47" fmla="*/ 10098912 w 12199717"/>
              <a:gd name="connsiteY47" fmla="*/ 300941 h 3750197"/>
              <a:gd name="connsiteX48" fmla="*/ 10116274 w 12199717"/>
              <a:gd name="connsiteY48" fmla="*/ 295154 h 3750197"/>
              <a:gd name="connsiteX49" fmla="*/ 10174147 w 12199717"/>
              <a:gd name="connsiteY49" fmla="*/ 289367 h 3750197"/>
              <a:gd name="connsiteX50" fmla="*/ 10781818 w 12199717"/>
              <a:gd name="connsiteY50" fmla="*/ 277792 h 3750197"/>
              <a:gd name="connsiteX51" fmla="*/ 10984375 w 12199717"/>
              <a:gd name="connsiteY51" fmla="*/ 266217 h 3750197"/>
              <a:gd name="connsiteX52" fmla="*/ 11129059 w 12199717"/>
              <a:gd name="connsiteY52" fmla="*/ 260430 h 3750197"/>
              <a:gd name="connsiteX53" fmla="*/ 11308466 w 12199717"/>
              <a:gd name="connsiteY53" fmla="*/ 248855 h 3750197"/>
              <a:gd name="connsiteX54" fmla="*/ 11412638 w 12199717"/>
              <a:gd name="connsiteY54" fmla="*/ 243068 h 3750197"/>
              <a:gd name="connsiteX55" fmla="*/ 11603621 w 12199717"/>
              <a:gd name="connsiteY55" fmla="*/ 231493 h 3750197"/>
              <a:gd name="connsiteX56" fmla="*/ 11719367 w 12199717"/>
              <a:gd name="connsiteY56" fmla="*/ 225706 h 3750197"/>
              <a:gd name="connsiteX57" fmla="*/ 11979798 w 12199717"/>
              <a:gd name="connsiteY57" fmla="*/ 219919 h 3750197"/>
              <a:gd name="connsiteX58" fmla="*/ 12026097 w 12199717"/>
              <a:gd name="connsiteY58" fmla="*/ 214131 h 3750197"/>
              <a:gd name="connsiteX59" fmla="*/ 12130269 w 12199717"/>
              <a:gd name="connsiteY59" fmla="*/ 202557 h 3750197"/>
              <a:gd name="connsiteX60" fmla="*/ 12170780 w 12199717"/>
              <a:gd name="connsiteY60" fmla="*/ 190982 h 3750197"/>
              <a:gd name="connsiteX61" fmla="*/ 12193929 w 12199717"/>
              <a:gd name="connsiteY61" fmla="*/ 185195 h 3750197"/>
              <a:gd name="connsiteX62" fmla="*/ 12199717 w 12199717"/>
              <a:gd name="connsiteY62" fmla="*/ 3750197 h 3750197"/>
              <a:gd name="connsiteX63" fmla="*/ 0 w 12199717"/>
              <a:gd name="connsiteY63" fmla="*/ 3744410 h 3750197"/>
              <a:gd name="connsiteX64" fmla="*/ 0 w 12199717"/>
              <a:gd name="connsiteY64"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406324 w 12199717"/>
              <a:gd name="connsiteY6" fmla="*/ 57873 h 3750197"/>
              <a:gd name="connsiteX7" fmla="*/ 2772137 w 12199717"/>
              <a:gd name="connsiteY7" fmla="*/ 0 h 3750197"/>
              <a:gd name="connsiteX8" fmla="*/ 2974694 w 12199717"/>
              <a:gd name="connsiteY8" fmla="*/ 11574 h 3750197"/>
              <a:gd name="connsiteX9" fmla="*/ 3269848 w 12199717"/>
              <a:gd name="connsiteY9" fmla="*/ 17362 h 3750197"/>
              <a:gd name="connsiteX10" fmla="*/ 3975904 w 12199717"/>
              <a:gd name="connsiteY10" fmla="*/ 23149 h 3750197"/>
              <a:gd name="connsiteX11" fmla="*/ 4109013 w 12199717"/>
              <a:gd name="connsiteY11" fmla="*/ 28936 h 3750197"/>
              <a:gd name="connsiteX12" fmla="*/ 4178461 w 12199717"/>
              <a:gd name="connsiteY12" fmla="*/ 34724 h 3750197"/>
              <a:gd name="connsiteX13" fmla="*/ 4508340 w 12199717"/>
              <a:gd name="connsiteY13" fmla="*/ 63660 h 3750197"/>
              <a:gd name="connsiteX14" fmla="*/ 4930816 w 12199717"/>
              <a:gd name="connsiteY14" fmla="*/ 127321 h 3750197"/>
              <a:gd name="connsiteX15" fmla="*/ 5029200 w 12199717"/>
              <a:gd name="connsiteY15" fmla="*/ 138896 h 3750197"/>
              <a:gd name="connsiteX16" fmla="*/ 5104436 w 12199717"/>
              <a:gd name="connsiteY16" fmla="*/ 156258 h 3750197"/>
              <a:gd name="connsiteX17" fmla="*/ 5144947 w 12199717"/>
              <a:gd name="connsiteY17" fmla="*/ 162045 h 3750197"/>
              <a:gd name="connsiteX18" fmla="*/ 5359079 w 12199717"/>
              <a:gd name="connsiteY18" fmla="*/ 190982 h 3750197"/>
              <a:gd name="connsiteX19" fmla="*/ 5451676 w 12199717"/>
              <a:gd name="connsiteY19" fmla="*/ 214131 h 3750197"/>
              <a:gd name="connsiteX20" fmla="*/ 5590572 w 12199717"/>
              <a:gd name="connsiteY20" fmla="*/ 237281 h 3750197"/>
              <a:gd name="connsiteX21" fmla="*/ 5654233 w 12199717"/>
              <a:gd name="connsiteY21" fmla="*/ 254643 h 3750197"/>
              <a:gd name="connsiteX22" fmla="*/ 5746831 w 12199717"/>
              <a:gd name="connsiteY22" fmla="*/ 277792 h 3750197"/>
              <a:gd name="connsiteX23" fmla="*/ 5810491 w 12199717"/>
              <a:gd name="connsiteY23" fmla="*/ 289367 h 3750197"/>
              <a:gd name="connsiteX24" fmla="*/ 5868365 w 12199717"/>
              <a:gd name="connsiteY24" fmla="*/ 300941 h 3750197"/>
              <a:gd name="connsiteX25" fmla="*/ 5955175 w 12199717"/>
              <a:gd name="connsiteY25" fmla="*/ 318303 h 3750197"/>
              <a:gd name="connsiteX26" fmla="*/ 6013048 w 12199717"/>
              <a:gd name="connsiteY26" fmla="*/ 335665 h 3750197"/>
              <a:gd name="connsiteX27" fmla="*/ 6117221 w 12199717"/>
              <a:gd name="connsiteY27" fmla="*/ 347240 h 3750197"/>
              <a:gd name="connsiteX28" fmla="*/ 6140370 w 12199717"/>
              <a:gd name="connsiteY28" fmla="*/ 353027 h 3750197"/>
              <a:gd name="connsiteX29" fmla="*/ 6279266 w 12199717"/>
              <a:gd name="connsiteY29" fmla="*/ 364602 h 3750197"/>
              <a:gd name="connsiteX30" fmla="*/ 6412375 w 12199717"/>
              <a:gd name="connsiteY30" fmla="*/ 370389 h 3750197"/>
              <a:gd name="connsiteX31" fmla="*/ 6585995 w 12199717"/>
              <a:gd name="connsiteY31" fmla="*/ 381964 h 3750197"/>
              <a:gd name="connsiteX32" fmla="*/ 6690167 w 12199717"/>
              <a:gd name="connsiteY32" fmla="*/ 387751 h 3750197"/>
              <a:gd name="connsiteX33" fmla="*/ 7275316 w 12199717"/>
              <a:gd name="connsiteY33" fmla="*/ 410901 h 3750197"/>
              <a:gd name="connsiteX34" fmla="*/ 8165940 w 12199717"/>
              <a:gd name="connsiteY34" fmla="*/ 428263 h 3750197"/>
              <a:gd name="connsiteX35" fmla="*/ 9427580 w 12199717"/>
              <a:gd name="connsiteY35" fmla="*/ 410901 h 3750197"/>
              <a:gd name="connsiteX36" fmla="*/ 9531752 w 12199717"/>
              <a:gd name="connsiteY36" fmla="*/ 399326 h 3750197"/>
              <a:gd name="connsiteX37" fmla="*/ 9647499 w 12199717"/>
              <a:gd name="connsiteY37" fmla="*/ 387751 h 3750197"/>
              <a:gd name="connsiteX38" fmla="*/ 9751671 w 12199717"/>
              <a:gd name="connsiteY38" fmla="*/ 376177 h 3750197"/>
              <a:gd name="connsiteX39" fmla="*/ 9878993 w 12199717"/>
              <a:gd name="connsiteY39" fmla="*/ 364602 h 3750197"/>
              <a:gd name="connsiteX40" fmla="*/ 9925291 w 12199717"/>
              <a:gd name="connsiteY40" fmla="*/ 353027 h 3750197"/>
              <a:gd name="connsiteX41" fmla="*/ 9948441 w 12199717"/>
              <a:gd name="connsiteY41" fmla="*/ 347240 h 3750197"/>
              <a:gd name="connsiteX42" fmla="*/ 9983165 w 12199717"/>
              <a:gd name="connsiteY42" fmla="*/ 335665 h 3750197"/>
              <a:gd name="connsiteX43" fmla="*/ 10017889 w 12199717"/>
              <a:gd name="connsiteY43" fmla="*/ 329878 h 3750197"/>
              <a:gd name="connsiteX44" fmla="*/ 10046826 w 12199717"/>
              <a:gd name="connsiteY44" fmla="*/ 318303 h 3750197"/>
              <a:gd name="connsiteX45" fmla="*/ 10081550 w 12199717"/>
              <a:gd name="connsiteY45" fmla="*/ 312516 h 3750197"/>
              <a:gd name="connsiteX46" fmla="*/ 10098912 w 12199717"/>
              <a:gd name="connsiteY46" fmla="*/ 300941 h 3750197"/>
              <a:gd name="connsiteX47" fmla="*/ 10116274 w 12199717"/>
              <a:gd name="connsiteY47" fmla="*/ 295154 h 3750197"/>
              <a:gd name="connsiteX48" fmla="*/ 10174147 w 12199717"/>
              <a:gd name="connsiteY48" fmla="*/ 289367 h 3750197"/>
              <a:gd name="connsiteX49" fmla="*/ 10781818 w 12199717"/>
              <a:gd name="connsiteY49" fmla="*/ 277792 h 3750197"/>
              <a:gd name="connsiteX50" fmla="*/ 10984375 w 12199717"/>
              <a:gd name="connsiteY50" fmla="*/ 266217 h 3750197"/>
              <a:gd name="connsiteX51" fmla="*/ 11129059 w 12199717"/>
              <a:gd name="connsiteY51" fmla="*/ 260430 h 3750197"/>
              <a:gd name="connsiteX52" fmla="*/ 11308466 w 12199717"/>
              <a:gd name="connsiteY52" fmla="*/ 248855 h 3750197"/>
              <a:gd name="connsiteX53" fmla="*/ 11412638 w 12199717"/>
              <a:gd name="connsiteY53" fmla="*/ 243068 h 3750197"/>
              <a:gd name="connsiteX54" fmla="*/ 11603621 w 12199717"/>
              <a:gd name="connsiteY54" fmla="*/ 231493 h 3750197"/>
              <a:gd name="connsiteX55" fmla="*/ 11719367 w 12199717"/>
              <a:gd name="connsiteY55" fmla="*/ 225706 h 3750197"/>
              <a:gd name="connsiteX56" fmla="*/ 11979798 w 12199717"/>
              <a:gd name="connsiteY56" fmla="*/ 219919 h 3750197"/>
              <a:gd name="connsiteX57" fmla="*/ 12026097 w 12199717"/>
              <a:gd name="connsiteY57" fmla="*/ 214131 h 3750197"/>
              <a:gd name="connsiteX58" fmla="*/ 12130269 w 12199717"/>
              <a:gd name="connsiteY58" fmla="*/ 202557 h 3750197"/>
              <a:gd name="connsiteX59" fmla="*/ 12170780 w 12199717"/>
              <a:gd name="connsiteY59" fmla="*/ 190982 h 3750197"/>
              <a:gd name="connsiteX60" fmla="*/ 12193929 w 12199717"/>
              <a:gd name="connsiteY60" fmla="*/ 185195 h 3750197"/>
              <a:gd name="connsiteX61" fmla="*/ 12199717 w 12199717"/>
              <a:gd name="connsiteY61" fmla="*/ 3750197 h 3750197"/>
              <a:gd name="connsiteX62" fmla="*/ 0 w 12199717"/>
              <a:gd name="connsiteY62" fmla="*/ 3744410 h 3750197"/>
              <a:gd name="connsiteX63" fmla="*/ 0 w 12199717"/>
              <a:gd name="connsiteY63"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2772137 w 12199717"/>
              <a:gd name="connsiteY6" fmla="*/ 0 h 3750197"/>
              <a:gd name="connsiteX7" fmla="*/ 2974694 w 12199717"/>
              <a:gd name="connsiteY7" fmla="*/ 11574 h 3750197"/>
              <a:gd name="connsiteX8" fmla="*/ 3269848 w 12199717"/>
              <a:gd name="connsiteY8" fmla="*/ 17362 h 3750197"/>
              <a:gd name="connsiteX9" fmla="*/ 3975904 w 12199717"/>
              <a:gd name="connsiteY9" fmla="*/ 23149 h 3750197"/>
              <a:gd name="connsiteX10" fmla="*/ 4109013 w 12199717"/>
              <a:gd name="connsiteY10" fmla="*/ 28936 h 3750197"/>
              <a:gd name="connsiteX11" fmla="*/ 4178461 w 12199717"/>
              <a:gd name="connsiteY11" fmla="*/ 34724 h 3750197"/>
              <a:gd name="connsiteX12" fmla="*/ 4508340 w 12199717"/>
              <a:gd name="connsiteY12" fmla="*/ 63660 h 3750197"/>
              <a:gd name="connsiteX13" fmla="*/ 4930816 w 12199717"/>
              <a:gd name="connsiteY13" fmla="*/ 127321 h 3750197"/>
              <a:gd name="connsiteX14" fmla="*/ 5029200 w 12199717"/>
              <a:gd name="connsiteY14" fmla="*/ 138896 h 3750197"/>
              <a:gd name="connsiteX15" fmla="*/ 5104436 w 12199717"/>
              <a:gd name="connsiteY15" fmla="*/ 156258 h 3750197"/>
              <a:gd name="connsiteX16" fmla="*/ 5144947 w 12199717"/>
              <a:gd name="connsiteY16" fmla="*/ 162045 h 3750197"/>
              <a:gd name="connsiteX17" fmla="*/ 5359079 w 12199717"/>
              <a:gd name="connsiteY17" fmla="*/ 190982 h 3750197"/>
              <a:gd name="connsiteX18" fmla="*/ 5451676 w 12199717"/>
              <a:gd name="connsiteY18" fmla="*/ 214131 h 3750197"/>
              <a:gd name="connsiteX19" fmla="*/ 5590572 w 12199717"/>
              <a:gd name="connsiteY19" fmla="*/ 237281 h 3750197"/>
              <a:gd name="connsiteX20" fmla="*/ 5654233 w 12199717"/>
              <a:gd name="connsiteY20" fmla="*/ 254643 h 3750197"/>
              <a:gd name="connsiteX21" fmla="*/ 5746831 w 12199717"/>
              <a:gd name="connsiteY21" fmla="*/ 277792 h 3750197"/>
              <a:gd name="connsiteX22" fmla="*/ 5810491 w 12199717"/>
              <a:gd name="connsiteY22" fmla="*/ 289367 h 3750197"/>
              <a:gd name="connsiteX23" fmla="*/ 5868365 w 12199717"/>
              <a:gd name="connsiteY23" fmla="*/ 300941 h 3750197"/>
              <a:gd name="connsiteX24" fmla="*/ 5955175 w 12199717"/>
              <a:gd name="connsiteY24" fmla="*/ 318303 h 3750197"/>
              <a:gd name="connsiteX25" fmla="*/ 6013048 w 12199717"/>
              <a:gd name="connsiteY25" fmla="*/ 335665 h 3750197"/>
              <a:gd name="connsiteX26" fmla="*/ 6117221 w 12199717"/>
              <a:gd name="connsiteY26" fmla="*/ 347240 h 3750197"/>
              <a:gd name="connsiteX27" fmla="*/ 6140370 w 12199717"/>
              <a:gd name="connsiteY27" fmla="*/ 353027 h 3750197"/>
              <a:gd name="connsiteX28" fmla="*/ 6279266 w 12199717"/>
              <a:gd name="connsiteY28" fmla="*/ 364602 h 3750197"/>
              <a:gd name="connsiteX29" fmla="*/ 6412375 w 12199717"/>
              <a:gd name="connsiteY29" fmla="*/ 370389 h 3750197"/>
              <a:gd name="connsiteX30" fmla="*/ 6585995 w 12199717"/>
              <a:gd name="connsiteY30" fmla="*/ 381964 h 3750197"/>
              <a:gd name="connsiteX31" fmla="*/ 6690167 w 12199717"/>
              <a:gd name="connsiteY31" fmla="*/ 387751 h 3750197"/>
              <a:gd name="connsiteX32" fmla="*/ 7275316 w 12199717"/>
              <a:gd name="connsiteY32" fmla="*/ 410901 h 3750197"/>
              <a:gd name="connsiteX33" fmla="*/ 8165940 w 12199717"/>
              <a:gd name="connsiteY33" fmla="*/ 428263 h 3750197"/>
              <a:gd name="connsiteX34" fmla="*/ 9427580 w 12199717"/>
              <a:gd name="connsiteY34" fmla="*/ 410901 h 3750197"/>
              <a:gd name="connsiteX35" fmla="*/ 9531752 w 12199717"/>
              <a:gd name="connsiteY35" fmla="*/ 399326 h 3750197"/>
              <a:gd name="connsiteX36" fmla="*/ 9647499 w 12199717"/>
              <a:gd name="connsiteY36" fmla="*/ 387751 h 3750197"/>
              <a:gd name="connsiteX37" fmla="*/ 9751671 w 12199717"/>
              <a:gd name="connsiteY37" fmla="*/ 376177 h 3750197"/>
              <a:gd name="connsiteX38" fmla="*/ 9878993 w 12199717"/>
              <a:gd name="connsiteY38" fmla="*/ 364602 h 3750197"/>
              <a:gd name="connsiteX39" fmla="*/ 9925291 w 12199717"/>
              <a:gd name="connsiteY39" fmla="*/ 353027 h 3750197"/>
              <a:gd name="connsiteX40" fmla="*/ 9948441 w 12199717"/>
              <a:gd name="connsiteY40" fmla="*/ 347240 h 3750197"/>
              <a:gd name="connsiteX41" fmla="*/ 9983165 w 12199717"/>
              <a:gd name="connsiteY41" fmla="*/ 335665 h 3750197"/>
              <a:gd name="connsiteX42" fmla="*/ 10017889 w 12199717"/>
              <a:gd name="connsiteY42" fmla="*/ 329878 h 3750197"/>
              <a:gd name="connsiteX43" fmla="*/ 10046826 w 12199717"/>
              <a:gd name="connsiteY43" fmla="*/ 318303 h 3750197"/>
              <a:gd name="connsiteX44" fmla="*/ 10081550 w 12199717"/>
              <a:gd name="connsiteY44" fmla="*/ 312516 h 3750197"/>
              <a:gd name="connsiteX45" fmla="*/ 10098912 w 12199717"/>
              <a:gd name="connsiteY45" fmla="*/ 300941 h 3750197"/>
              <a:gd name="connsiteX46" fmla="*/ 10116274 w 12199717"/>
              <a:gd name="connsiteY46" fmla="*/ 295154 h 3750197"/>
              <a:gd name="connsiteX47" fmla="*/ 10174147 w 12199717"/>
              <a:gd name="connsiteY47" fmla="*/ 289367 h 3750197"/>
              <a:gd name="connsiteX48" fmla="*/ 10781818 w 12199717"/>
              <a:gd name="connsiteY48" fmla="*/ 277792 h 3750197"/>
              <a:gd name="connsiteX49" fmla="*/ 10984375 w 12199717"/>
              <a:gd name="connsiteY49" fmla="*/ 266217 h 3750197"/>
              <a:gd name="connsiteX50" fmla="*/ 11129059 w 12199717"/>
              <a:gd name="connsiteY50" fmla="*/ 260430 h 3750197"/>
              <a:gd name="connsiteX51" fmla="*/ 11308466 w 12199717"/>
              <a:gd name="connsiteY51" fmla="*/ 248855 h 3750197"/>
              <a:gd name="connsiteX52" fmla="*/ 11412638 w 12199717"/>
              <a:gd name="connsiteY52" fmla="*/ 243068 h 3750197"/>
              <a:gd name="connsiteX53" fmla="*/ 11603621 w 12199717"/>
              <a:gd name="connsiteY53" fmla="*/ 231493 h 3750197"/>
              <a:gd name="connsiteX54" fmla="*/ 11719367 w 12199717"/>
              <a:gd name="connsiteY54" fmla="*/ 225706 h 3750197"/>
              <a:gd name="connsiteX55" fmla="*/ 11979798 w 12199717"/>
              <a:gd name="connsiteY55" fmla="*/ 219919 h 3750197"/>
              <a:gd name="connsiteX56" fmla="*/ 12026097 w 12199717"/>
              <a:gd name="connsiteY56" fmla="*/ 214131 h 3750197"/>
              <a:gd name="connsiteX57" fmla="*/ 12130269 w 12199717"/>
              <a:gd name="connsiteY57" fmla="*/ 202557 h 3750197"/>
              <a:gd name="connsiteX58" fmla="*/ 12170780 w 12199717"/>
              <a:gd name="connsiteY58" fmla="*/ 190982 h 3750197"/>
              <a:gd name="connsiteX59" fmla="*/ 12193929 w 12199717"/>
              <a:gd name="connsiteY59" fmla="*/ 185195 h 3750197"/>
              <a:gd name="connsiteX60" fmla="*/ 12199717 w 12199717"/>
              <a:gd name="connsiteY60" fmla="*/ 3750197 h 3750197"/>
              <a:gd name="connsiteX61" fmla="*/ 0 w 12199717"/>
              <a:gd name="connsiteY61" fmla="*/ 3744410 h 3750197"/>
              <a:gd name="connsiteX62" fmla="*/ 0 w 12199717"/>
              <a:gd name="connsiteY62"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2772137 w 12199717"/>
              <a:gd name="connsiteY5" fmla="*/ 0 h 3750197"/>
              <a:gd name="connsiteX6" fmla="*/ 2974694 w 12199717"/>
              <a:gd name="connsiteY6" fmla="*/ 11574 h 3750197"/>
              <a:gd name="connsiteX7" fmla="*/ 3269848 w 12199717"/>
              <a:gd name="connsiteY7" fmla="*/ 17362 h 3750197"/>
              <a:gd name="connsiteX8" fmla="*/ 3975904 w 12199717"/>
              <a:gd name="connsiteY8" fmla="*/ 23149 h 3750197"/>
              <a:gd name="connsiteX9" fmla="*/ 4109013 w 12199717"/>
              <a:gd name="connsiteY9" fmla="*/ 28936 h 3750197"/>
              <a:gd name="connsiteX10" fmla="*/ 4178461 w 12199717"/>
              <a:gd name="connsiteY10" fmla="*/ 34724 h 3750197"/>
              <a:gd name="connsiteX11" fmla="*/ 4508340 w 12199717"/>
              <a:gd name="connsiteY11" fmla="*/ 63660 h 3750197"/>
              <a:gd name="connsiteX12" fmla="*/ 4930816 w 12199717"/>
              <a:gd name="connsiteY12" fmla="*/ 127321 h 3750197"/>
              <a:gd name="connsiteX13" fmla="*/ 5029200 w 12199717"/>
              <a:gd name="connsiteY13" fmla="*/ 138896 h 3750197"/>
              <a:gd name="connsiteX14" fmla="*/ 5104436 w 12199717"/>
              <a:gd name="connsiteY14" fmla="*/ 156258 h 3750197"/>
              <a:gd name="connsiteX15" fmla="*/ 5144947 w 12199717"/>
              <a:gd name="connsiteY15" fmla="*/ 162045 h 3750197"/>
              <a:gd name="connsiteX16" fmla="*/ 5359079 w 12199717"/>
              <a:gd name="connsiteY16" fmla="*/ 190982 h 3750197"/>
              <a:gd name="connsiteX17" fmla="*/ 5451676 w 12199717"/>
              <a:gd name="connsiteY17" fmla="*/ 214131 h 3750197"/>
              <a:gd name="connsiteX18" fmla="*/ 5590572 w 12199717"/>
              <a:gd name="connsiteY18" fmla="*/ 237281 h 3750197"/>
              <a:gd name="connsiteX19" fmla="*/ 5654233 w 12199717"/>
              <a:gd name="connsiteY19" fmla="*/ 254643 h 3750197"/>
              <a:gd name="connsiteX20" fmla="*/ 5746831 w 12199717"/>
              <a:gd name="connsiteY20" fmla="*/ 277792 h 3750197"/>
              <a:gd name="connsiteX21" fmla="*/ 5810491 w 12199717"/>
              <a:gd name="connsiteY21" fmla="*/ 289367 h 3750197"/>
              <a:gd name="connsiteX22" fmla="*/ 5868365 w 12199717"/>
              <a:gd name="connsiteY22" fmla="*/ 300941 h 3750197"/>
              <a:gd name="connsiteX23" fmla="*/ 5955175 w 12199717"/>
              <a:gd name="connsiteY23" fmla="*/ 318303 h 3750197"/>
              <a:gd name="connsiteX24" fmla="*/ 6013048 w 12199717"/>
              <a:gd name="connsiteY24" fmla="*/ 335665 h 3750197"/>
              <a:gd name="connsiteX25" fmla="*/ 6117221 w 12199717"/>
              <a:gd name="connsiteY25" fmla="*/ 347240 h 3750197"/>
              <a:gd name="connsiteX26" fmla="*/ 6140370 w 12199717"/>
              <a:gd name="connsiteY26" fmla="*/ 353027 h 3750197"/>
              <a:gd name="connsiteX27" fmla="*/ 6279266 w 12199717"/>
              <a:gd name="connsiteY27" fmla="*/ 364602 h 3750197"/>
              <a:gd name="connsiteX28" fmla="*/ 6412375 w 12199717"/>
              <a:gd name="connsiteY28" fmla="*/ 370389 h 3750197"/>
              <a:gd name="connsiteX29" fmla="*/ 6585995 w 12199717"/>
              <a:gd name="connsiteY29" fmla="*/ 381964 h 3750197"/>
              <a:gd name="connsiteX30" fmla="*/ 6690167 w 12199717"/>
              <a:gd name="connsiteY30" fmla="*/ 387751 h 3750197"/>
              <a:gd name="connsiteX31" fmla="*/ 7275316 w 12199717"/>
              <a:gd name="connsiteY31" fmla="*/ 410901 h 3750197"/>
              <a:gd name="connsiteX32" fmla="*/ 8165940 w 12199717"/>
              <a:gd name="connsiteY32" fmla="*/ 428263 h 3750197"/>
              <a:gd name="connsiteX33" fmla="*/ 9427580 w 12199717"/>
              <a:gd name="connsiteY33" fmla="*/ 410901 h 3750197"/>
              <a:gd name="connsiteX34" fmla="*/ 9531752 w 12199717"/>
              <a:gd name="connsiteY34" fmla="*/ 399326 h 3750197"/>
              <a:gd name="connsiteX35" fmla="*/ 9647499 w 12199717"/>
              <a:gd name="connsiteY35" fmla="*/ 387751 h 3750197"/>
              <a:gd name="connsiteX36" fmla="*/ 9751671 w 12199717"/>
              <a:gd name="connsiteY36" fmla="*/ 376177 h 3750197"/>
              <a:gd name="connsiteX37" fmla="*/ 9878993 w 12199717"/>
              <a:gd name="connsiteY37" fmla="*/ 364602 h 3750197"/>
              <a:gd name="connsiteX38" fmla="*/ 9925291 w 12199717"/>
              <a:gd name="connsiteY38" fmla="*/ 353027 h 3750197"/>
              <a:gd name="connsiteX39" fmla="*/ 9948441 w 12199717"/>
              <a:gd name="connsiteY39" fmla="*/ 347240 h 3750197"/>
              <a:gd name="connsiteX40" fmla="*/ 9983165 w 12199717"/>
              <a:gd name="connsiteY40" fmla="*/ 335665 h 3750197"/>
              <a:gd name="connsiteX41" fmla="*/ 10017889 w 12199717"/>
              <a:gd name="connsiteY41" fmla="*/ 329878 h 3750197"/>
              <a:gd name="connsiteX42" fmla="*/ 10046826 w 12199717"/>
              <a:gd name="connsiteY42" fmla="*/ 318303 h 3750197"/>
              <a:gd name="connsiteX43" fmla="*/ 10081550 w 12199717"/>
              <a:gd name="connsiteY43" fmla="*/ 312516 h 3750197"/>
              <a:gd name="connsiteX44" fmla="*/ 10098912 w 12199717"/>
              <a:gd name="connsiteY44" fmla="*/ 300941 h 3750197"/>
              <a:gd name="connsiteX45" fmla="*/ 10116274 w 12199717"/>
              <a:gd name="connsiteY45" fmla="*/ 295154 h 3750197"/>
              <a:gd name="connsiteX46" fmla="*/ 10174147 w 12199717"/>
              <a:gd name="connsiteY46" fmla="*/ 289367 h 3750197"/>
              <a:gd name="connsiteX47" fmla="*/ 10781818 w 12199717"/>
              <a:gd name="connsiteY47" fmla="*/ 277792 h 3750197"/>
              <a:gd name="connsiteX48" fmla="*/ 10984375 w 12199717"/>
              <a:gd name="connsiteY48" fmla="*/ 266217 h 3750197"/>
              <a:gd name="connsiteX49" fmla="*/ 11129059 w 12199717"/>
              <a:gd name="connsiteY49" fmla="*/ 260430 h 3750197"/>
              <a:gd name="connsiteX50" fmla="*/ 11308466 w 12199717"/>
              <a:gd name="connsiteY50" fmla="*/ 248855 h 3750197"/>
              <a:gd name="connsiteX51" fmla="*/ 11412638 w 12199717"/>
              <a:gd name="connsiteY51" fmla="*/ 243068 h 3750197"/>
              <a:gd name="connsiteX52" fmla="*/ 11603621 w 12199717"/>
              <a:gd name="connsiteY52" fmla="*/ 231493 h 3750197"/>
              <a:gd name="connsiteX53" fmla="*/ 11719367 w 12199717"/>
              <a:gd name="connsiteY53" fmla="*/ 225706 h 3750197"/>
              <a:gd name="connsiteX54" fmla="*/ 11979798 w 12199717"/>
              <a:gd name="connsiteY54" fmla="*/ 219919 h 3750197"/>
              <a:gd name="connsiteX55" fmla="*/ 12026097 w 12199717"/>
              <a:gd name="connsiteY55" fmla="*/ 214131 h 3750197"/>
              <a:gd name="connsiteX56" fmla="*/ 12130269 w 12199717"/>
              <a:gd name="connsiteY56" fmla="*/ 202557 h 3750197"/>
              <a:gd name="connsiteX57" fmla="*/ 12170780 w 12199717"/>
              <a:gd name="connsiteY57" fmla="*/ 190982 h 3750197"/>
              <a:gd name="connsiteX58" fmla="*/ 12193929 w 12199717"/>
              <a:gd name="connsiteY58" fmla="*/ 185195 h 3750197"/>
              <a:gd name="connsiteX59" fmla="*/ 12199717 w 12199717"/>
              <a:gd name="connsiteY59" fmla="*/ 3750197 h 3750197"/>
              <a:gd name="connsiteX60" fmla="*/ 0 w 12199717"/>
              <a:gd name="connsiteY60" fmla="*/ 3744410 h 3750197"/>
              <a:gd name="connsiteX61" fmla="*/ 0 w 12199717"/>
              <a:gd name="connsiteY61"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966486 w 12199717"/>
              <a:gd name="connsiteY3" fmla="*/ 104172 h 3750197"/>
              <a:gd name="connsiteX4" fmla="*/ 2772137 w 12199717"/>
              <a:gd name="connsiteY4" fmla="*/ 0 h 3750197"/>
              <a:gd name="connsiteX5" fmla="*/ 2974694 w 12199717"/>
              <a:gd name="connsiteY5" fmla="*/ 11574 h 3750197"/>
              <a:gd name="connsiteX6" fmla="*/ 3269848 w 12199717"/>
              <a:gd name="connsiteY6" fmla="*/ 17362 h 3750197"/>
              <a:gd name="connsiteX7" fmla="*/ 3975904 w 12199717"/>
              <a:gd name="connsiteY7" fmla="*/ 23149 h 3750197"/>
              <a:gd name="connsiteX8" fmla="*/ 4109013 w 12199717"/>
              <a:gd name="connsiteY8" fmla="*/ 28936 h 3750197"/>
              <a:gd name="connsiteX9" fmla="*/ 4178461 w 12199717"/>
              <a:gd name="connsiteY9" fmla="*/ 34724 h 3750197"/>
              <a:gd name="connsiteX10" fmla="*/ 4508340 w 12199717"/>
              <a:gd name="connsiteY10" fmla="*/ 63660 h 3750197"/>
              <a:gd name="connsiteX11" fmla="*/ 4930816 w 12199717"/>
              <a:gd name="connsiteY11" fmla="*/ 127321 h 3750197"/>
              <a:gd name="connsiteX12" fmla="*/ 5029200 w 12199717"/>
              <a:gd name="connsiteY12" fmla="*/ 138896 h 3750197"/>
              <a:gd name="connsiteX13" fmla="*/ 5104436 w 12199717"/>
              <a:gd name="connsiteY13" fmla="*/ 156258 h 3750197"/>
              <a:gd name="connsiteX14" fmla="*/ 5144947 w 12199717"/>
              <a:gd name="connsiteY14" fmla="*/ 162045 h 3750197"/>
              <a:gd name="connsiteX15" fmla="*/ 5359079 w 12199717"/>
              <a:gd name="connsiteY15" fmla="*/ 190982 h 3750197"/>
              <a:gd name="connsiteX16" fmla="*/ 5451676 w 12199717"/>
              <a:gd name="connsiteY16" fmla="*/ 214131 h 3750197"/>
              <a:gd name="connsiteX17" fmla="*/ 5590572 w 12199717"/>
              <a:gd name="connsiteY17" fmla="*/ 237281 h 3750197"/>
              <a:gd name="connsiteX18" fmla="*/ 5654233 w 12199717"/>
              <a:gd name="connsiteY18" fmla="*/ 254643 h 3750197"/>
              <a:gd name="connsiteX19" fmla="*/ 5746831 w 12199717"/>
              <a:gd name="connsiteY19" fmla="*/ 277792 h 3750197"/>
              <a:gd name="connsiteX20" fmla="*/ 5810491 w 12199717"/>
              <a:gd name="connsiteY20" fmla="*/ 289367 h 3750197"/>
              <a:gd name="connsiteX21" fmla="*/ 5868365 w 12199717"/>
              <a:gd name="connsiteY21" fmla="*/ 300941 h 3750197"/>
              <a:gd name="connsiteX22" fmla="*/ 5955175 w 12199717"/>
              <a:gd name="connsiteY22" fmla="*/ 318303 h 3750197"/>
              <a:gd name="connsiteX23" fmla="*/ 6013048 w 12199717"/>
              <a:gd name="connsiteY23" fmla="*/ 335665 h 3750197"/>
              <a:gd name="connsiteX24" fmla="*/ 6117221 w 12199717"/>
              <a:gd name="connsiteY24" fmla="*/ 347240 h 3750197"/>
              <a:gd name="connsiteX25" fmla="*/ 6140370 w 12199717"/>
              <a:gd name="connsiteY25" fmla="*/ 353027 h 3750197"/>
              <a:gd name="connsiteX26" fmla="*/ 6279266 w 12199717"/>
              <a:gd name="connsiteY26" fmla="*/ 364602 h 3750197"/>
              <a:gd name="connsiteX27" fmla="*/ 6412375 w 12199717"/>
              <a:gd name="connsiteY27" fmla="*/ 370389 h 3750197"/>
              <a:gd name="connsiteX28" fmla="*/ 6585995 w 12199717"/>
              <a:gd name="connsiteY28" fmla="*/ 381964 h 3750197"/>
              <a:gd name="connsiteX29" fmla="*/ 6690167 w 12199717"/>
              <a:gd name="connsiteY29" fmla="*/ 387751 h 3750197"/>
              <a:gd name="connsiteX30" fmla="*/ 7275316 w 12199717"/>
              <a:gd name="connsiteY30" fmla="*/ 410901 h 3750197"/>
              <a:gd name="connsiteX31" fmla="*/ 8165940 w 12199717"/>
              <a:gd name="connsiteY31" fmla="*/ 428263 h 3750197"/>
              <a:gd name="connsiteX32" fmla="*/ 9427580 w 12199717"/>
              <a:gd name="connsiteY32" fmla="*/ 410901 h 3750197"/>
              <a:gd name="connsiteX33" fmla="*/ 9531752 w 12199717"/>
              <a:gd name="connsiteY33" fmla="*/ 399326 h 3750197"/>
              <a:gd name="connsiteX34" fmla="*/ 9647499 w 12199717"/>
              <a:gd name="connsiteY34" fmla="*/ 387751 h 3750197"/>
              <a:gd name="connsiteX35" fmla="*/ 9751671 w 12199717"/>
              <a:gd name="connsiteY35" fmla="*/ 376177 h 3750197"/>
              <a:gd name="connsiteX36" fmla="*/ 9878993 w 12199717"/>
              <a:gd name="connsiteY36" fmla="*/ 364602 h 3750197"/>
              <a:gd name="connsiteX37" fmla="*/ 9925291 w 12199717"/>
              <a:gd name="connsiteY37" fmla="*/ 353027 h 3750197"/>
              <a:gd name="connsiteX38" fmla="*/ 9948441 w 12199717"/>
              <a:gd name="connsiteY38" fmla="*/ 347240 h 3750197"/>
              <a:gd name="connsiteX39" fmla="*/ 9983165 w 12199717"/>
              <a:gd name="connsiteY39" fmla="*/ 335665 h 3750197"/>
              <a:gd name="connsiteX40" fmla="*/ 10017889 w 12199717"/>
              <a:gd name="connsiteY40" fmla="*/ 329878 h 3750197"/>
              <a:gd name="connsiteX41" fmla="*/ 10046826 w 12199717"/>
              <a:gd name="connsiteY41" fmla="*/ 318303 h 3750197"/>
              <a:gd name="connsiteX42" fmla="*/ 10081550 w 12199717"/>
              <a:gd name="connsiteY42" fmla="*/ 312516 h 3750197"/>
              <a:gd name="connsiteX43" fmla="*/ 10098912 w 12199717"/>
              <a:gd name="connsiteY43" fmla="*/ 300941 h 3750197"/>
              <a:gd name="connsiteX44" fmla="*/ 10116274 w 12199717"/>
              <a:gd name="connsiteY44" fmla="*/ 295154 h 3750197"/>
              <a:gd name="connsiteX45" fmla="*/ 10174147 w 12199717"/>
              <a:gd name="connsiteY45" fmla="*/ 289367 h 3750197"/>
              <a:gd name="connsiteX46" fmla="*/ 10781818 w 12199717"/>
              <a:gd name="connsiteY46" fmla="*/ 277792 h 3750197"/>
              <a:gd name="connsiteX47" fmla="*/ 10984375 w 12199717"/>
              <a:gd name="connsiteY47" fmla="*/ 266217 h 3750197"/>
              <a:gd name="connsiteX48" fmla="*/ 11129059 w 12199717"/>
              <a:gd name="connsiteY48" fmla="*/ 260430 h 3750197"/>
              <a:gd name="connsiteX49" fmla="*/ 11308466 w 12199717"/>
              <a:gd name="connsiteY49" fmla="*/ 248855 h 3750197"/>
              <a:gd name="connsiteX50" fmla="*/ 11412638 w 12199717"/>
              <a:gd name="connsiteY50" fmla="*/ 243068 h 3750197"/>
              <a:gd name="connsiteX51" fmla="*/ 11603621 w 12199717"/>
              <a:gd name="connsiteY51" fmla="*/ 231493 h 3750197"/>
              <a:gd name="connsiteX52" fmla="*/ 11719367 w 12199717"/>
              <a:gd name="connsiteY52" fmla="*/ 225706 h 3750197"/>
              <a:gd name="connsiteX53" fmla="*/ 11979798 w 12199717"/>
              <a:gd name="connsiteY53" fmla="*/ 219919 h 3750197"/>
              <a:gd name="connsiteX54" fmla="*/ 12026097 w 12199717"/>
              <a:gd name="connsiteY54" fmla="*/ 214131 h 3750197"/>
              <a:gd name="connsiteX55" fmla="*/ 12130269 w 12199717"/>
              <a:gd name="connsiteY55" fmla="*/ 202557 h 3750197"/>
              <a:gd name="connsiteX56" fmla="*/ 12170780 w 12199717"/>
              <a:gd name="connsiteY56" fmla="*/ 190982 h 3750197"/>
              <a:gd name="connsiteX57" fmla="*/ 12193929 w 12199717"/>
              <a:gd name="connsiteY57" fmla="*/ 185195 h 3750197"/>
              <a:gd name="connsiteX58" fmla="*/ 12199717 w 12199717"/>
              <a:gd name="connsiteY58" fmla="*/ 3750197 h 3750197"/>
              <a:gd name="connsiteX59" fmla="*/ 0 w 12199717"/>
              <a:gd name="connsiteY59" fmla="*/ 3744410 h 3750197"/>
              <a:gd name="connsiteX60" fmla="*/ 0 w 12199717"/>
              <a:gd name="connsiteY60"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2772137 w 12199717"/>
              <a:gd name="connsiteY3" fmla="*/ 0 h 3750197"/>
              <a:gd name="connsiteX4" fmla="*/ 2974694 w 12199717"/>
              <a:gd name="connsiteY4" fmla="*/ 11574 h 3750197"/>
              <a:gd name="connsiteX5" fmla="*/ 3269848 w 12199717"/>
              <a:gd name="connsiteY5" fmla="*/ 17362 h 3750197"/>
              <a:gd name="connsiteX6" fmla="*/ 3975904 w 12199717"/>
              <a:gd name="connsiteY6" fmla="*/ 23149 h 3750197"/>
              <a:gd name="connsiteX7" fmla="*/ 4109013 w 12199717"/>
              <a:gd name="connsiteY7" fmla="*/ 28936 h 3750197"/>
              <a:gd name="connsiteX8" fmla="*/ 4178461 w 12199717"/>
              <a:gd name="connsiteY8" fmla="*/ 34724 h 3750197"/>
              <a:gd name="connsiteX9" fmla="*/ 4508340 w 12199717"/>
              <a:gd name="connsiteY9" fmla="*/ 63660 h 3750197"/>
              <a:gd name="connsiteX10" fmla="*/ 4930816 w 12199717"/>
              <a:gd name="connsiteY10" fmla="*/ 127321 h 3750197"/>
              <a:gd name="connsiteX11" fmla="*/ 5029200 w 12199717"/>
              <a:gd name="connsiteY11" fmla="*/ 138896 h 3750197"/>
              <a:gd name="connsiteX12" fmla="*/ 5104436 w 12199717"/>
              <a:gd name="connsiteY12" fmla="*/ 156258 h 3750197"/>
              <a:gd name="connsiteX13" fmla="*/ 5144947 w 12199717"/>
              <a:gd name="connsiteY13" fmla="*/ 162045 h 3750197"/>
              <a:gd name="connsiteX14" fmla="*/ 5359079 w 12199717"/>
              <a:gd name="connsiteY14" fmla="*/ 190982 h 3750197"/>
              <a:gd name="connsiteX15" fmla="*/ 5451676 w 12199717"/>
              <a:gd name="connsiteY15" fmla="*/ 214131 h 3750197"/>
              <a:gd name="connsiteX16" fmla="*/ 5590572 w 12199717"/>
              <a:gd name="connsiteY16" fmla="*/ 237281 h 3750197"/>
              <a:gd name="connsiteX17" fmla="*/ 5654233 w 12199717"/>
              <a:gd name="connsiteY17" fmla="*/ 254643 h 3750197"/>
              <a:gd name="connsiteX18" fmla="*/ 5746831 w 12199717"/>
              <a:gd name="connsiteY18" fmla="*/ 277792 h 3750197"/>
              <a:gd name="connsiteX19" fmla="*/ 5810491 w 12199717"/>
              <a:gd name="connsiteY19" fmla="*/ 289367 h 3750197"/>
              <a:gd name="connsiteX20" fmla="*/ 5868365 w 12199717"/>
              <a:gd name="connsiteY20" fmla="*/ 300941 h 3750197"/>
              <a:gd name="connsiteX21" fmla="*/ 5955175 w 12199717"/>
              <a:gd name="connsiteY21" fmla="*/ 318303 h 3750197"/>
              <a:gd name="connsiteX22" fmla="*/ 6013048 w 12199717"/>
              <a:gd name="connsiteY22" fmla="*/ 335665 h 3750197"/>
              <a:gd name="connsiteX23" fmla="*/ 6117221 w 12199717"/>
              <a:gd name="connsiteY23" fmla="*/ 347240 h 3750197"/>
              <a:gd name="connsiteX24" fmla="*/ 6140370 w 12199717"/>
              <a:gd name="connsiteY24" fmla="*/ 353027 h 3750197"/>
              <a:gd name="connsiteX25" fmla="*/ 6279266 w 12199717"/>
              <a:gd name="connsiteY25" fmla="*/ 364602 h 3750197"/>
              <a:gd name="connsiteX26" fmla="*/ 6412375 w 12199717"/>
              <a:gd name="connsiteY26" fmla="*/ 370389 h 3750197"/>
              <a:gd name="connsiteX27" fmla="*/ 6585995 w 12199717"/>
              <a:gd name="connsiteY27" fmla="*/ 381964 h 3750197"/>
              <a:gd name="connsiteX28" fmla="*/ 6690167 w 12199717"/>
              <a:gd name="connsiteY28" fmla="*/ 387751 h 3750197"/>
              <a:gd name="connsiteX29" fmla="*/ 7275316 w 12199717"/>
              <a:gd name="connsiteY29" fmla="*/ 410901 h 3750197"/>
              <a:gd name="connsiteX30" fmla="*/ 8165940 w 12199717"/>
              <a:gd name="connsiteY30" fmla="*/ 428263 h 3750197"/>
              <a:gd name="connsiteX31" fmla="*/ 9427580 w 12199717"/>
              <a:gd name="connsiteY31" fmla="*/ 410901 h 3750197"/>
              <a:gd name="connsiteX32" fmla="*/ 9531752 w 12199717"/>
              <a:gd name="connsiteY32" fmla="*/ 399326 h 3750197"/>
              <a:gd name="connsiteX33" fmla="*/ 9647499 w 12199717"/>
              <a:gd name="connsiteY33" fmla="*/ 387751 h 3750197"/>
              <a:gd name="connsiteX34" fmla="*/ 9751671 w 12199717"/>
              <a:gd name="connsiteY34" fmla="*/ 376177 h 3750197"/>
              <a:gd name="connsiteX35" fmla="*/ 9878993 w 12199717"/>
              <a:gd name="connsiteY35" fmla="*/ 364602 h 3750197"/>
              <a:gd name="connsiteX36" fmla="*/ 9925291 w 12199717"/>
              <a:gd name="connsiteY36" fmla="*/ 353027 h 3750197"/>
              <a:gd name="connsiteX37" fmla="*/ 9948441 w 12199717"/>
              <a:gd name="connsiteY37" fmla="*/ 347240 h 3750197"/>
              <a:gd name="connsiteX38" fmla="*/ 9983165 w 12199717"/>
              <a:gd name="connsiteY38" fmla="*/ 335665 h 3750197"/>
              <a:gd name="connsiteX39" fmla="*/ 10017889 w 12199717"/>
              <a:gd name="connsiteY39" fmla="*/ 329878 h 3750197"/>
              <a:gd name="connsiteX40" fmla="*/ 10046826 w 12199717"/>
              <a:gd name="connsiteY40" fmla="*/ 318303 h 3750197"/>
              <a:gd name="connsiteX41" fmla="*/ 10081550 w 12199717"/>
              <a:gd name="connsiteY41" fmla="*/ 312516 h 3750197"/>
              <a:gd name="connsiteX42" fmla="*/ 10098912 w 12199717"/>
              <a:gd name="connsiteY42" fmla="*/ 300941 h 3750197"/>
              <a:gd name="connsiteX43" fmla="*/ 10116274 w 12199717"/>
              <a:gd name="connsiteY43" fmla="*/ 295154 h 3750197"/>
              <a:gd name="connsiteX44" fmla="*/ 10174147 w 12199717"/>
              <a:gd name="connsiteY44" fmla="*/ 289367 h 3750197"/>
              <a:gd name="connsiteX45" fmla="*/ 10781818 w 12199717"/>
              <a:gd name="connsiteY45" fmla="*/ 277792 h 3750197"/>
              <a:gd name="connsiteX46" fmla="*/ 10984375 w 12199717"/>
              <a:gd name="connsiteY46" fmla="*/ 266217 h 3750197"/>
              <a:gd name="connsiteX47" fmla="*/ 11129059 w 12199717"/>
              <a:gd name="connsiteY47" fmla="*/ 260430 h 3750197"/>
              <a:gd name="connsiteX48" fmla="*/ 11308466 w 12199717"/>
              <a:gd name="connsiteY48" fmla="*/ 248855 h 3750197"/>
              <a:gd name="connsiteX49" fmla="*/ 11412638 w 12199717"/>
              <a:gd name="connsiteY49" fmla="*/ 243068 h 3750197"/>
              <a:gd name="connsiteX50" fmla="*/ 11603621 w 12199717"/>
              <a:gd name="connsiteY50" fmla="*/ 231493 h 3750197"/>
              <a:gd name="connsiteX51" fmla="*/ 11719367 w 12199717"/>
              <a:gd name="connsiteY51" fmla="*/ 225706 h 3750197"/>
              <a:gd name="connsiteX52" fmla="*/ 11979798 w 12199717"/>
              <a:gd name="connsiteY52" fmla="*/ 219919 h 3750197"/>
              <a:gd name="connsiteX53" fmla="*/ 12026097 w 12199717"/>
              <a:gd name="connsiteY53" fmla="*/ 214131 h 3750197"/>
              <a:gd name="connsiteX54" fmla="*/ 12130269 w 12199717"/>
              <a:gd name="connsiteY54" fmla="*/ 202557 h 3750197"/>
              <a:gd name="connsiteX55" fmla="*/ 12170780 w 12199717"/>
              <a:gd name="connsiteY55" fmla="*/ 190982 h 3750197"/>
              <a:gd name="connsiteX56" fmla="*/ 12193929 w 12199717"/>
              <a:gd name="connsiteY56" fmla="*/ 185195 h 3750197"/>
              <a:gd name="connsiteX57" fmla="*/ 12199717 w 12199717"/>
              <a:gd name="connsiteY57" fmla="*/ 3750197 h 3750197"/>
              <a:gd name="connsiteX58" fmla="*/ 0 w 12199717"/>
              <a:gd name="connsiteY58" fmla="*/ 3744410 h 3750197"/>
              <a:gd name="connsiteX59" fmla="*/ 0 w 12199717"/>
              <a:gd name="connsiteY59" fmla="*/ 231493 h 3750197"/>
              <a:gd name="connsiteX0" fmla="*/ 0 w 12199717"/>
              <a:gd name="connsiteY0" fmla="*/ 231493 h 3750197"/>
              <a:gd name="connsiteX1" fmla="*/ 0 w 12199717"/>
              <a:gd name="connsiteY1" fmla="*/ 231493 h 3750197"/>
              <a:gd name="connsiteX2" fmla="*/ 2772137 w 12199717"/>
              <a:gd name="connsiteY2" fmla="*/ 0 h 3750197"/>
              <a:gd name="connsiteX3" fmla="*/ 2974694 w 12199717"/>
              <a:gd name="connsiteY3" fmla="*/ 11574 h 3750197"/>
              <a:gd name="connsiteX4" fmla="*/ 3269848 w 12199717"/>
              <a:gd name="connsiteY4" fmla="*/ 17362 h 3750197"/>
              <a:gd name="connsiteX5" fmla="*/ 3975904 w 12199717"/>
              <a:gd name="connsiteY5" fmla="*/ 23149 h 3750197"/>
              <a:gd name="connsiteX6" fmla="*/ 4109013 w 12199717"/>
              <a:gd name="connsiteY6" fmla="*/ 28936 h 3750197"/>
              <a:gd name="connsiteX7" fmla="*/ 4178461 w 12199717"/>
              <a:gd name="connsiteY7" fmla="*/ 34724 h 3750197"/>
              <a:gd name="connsiteX8" fmla="*/ 4508340 w 12199717"/>
              <a:gd name="connsiteY8" fmla="*/ 63660 h 3750197"/>
              <a:gd name="connsiteX9" fmla="*/ 4930816 w 12199717"/>
              <a:gd name="connsiteY9" fmla="*/ 127321 h 3750197"/>
              <a:gd name="connsiteX10" fmla="*/ 5029200 w 12199717"/>
              <a:gd name="connsiteY10" fmla="*/ 138896 h 3750197"/>
              <a:gd name="connsiteX11" fmla="*/ 5104436 w 12199717"/>
              <a:gd name="connsiteY11" fmla="*/ 156258 h 3750197"/>
              <a:gd name="connsiteX12" fmla="*/ 5144947 w 12199717"/>
              <a:gd name="connsiteY12" fmla="*/ 162045 h 3750197"/>
              <a:gd name="connsiteX13" fmla="*/ 5359079 w 12199717"/>
              <a:gd name="connsiteY13" fmla="*/ 190982 h 3750197"/>
              <a:gd name="connsiteX14" fmla="*/ 5451676 w 12199717"/>
              <a:gd name="connsiteY14" fmla="*/ 214131 h 3750197"/>
              <a:gd name="connsiteX15" fmla="*/ 5590572 w 12199717"/>
              <a:gd name="connsiteY15" fmla="*/ 237281 h 3750197"/>
              <a:gd name="connsiteX16" fmla="*/ 5654233 w 12199717"/>
              <a:gd name="connsiteY16" fmla="*/ 254643 h 3750197"/>
              <a:gd name="connsiteX17" fmla="*/ 5746831 w 12199717"/>
              <a:gd name="connsiteY17" fmla="*/ 277792 h 3750197"/>
              <a:gd name="connsiteX18" fmla="*/ 5810491 w 12199717"/>
              <a:gd name="connsiteY18" fmla="*/ 289367 h 3750197"/>
              <a:gd name="connsiteX19" fmla="*/ 5868365 w 12199717"/>
              <a:gd name="connsiteY19" fmla="*/ 300941 h 3750197"/>
              <a:gd name="connsiteX20" fmla="*/ 5955175 w 12199717"/>
              <a:gd name="connsiteY20" fmla="*/ 318303 h 3750197"/>
              <a:gd name="connsiteX21" fmla="*/ 6013048 w 12199717"/>
              <a:gd name="connsiteY21" fmla="*/ 335665 h 3750197"/>
              <a:gd name="connsiteX22" fmla="*/ 6117221 w 12199717"/>
              <a:gd name="connsiteY22" fmla="*/ 347240 h 3750197"/>
              <a:gd name="connsiteX23" fmla="*/ 6140370 w 12199717"/>
              <a:gd name="connsiteY23" fmla="*/ 353027 h 3750197"/>
              <a:gd name="connsiteX24" fmla="*/ 6279266 w 12199717"/>
              <a:gd name="connsiteY24" fmla="*/ 364602 h 3750197"/>
              <a:gd name="connsiteX25" fmla="*/ 6412375 w 12199717"/>
              <a:gd name="connsiteY25" fmla="*/ 370389 h 3750197"/>
              <a:gd name="connsiteX26" fmla="*/ 6585995 w 12199717"/>
              <a:gd name="connsiteY26" fmla="*/ 381964 h 3750197"/>
              <a:gd name="connsiteX27" fmla="*/ 6690167 w 12199717"/>
              <a:gd name="connsiteY27" fmla="*/ 387751 h 3750197"/>
              <a:gd name="connsiteX28" fmla="*/ 7275316 w 12199717"/>
              <a:gd name="connsiteY28" fmla="*/ 410901 h 3750197"/>
              <a:gd name="connsiteX29" fmla="*/ 8165940 w 12199717"/>
              <a:gd name="connsiteY29" fmla="*/ 428263 h 3750197"/>
              <a:gd name="connsiteX30" fmla="*/ 9427580 w 12199717"/>
              <a:gd name="connsiteY30" fmla="*/ 410901 h 3750197"/>
              <a:gd name="connsiteX31" fmla="*/ 9531752 w 12199717"/>
              <a:gd name="connsiteY31" fmla="*/ 399326 h 3750197"/>
              <a:gd name="connsiteX32" fmla="*/ 9647499 w 12199717"/>
              <a:gd name="connsiteY32" fmla="*/ 387751 h 3750197"/>
              <a:gd name="connsiteX33" fmla="*/ 9751671 w 12199717"/>
              <a:gd name="connsiteY33" fmla="*/ 376177 h 3750197"/>
              <a:gd name="connsiteX34" fmla="*/ 9878993 w 12199717"/>
              <a:gd name="connsiteY34" fmla="*/ 364602 h 3750197"/>
              <a:gd name="connsiteX35" fmla="*/ 9925291 w 12199717"/>
              <a:gd name="connsiteY35" fmla="*/ 353027 h 3750197"/>
              <a:gd name="connsiteX36" fmla="*/ 9948441 w 12199717"/>
              <a:gd name="connsiteY36" fmla="*/ 347240 h 3750197"/>
              <a:gd name="connsiteX37" fmla="*/ 9983165 w 12199717"/>
              <a:gd name="connsiteY37" fmla="*/ 335665 h 3750197"/>
              <a:gd name="connsiteX38" fmla="*/ 10017889 w 12199717"/>
              <a:gd name="connsiteY38" fmla="*/ 329878 h 3750197"/>
              <a:gd name="connsiteX39" fmla="*/ 10046826 w 12199717"/>
              <a:gd name="connsiteY39" fmla="*/ 318303 h 3750197"/>
              <a:gd name="connsiteX40" fmla="*/ 10081550 w 12199717"/>
              <a:gd name="connsiteY40" fmla="*/ 312516 h 3750197"/>
              <a:gd name="connsiteX41" fmla="*/ 10098912 w 12199717"/>
              <a:gd name="connsiteY41" fmla="*/ 300941 h 3750197"/>
              <a:gd name="connsiteX42" fmla="*/ 10116274 w 12199717"/>
              <a:gd name="connsiteY42" fmla="*/ 295154 h 3750197"/>
              <a:gd name="connsiteX43" fmla="*/ 10174147 w 12199717"/>
              <a:gd name="connsiteY43" fmla="*/ 289367 h 3750197"/>
              <a:gd name="connsiteX44" fmla="*/ 10781818 w 12199717"/>
              <a:gd name="connsiteY44" fmla="*/ 277792 h 3750197"/>
              <a:gd name="connsiteX45" fmla="*/ 10984375 w 12199717"/>
              <a:gd name="connsiteY45" fmla="*/ 266217 h 3750197"/>
              <a:gd name="connsiteX46" fmla="*/ 11129059 w 12199717"/>
              <a:gd name="connsiteY46" fmla="*/ 260430 h 3750197"/>
              <a:gd name="connsiteX47" fmla="*/ 11308466 w 12199717"/>
              <a:gd name="connsiteY47" fmla="*/ 248855 h 3750197"/>
              <a:gd name="connsiteX48" fmla="*/ 11412638 w 12199717"/>
              <a:gd name="connsiteY48" fmla="*/ 243068 h 3750197"/>
              <a:gd name="connsiteX49" fmla="*/ 11603621 w 12199717"/>
              <a:gd name="connsiteY49" fmla="*/ 231493 h 3750197"/>
              <a:gd name="connsiteX50" fmla="*/ 11719367 w 12199717"/>
              <a:gd name="connsiteY50" fmla="*/ 225706 h 3750197"/>
              <a:gd name="connsiteX51" fmla="*/ 11979798 w 12199717"/>
              <a:gd name="connsiteY51" fmla="*/ 219919 h 3750197"/>
              <a:gd name="connsiteX52" fmla="*/ 12026097 w 12199717"/>
              <a:gd name="connsiteY52" fmla="*/ 214131 h 3750197"/>
              <a:gd name="connsiteX53" fmla="*/ 12130269 w 12199717"/>
              <a:gd name="connsiteY53" fmla="*/ 202557 h 3750197"/>
              <a:gd name="connsiteX54" fmla="*/ 12170780 w 12199717"/>
              <a:gd name="connsiteY54" fmla="*/ 190982 h 3750197"/>
              <a:gd name="connsiteX55" fmla="*/ 12193929 w 12199717"/>
              <a:gd name="connsiteY55" fmla="*/ 185195 h 3750197"/>
              <a:gd name="connsiteX56" fmla="*/ 12199717 w 12199717"/>
              <a:gd name="connsiteY56" fmla="*/ 3750197 h 3750197"/>
              <a:gd name="connsiteX57" fmla="*/ 0 w 12199717"/>
              <a:gd name="connsiteY57" fmla="*/ 3744410 h 3750197"/>
              <a:gd name="connsiteX58" fmla="*/ 0 w 12199717"/>
              <a:gd name="connsiteY58" fmla="*/ 231493 h 3750197"/>
              <a:gd name="connsiteX0" fmla="*/ 0 w 12199717"/>
              <a:gd name="connsiteY0" fmla="*/ 244406 h 3763110"/>
              <a:gd name="connsiteX1" fmla="*/ 0 w 12199717"/>
              <a:gd name="connsiteY1" fmla="*/ 244406 h 3763110"/>
              <a:gd name="connsiteX2" fmla="*/ 2772137 w 12199717"/>
              <a:gd name="connsiteY2" fmla="*/ 12913 h 3763110"/>
              <a:gd name="connsiteX3" fmla="*/ 3269848 w 12199717"/>
              <a:gd name="connsiteY3" fmla="*/ 30275 h 3763110"/>
              <a:gd name="connsiteX4" fmla="*/ 3975904 w 12199717"/>
              <a:gd name="connsiteY4" fmla="*/ 36062 h 3763110"/>
              <a:gd name="connsiteX5" fmla="*/ 4109013 w 12199717"/>
              <a:gd name="connsiteY5" fmla="*/ 41849 h 3763110"/>
              <a:gd name="connsiteX6" fmla="*/ 4178461 w 12199717"/>
              <a:gd name="connsiteY6" fmla="*/ 47637 h 3763110"/>
              <a:gd name="connsiteX7" fmla="*/ 4508340 w 12199717"/>
              <a:gd name="connsiteY7" fmla="*/ 76573 h 3763110"/>
              <a:gd name="connsiteX8" fmla="*/ 4930816 w 12199717"/>
              <a:gd name="connsiteY8" fmla="*/ 140234 h 3763110"/>
              <a:gd name="connsiteX9" fmla="*/ 5029200 w 12199717"/>
              <a:gd name="connsiteY9" fmla="*/ 151809 h 3763110"/>
              <a:gd name="connsiteX10" fmla="*/ 5104436 w 12199717"/>
              <a:gd name="connsiteY10" fmla="*/ 169171 h 3763110"/>
              <a:gd name="connsiteX11" fmla="*/ 5144947 w 12199717"/>
              <a:gd name="connsiteY11" fmla="*/ 174958 h 3763110"/>
              <a:gd name="connsiteX12" fmla="*/ 5359079 w 12199717"/>
              <a:gd name="connsiteY12" fmla="*/ 203895 h 3763110"/>
              <a:gd name="connsiteX13" fmla="*/ 5451676 w 12199717"/>
              <a:gd name="connsiteY13" fmla="*/ 227044 h 3763110"/>
              <a:gd name="connsiteX14" fmla="*/ 5590572 w 12199717"/>
              <a:gd name="connsiteY14" fmla="*/ 250194 h 3763110"/>
              <a:gd name="connsiteX15" fmla="*/ 5654233 w 12199717"/>
              <a:gd name="connsiteY15" fmla="*/ 267556 h 3763110"/>
              <a:gd name="connsiteX16" fmla="*/ 5746831 w 12199717"/>
              <a:gd name="connsiteY16" fmla="*/ 290705 h 3763110"/>
              <a:gd name="connsiteX17" fmla="*/ 5810491 w 12199717"/>
              <a:gd name="connsiteY17" fmla="*/ 302280 h 3763110"/>
              <a:gd name="connsiteX18" fmla="*/ 5868365 w 12199717"/>
              <a:gd name="connsiteY18" fmla="*/ 313854 h 3763110"/>
              <a:gd name="connsiteX19" fmla="*/ 5955175 w 12199717"/>
              <a:gd name="connsiteY19" fmla="*/ 331216 h 3763110"/>
              <a:gd name="connsiteX20" fmla="*/ 6013048 w 12199717"/>
              <a:gd name="connsiteY20" fmla="*/ 348578 h 3763110"/>
              <a:gd name="connsiteX21" fmla="*/ 6117221 w 12199717"/>
              <a:gd name="connsiteY21" fmla="*/ 360153 h 3763110"/>
              <a:gd name="connsiteX22" fmla="*/ 6140370 w 12199717"/>
              <a:gd name="connsiteY22" fmla="*/ 365940 h 3763110"/>
              <a:gd name="connsiteX23" fmla="*/ 6279266 w 12199717"/>
              <a:gd name="connsiteY23" fmla="*/ 377515 h 3763110"/>
              <a:gd name="connsiteX24" fmla="*/ 6412375 w 12199717"/>
              <a:gd name="connsiteY24" fmla="*/ 383302 h 3763110"/>
              <a:gd name="connsiteX25" fmla="*/ 6585995 w 12199717"/>
              <a:gd name="connsiteY25" fmla="*/ 394877 h 3763110"/>
              <a:gd name="connsiteX26" fmla="*/ 6690167 w 12199717"/>
              <a:gd name="connsiteY26" fmla="*/ 400664 h 3763110"/>
              <a:gd name="connsiteX27" fmla="*/ 7275316 w 12199717"/>
              <a:gd name="connsiteY27" fmla="*/ 423814 h 3763110"/>
              <a:gd name="connsiteX28" fmla="*/ 8165940 w 12199717"/>
              <a:gd name="connsiteY28" fmla="*/ 441176 h 3763110"/>
              <a:gd name="connsiteX29" fmla="*/ 9427580 w 12199717"/>
              <a:gd name="connsiteY29" fmla="*/ 423814 h 3763110"/>
              <a:gd name="connsiteX30" fmla="*/ 9531752 w 12199717"/>
              <a:gd name="connsiteY30" fmla="*/ 412239 h 3763110"/>
              <a:gd name="connsiteX31" fmla="*/ 9647499 w 12199717"/>
              <a:gd name="connsiteY31" fmla="*/ 400664 h 3763110"/>
              <a:gd name="connsiteX32" fmla="*/ 9751671 w 12199717"/>
              <a:gd name="connsiteY32" fmla="*/ 389090 h 3763110"/>
              <a:gd name="connsiteX33" fmla="*/ 9878993 w 12199717"/>
              <a:gd name="connsiteY33" fmla="*/ 377515 h 3763110"/>
              <a:gd name="connsiteX34" fmla="*/ 9925291 w 12199717"/>
              <a:gd name="connsiteY34" fmla="*/ 365940 h 3763110"/>
              <a:gd name="connsiteX35" fmla="*/ 9948441 w 12199717"/>
              <a:gd name="connsiteY35" fmla="*/ 360153 h 3763110"/>
              <a:gd name="connsiteX36" fmla="*/ 9983165 w 12199717"/>
              <a:gd name="connsiteY36" fmla="*/ 348578 h 3763110"/>
              <a:gd name="connsiteX37" fmla="*/ 10017889 w 12199717"/>
              <a:gd name="connsiteY37" fmla="*/ 342791 h 3763110"/>
              <a:gd name="connsiteX38" fmla="*/ 10046826 w 12199717"/>
              <a:gd name="connsiteY38" fmla="*/ 331216 h 3763110"/>
              <a:gd name="connsiteX39" fmla="*/ 10081550 w 12199717"/>
              <a:gd name="connsiteY39" fmla="*/ 325429 h 3763110"/>
              <a:gd name="connsiteX40" fmla="*/ 10098912 w 12199717"/>
              <a:gd name="connsiteY40" fmla="*/ 313854 h 3763110"/>
              <a:gd name="connsiteX41" fmla="*/ 10116274 w 12199717"/>
              <a:gd name="connsiteY41" fmla="*/ 308067 h 3763110"/>
              <a:gd name="connsiteX42" fmla="*/ 10174147 w 12199717"/>
              <a:gd name="connsiteY42" fmla="*/ 302280 h 3763110"/>
              <a:gd name="connsiteX43" fmla="*/ 10781818 w 12199717"/>
              <a:gd name="connsiteY43" fmla="*/ 290705 h 3763110"/>
              <a:gd name="connsiteX44" fmla="*/ 10984375 w 12199717"/>
              <a:gd name="connsiteY44" fmla="*/ 279130 h 3763110"/>
              <a:gd name="connsiteX45" fmla="*/ 11129059 w 12199717"/>
              <a:gd name="connsiteY45" fmla="*/ 273343 h 3763110"/>
              <a:gd name="connsiteX46" fmla="*/ 11308466 w 12199717"/>
              <a:gd name="connsiteY46" fmla="*/ 261768 h 3763110"/>
              <a:gd name="connsiteX47" fmla="*/ 11412638 w 12199717"/>
              <a:gd name="connsiteY47" fmla="*/ 255981 h 3763110"/>
              <a:gd name="connsiteX48" fmla="*/ 11603621 w 12199717"/>
              <a:gd name="connsiteY48" fmla="*/ 244406 h 3763110"/>
              <a:gd name="connsiteX49" fmla="*/ 11719367 w 12199717"/>
              <a:gd name="connsiteY49" fmla="*/ 238619 h 3763110"/>
              <a:gd name="connsiteX50" fmla="*/ 11979798 w 12199717"/>
              <a:gd name="connsiteY50" fmla="*/ 232832 h 3763110"/>
              <a:gd name="connsiteX51" fmla="*/ 12026097 w 12199717"/>
              <a:gd name="connsiteY51" fmla="*/ 227044 h 3763110"/>
              <a:gd name="connsiteX52" fmla="*/ 12130269 w 12199717"/>
              <a:gd name="connsiteY52" fmla="*/ 215470 h 3763110"/>
              <a:gd name="connsiteX53" fmla="*/ 12170780 w 12199717"/>
              <a:gd name="connsiteY53" fmla="*/ 203895 h 3763110"/>
              <a:gd name="connsiteX54" fmla="*/ 12193929 w 12199717"/>
              <a:gd name="connsiteY54" fmla="*/ 198108 h 3763110"/>
              <a:gd name="connsiteX55" fmla="*/ 12199717 w 12199717"/>
              <a:gd name="connsiteY55" fmla="*/ 3763110 h 3763110"/>
              <a:gd name="connsiteX56" fmla="*/ 0 w 12199717"/>
              <a:gd name="connsiteY56" fmla="*/ 3757323 h 3763110"/>
              <a:gd name="connsiteX57" fmla="*/ 0 w 12199717"/>
              <a:gd name="connsiteY57" fmla="*/ 244406 h 3763110"/>
              <a:gd name="connsiteX0" fmla="*/ 0 w 12199717"/>
              <a:gd name="connsiteY0" fmla="*/ 243210 h 3761914"/>
              <a:gd name="connsiteX1" fmla="*/ 0 w 12199717"/>
              <a:gd name="connsiteY1" fmla="*/ 243210 h 3761914"/>
              <a:gd name="connsiteX2" fmla="*/ 2772137 w 12199717"/>
              <a:gd name="connsiteY2" fmla="*/ 11717 h 3761914"/>
              <a:gd name="connsiteX3" fmla="*/ 3975904 w 12199717"/>
              <a:gd name="connsiteY3" fmla="*/ 34866 h 3761914"/>
              <a:gd name="connsiteX4" fmla="*/ 4109013 w 12199717"/>
              <a:gd name="connsiteY4" fmla="*/ 40653 h 3761914"/>
              <a:gd name="connsiteX5" fmla="*/ 4178461 w 12199717"/>
              <a:gd name="connsiteY5" fmla="*/ 46441 h 3761914"/>
              <a:gd name="connsiteX6" fmla="*/ 4508340 w 12199717"/>
              <a:gd name="connsiteY6" fmla="*/ 75377 h 3761914"/>
              <a:gd name="connsiteX7" fmla="*/ 4930816 w 12199717"/>
              <a:gd name="connsiteY7" fmla="*/ 139038 h 3761914"/>
              <a:gd name="connsiteX8" fmla="*/ 5029200 w 12199717"/>
              <a:gd name="connsiteY8" fmla="*/ 150613 h 3761914"/>
              <a:gd name="connsiteX9" fmla="*/ 5104436 w 12199717"/>
              <a:gd name="connsiteY9" fmla="*/ 167975 h 3761914"/>
              <a:gd name="connsiteX10" fmla="*/ 5144947 w 12199717"/>
              <a:gd name="connsiteY10" fmla="*/ 173762 h 3761914"/>
              <a:gd name="connsiteX11" fmla="*/ 5359079 w 12199717"/>
              <a:gd name="connsiteY11" fmla="*/ 202699 h 3761914"/>
              <a:gd name="connsiteX12" fmla="*/ 5451676 w 12199717"/>
              <a:gd name="connsiteY12" fmla="*/ 225848 h 3761914"/>
              <a:gd name="connsiteX13" fmla="*/ 5590572 w 12199717"/>
              <a:gd name="connsiteY13" fmla="*/ 248998 h 3761914"/>
              <a:gd name="connsiteX14" fmla="*/ 5654233 w 12199717"/>
              <a:gd name="connsiteY14" fmla="*/ 266360 h 3761914"/>
              <a:gd name="connsiteX15" fmla="*/ 5746831 w 12199717"/>
              <a:gd name="connsiteY15" fmla="*/ 289509 h 3761914"/>
              <a:gd name="connsiteX16" fmla="*/ 5810491 w 12199717"/>
              <a:gd name="connsiteY16" fmla="*/ 301084 h 3761914"/>
              <a:gd name="connsiteX17" fmla="*/ 5868365 w 12199717"/>
              <a:gd name="connsiteY17" fmla="*/ 312658 h 3761914"/>
              <a:gd name="connsiteX18" fmla="*/ 5955175 w 12199717"/>
              <a:gd name="connsiteY18" fmla="*/ 330020 h 3761914"/>
              <a:gd name="connsiteX19" fmla="*/ 6013048 w 12199717"/>
              <a:gd name="connsiteY19" fmla="*/ 347382 h 3761914"/>
              <a:gd name="connsiteX20" fmla="*/ 6117221 w 12199717"/>
              <a:gd name="connsiteY20" fmla="*/ 358957 h 3761914"/>
              <a:gd name="connsiteX21" fmla="*/ 6140370 w 12199717"/>
              <a:gd name="connsiteY21" fmla="*/ 364744 h 3761914"/>
              <a:gd name="connsiteX22" fmla="*/ 6279266 w 12199717"/>
              <a:gd name="connsiteY22" fmla="*/ 376319 h 3761914"/>
              <a:gd name="connsiteX23" fmla="*/ 6412375 w 12199717"/>
              <a:gd name="connsiteY23" fmla="*/ 382106 h 3761914"/>
              <a:gd name="connsiteX24" fmla="*/ 6585995 w 12199717"/>
              <a:gd name="connsiteY24" fmla="*/ 393681 h 3761914"/>
              <a:gd name="connsiteX25" fmla="*/ 6690167 w 12199717"/>
              <a:gd name="connsiteY25" fmla="*/ 399468 h 3761914"/>
              <a:gd name="connsiteX26" fmla="*/ 7275316 w 12199717"/>
              <a:gd name="connsiteY26" fmla="*/ 422618 h 3761914"/>
              <a:gd name="connsiteX27" fmla="*/ 8165940 w 12199717"/>
              <a:gd name="connsiteY27" fmla="*/ 439980 h 3761914"/>
              <a:gd name="connsiteX28" fmla="*/ 9427580 w 12199717"/>
              <a:gd name="connsiteY28" fmla="*/ 422618 h 3761914"/>
              <a:gd name="connsiteX29" fmla="*/ 9531752 w 12199717"/>
              <a:gd name="connsiteY29" fmla="*/ 411043 h 3761914"/>
              <a:gd name="connsiteX30" fmla="*/ 9647499 w 12199717"/>
              <a:gd name="connsiteY30" fmla="*/ 399468 h 3761914"/>
              <a:gd name="connsiteX31" fmla="*/ 9751671 w 12199717"/>
              <a:gd name="connsiteY31" fmla="*/ 387894 h 3761914"/>
              <a:gd name="connsiteX32" fmla="*/ 9878993 w 12199717"/>
              <a:gd name="connsiteY32" fmla="*/ 376319 h 3761914"/>
              <a:gd name="connsiteX33" fmla="*/ 9925291 w 12199717"/>
              <a:gd name="connsiteY33" fmla="*/ 364744 h 3761914"/>
              <a:gd name="connsiteX34" fmla="*/ 9948441 w 12199717"/>
              <a:gd name="connsiteY34" fmla="*/ 358957 h 3761914"/>
              <a:gd name="connsiteX35" fmla="*/ 9983165 w 12199717"/>
              <a:gd name="connsiteY35" fmla="*/ 347382 h 3761914"/>
              <a:gd name="connsiteX36" fmla="*/ 10017889 w 12199717"/>
              <a:gd name="connsiteY36" fmla="*/ 341595 h 3761914"/>
              <a:gd name="connsiteX37" fmla="*/ 10046826 w 12199717"/>
              <a:gd name="connsiteY37" fmla="*/ 330020 h 3761914"/>
              <a:gd name="connsiteX38" fmla="*/ 10081550 w 12199717"/>
              <a:gd name="connsiteY38" fmla="*/ 324233 h 3761914"/>
              <a:gd name="connsiteX39" fmla="*/ 10098912 w 12199717"/>
              <a:gd name="connsiteY39" fmla="*/ 312658 h 3761914"/>
              <a:gd name="connsiteX40" fmla="*/ 10116274 w 12199717"/>
              <a:gd name="connsiteY40" fmla="*/ 306871 h 3761914"/>
              <a:gd name="connsiteX41" fmla="*/ 10174147 w 12199717"/>
              <a:gd name="connsiteY41" fmla="*/ 301084 h 3761914"/>
              <a:gd name="connsiteX42" fmla="*/ 10781818 w 12199717"/>
              <a:gd name="connsiteY42" fmla="*/ 289509 h 3761914"/>
              <a:gd name="connsiteX43" fmla="*/ 10984375 w 12199717"/>
              <a:gd name="connsiteY43" fmla="*/ 277934 h 3761914"/>
              <a:gd name="connsiteX44" fmla="*/ 11129059 w 12199717"/>
              <a:gd name="connsiteY44" fmla="*/ 272147 h 3761914"/>
              <a:gd name="connsiteX45" fmla="*/ 11308466 w 12199717"/>
              <a:gd name="connsiteY45" fmla="*/ 260572 h 3761914"/>
              <a:gd name="connsiteX46" fmla="*/ 11412638 w 12199717"/>
              <a:gd name="connsiteY46" fmla="*/ 254785 h 3761914"/>
              <a:gd name="connsiteX47" fmla="*/ 11603621 w 12199717"/>
              <a:gd name="connsiteY47" fmla="*/ 243210 h 3761914"/>
              <a:gd name="connsiteX48" fmla="*/ 11719367 w 12199717"/>
              <a:gd name="connsiteY48" fmla="*/ 237423 h 3761914"/>
              <a:gd name="connsiteX49" fmla="*/ 11979798 w 12199717"/>
              <a:gd name="connsiteY49" fmla="*/ 231636 h 3761914"/>
              <a:gd name="connsiteX50" fmla="*/ 12026097 w 12199717"/>
              <a:gd name="connsiteY50" fmla="*/ 225848 h 3761914"/>
              <a:gd name="connsiteX51" fmla="*/ 12130269 w 12199717"/>
              <a:gd name="connsiteY51" fmla="*/ 214274 h 3761914"/>
              <a:gd name="connsiteX52" fmla="*/ 12170780 w 12199717"/>
              <a:gd name="connsiteY52" fmla="*/ 202699 h 3761914"/>
              <a:gd name="connsiteX53" fmla="*/ 12193929 w 12199717"/>
              <a:gd name="connsiteY53" fmla="*/ 196912 h 3761914"/>
              <a:gd name="connsiteX54" fmla="*/ 12199717 w 12199717"/>
              <a:gd name="connsiteY54" fmla="*/ 3761914 h 3761914"/>
              <a:gd name="connsiteX55" fmla="*/ 0 w 12199717"/>
              <a:gd name="connsiteY55" fmla="*/ 3756127 h 3761914"/>
              <a:gd name="connsiteX56" fmla="*/ 0 w 12199717"/>
              <a:gd name="connsiteY56" fmla="*/ 243210 h 3761914"/>
              <a:gd name="connsiteX0" fmla="*/ 0 w 12199717"/>
              <a:gd name="connsiteY0" fmla="*/ 482026 h 4000730"/>
              <a:gd name="connsiteX1" fmla="*/ 0 w 12199717"/>
              <a:gd name="connsiteY1" fmla="*/ 482026 h 4000730"/>
              <a:gd name="connsiteX2" fmla="*/ 2749615 w 12199717"/>
              <a:gd name="connsiteY2" fmla="*/ 2789 h 4000730"/>
              <a:gd name="connsiteX3" fmla="*/ 3975904 w 12199717"/>
              <a:gd name="connsiteY3" fmla="*/ 273682 h 4000730"/>
              <a:gd name="connsiteX4" fmla="*/ 4109013 w 12199717"/>
              <a:gd name="connsiteY4" fmla="*/ 279469 h 4000730"/>
              <a:gd name="connsiteX5" fmla="*/ 4178461 w 12199717"/>
              <a:gd name="connsiteY5" fmla="*/ 285257 h 4000730"/>
              <a:gd name="connsiteX6" fmla="*/ 4508340 w 12199717"/>
              <a:gd name="connsiteY6" fmla="*/ 314193 h 4000730"/>
              <a:gd name="connsiteX7" fmla="*/ 4930816 w 12199717"/>
              <a:gd name="connsiteY7" fmla="*/ 377854 h 4000730"/>
              <a:gd name="connsiteX8" fmla="*/ 5029200 w 12199717"/>
              <a:gd name="connsiteY8" fmla="*/ 389429 h 4000730"/>
              <a:gd name="connsiteX9" fmla="*/ 5104436 w 12199717"/>
              <a:gd name="connsiteY9" fmla="*/ 406791 h 4000730"/>
              <a:gd name="connsiteX10" fmla="*/ 5144947 w 12199717"/>
              <a:gd name="connsiteY10" fmla="*/ 412578 h 4000730"/>
              <a:gd name="connsiteX11" fmla="*/ 5359079 w 12199717"/>
              <a:gd name="connsiteY11" fmla="*/ 441515 h 4000730"/>
              <a:gd name="connsiteX12" fmla="*/ 5451676 w 12199717"/>
              <a:gd name="connsiteY12" fmla="*/ 464664 h 4000730"/>
              <a:gd name="connsiteX13" fmla="*/ 5590572 w 12199717"/>
              <a:gd name="connsiteY13" fmla="*/ 487814 h 4000730"/>
              <a:gd name="connsiteX14" fmla="*/ 5654233 w 12199717"/>
              <a:gd name="connsiteY14" fmla="*/ 505176 h 4000730"/>
              <a:gd name="connsiteX15" fmla="*/ 5746831 w 12199717"/>
              <a:gd name="connsiteY15" fmla="*/ 528325 h 4000730"/>
              <a:gd name="connsiteX16" fmla="*/ 5810491 w 12199717"/>
              <a:gd name="connsiteY16" fmla="*/ 539900 h 4000730"/>
              <a:gd name="connsiteX17" fmla="*/ 5868365 w 12199717"/>
              <a:gd name="connsiteY17" fmla="*/ 551474 h 4000730"/>
              <a:gd name="connsiteX18" fmla="*/ 5955175 w 12199717"/>
              <a:gd name="connsiteY18" fmla="*/ 568836 h 4000730"/>
              <a:gd name="connsiteX19" fmla="*/ 6013048 w 12199717"/>
              <a:gd name="connsiteY19" fmla="*/ 586198 h 4000730"/>
              <a:gd name="connsiteX20" fmla="*/ 6117221 w 12199717"/>
              <a:gd name="connsiteY20" fmla="*/ 597773 h 4000730"/>
              <a:gd name="connsiteX21" fmla="*/ 6140370 w 12199717"/>
              <a:gd name="connsiteY21" fmla="*/ 603560 h 4000730"/>
              <a:gd name="connsiteX22" fmla="*/ 6279266 w 12199717"/>
              <a:gd name="connsiteY22" fmla="*/ 615135 h 4000730"/>
              <a:gd name="connsiteX23" fmla="*/ 6412375 w 12199717"/>
              <a:gd name="connsiteY23" fmla="*/ 620922 h 4000730"/>
              <a:gd name="connsiteX24" fmla="*/ 6585995 w 12199717"/>
              <a:gd name="connsiteY24" fmla="*/ 632497 h 4000730"/>
              <a:gd name="connsiteX25" fmla="*/ 6690167 w 12199717"/>
              <a:gd name="connsiteY25" fmla="*/ 638284 h 4000730"/>
              <a:gd name="connsiteX26" fmla="*/ 7275316 w 12199717"/>
              <a:gd name="connsiteY26" fmla="*/ 661434 h 4000730"/>
              <a:gd name="connsiteX27" fmla="*/ 8165940 w 12199717"/>
              <a:gd name="connsiteY27" fmla="*/ 678796 h 4000730"/>
              <a:gd name="connsiteX28" fmla="*/ 9427580 w 12199717"/>
              <a:gd name="connsiteY28" fmla="*/ 661434 h 4000730"/>
              <a:gd name="connsiteX29" fmla="*/ 9531752 w 12199717"/>
              <a:gd name="connsiteY29" fmla="*/ 649859 h 4000730"/>
              <a:gd name="connsiteX30" fmla="*/ 9647499 w 12199717"/>
              <a:gd name="connsiteY30" fmla="*/ 638284 h 4000730"/>
              <a:gd name="connsiteX31" fmla="*/ 9751671 w 12199717"/>
              <a:gd name="connsiteY31" fmla="*/ 626710 h 4000730"/>
              <a:gd name="connsiteX32" fmla="*/ 9878993 w 12199717"/>
              <a:gd name="connsiteY32" fmla="*/ 615135 h 4000730"/>
              <a:gd name="connsiteX33" fmla="*/ 9925291 w 12199717"/>
              <a:gd name="connsiteY33" fmla="*/ 603560 h 4000730"/>
              <a:gd name="connsiteX34" fmla="*/ 9948441 w 12199717"/>
              <a:gd name="connsiteY34" fmla="*/ 597773 h 4000730"/>
              <a:gd name="connsiteX35" fmla="*/ 9983165 w 12199717"/>
              <a:gd name="connsiteY35" fmla="*/ 586198 h 4000730"/>
              <a:gd name="connsiteX36" fmla="*/ 10017889 w 12199717"/>
              <a:gd name="connsiteY36" fmla="*/ 580411 h 4000730"/>
              <a:gd name="connsiteX37" fmla="*/ 10046826 w 12199717"/>
              <a:gd name="connsiteY37" fmla="*/ 568836 h 4000730"/>
              <a:gd name="connsiteX38" fmla="*/ 10081550 w 12199717"/>
              <a:gd name="connsiteY38" fmla="*/ 563049 h 4000730"/>
              <a:gd name="connsiteX39" fmla="*/ 10098912 w 12199717"/>
              <a:gd name="connsiteY39" fmla="*/ 551474 h 4000730"/>
              <a:gd name="connsiteX40" fmla="*/ 10116274 w 12199717"/>
              <a:gd name="connsiteY40" fmla="*/ 545687 h 4000730"/>
              <a:gd name="connsiteX41" fmla="*/ 10174147 w 12199717"/>
              <a:gd name="connsiteY41" fmla="*/ 539900 h 4000730"/>
              <a:gd name="connsiteX42" fmla="*/ 10781818 w 12199717"/>
              <a:gd name="connsiteY42" fmla="*/ 528325 h 4000730"/>
              <a:gd name="connsiteX43" fmla="*/ 10984375 w 12199717"/>
              <a:gd name="connsiteY43" fmla="*/ 516750 h 4000730"/>
              <a:gd name="connsiteX44" fmla="*/ 11129059 w 12199717"/>
              <a:gd name="connsiteY44" fmla="*/ 510963 h 4000730"/>
              <a:gd name="connsiteX45" fmla="*/ 11308466 w 12199717"/>
              <a:gd name="connsiteY45" fmla="*/ 499388 h 4000730"/>
              <a:gd name="connsiteX46" fmla="*/ 11412638 w 12199717"/>
              <a:gd name="connsiteY46" fmla="*/ 493601 h 4000730"/>
              <a:gd name="connsiteX47" fmla="*/ 11603621 w 12199717"/>
              <a:gd name="connsiteY47" fmla="*/ 482026 h 4000730"/>
              <a:gd name="connsiteX48" fmla="*/ 11719367 w 12199717"/>
              <a:gd name="connsiteY48" fmla="*/ 476239 h 4000730"/>
              <a:gd name="connsiteX49" fmla="*/ 11979798 w 12199717"/>
              <a:gd name="connsiteY49" fmla="*/ 470452 h 4000730"/>
              <a:gd name="connsiteX50" fmla="*/ 12026097 w 12199717"/>
              <a:gd name="connsiteY50" fmla="*/ 464664 h 4000730"/>
              <a:gd name="connsiteX51" fmla="*/ 12130269 w 12199717"/>
              <a:gd name="connsiteY51" fmla="*/ 453090 h 4000730"/>
              <a:gd name="connsiteX52" fmla="*/ 12170780 w 12199717"/>
              <a:gd name="connsiteY52" fmla="*/ 441515 h 4000730"/>
              <a:gd name="connsiteX53" fmla="*/ 12193929 w 12199717"/>
              <a:gd name="connsiteY53" fmla="*/ 435728 h 4000730"/>
              <a:gd name="connsiteX54" fmla="*/ 12199717 w 12199717"/>
              <a:gd name="connsiteY54" fmla="*/ 4000730 h 4000730"/>
              <a:gd name="connsiteX55" fmla="*/ 0 w 12199717"/>
              <a:gd name="connsiteY55" fmla="*/ 3994943 h 4000730"/>
              <a:gd name="connsiteX56" fmla="*/ 0 w 12199717"/>
              <a:gd name="connsiteY56" fmla="*/ 482026 h 4000730"/>
              <a:gd name="connsiteX0" fmla="*/ 0 w 12199717"/>
              <a:gd name="connsiteY0" fmla="*/ 482026 h 4000730"/>
              <a:gd name="connsiteX1" fmla="*/ 0 w 12199717"/>
              <a:gd name="connsiteY1" fmla="*/ 482026 h 4000730"/>
              <a:gd name="connsiteX2" fmla="*/ 2749615 w 12199717"/>
              <a:gd name="connsiteY2" fmla="*/ 2789 h 4000730"/>
              <a:gd name="connsiteX3" fmla="*/ 3975904 w 12199717"/>
              <a:gd name="connsiteY3" fmla="*/ 273682 h 4000730"/>
              <a:gd name="connsiteX4" fmla="*/ 4109013 w 12199717"/>
              <a:gd name="connsiteY4" fmla="*/ 279469 h 4000730"/>
              <a:gd name="connsiteX5" fmla="*/ 4178461 w 12199717"/>
              <a:gd name="connsiteY5" fmla="*/ 285257 h 4000730"/>
              <a:gd name="connsiteX6" fmla="*/ 4508340 w 12199717"/>
              <a:gd name="connsiteY6" fmla="*/ 314193 h 4000730"/>
              <a:gd name="connsiteX7" fmla="*/ 4930816 w 12199717"/>
              <a:gd name="connsiteY7" fmla="*/ 377854 h 4000730"/>
              <a:gd name="connsiteX8" fmla="*/ 5029200 w 12199717"/>
              <a:gd name="connsiteY8" fmla="*/ 389429 h 4000730"/>
              <a:gd name="connsiteX9" fmla="*/ 5104436 w 12199717"/>
              <a:gd name="connsiteY9" fmla="*/ 406791 h 4000730"/>
              <a:gd name="connsiteX10" fmla="*/ 5144947 w 12199717"/>
              <a:gd name="connsiteY10" fmla="*/ 412578 h 4000730"/>
              <a:gd name="connsiteX11" fmla="*/ 5359079 w 12199717"/>
              <a:gd name="connsiteY11" fmla="*/ 441515 h 4000730"/>
              <a:gd name="connsiteX12" fmla="*/ 5451676 w 12199717"/>
              <a:gd name="connsiteY12" fmla="*/ 464664 h 4000730"/>
              <a:gd name="connsiteX13" fmla="*/ 5590572 w 12199717"/>
              <a:gd name="connsiteY13" fmla="*/ 487814 h 4000730"/>
              <a:gd name="connsiteX14" fmla="*/ 5654233 w 12199717"/>
              <a:gd name="connsiteY14" fmla="*/ 505176 h 4000730"/>
              <a:gd name="connsiteX15" fmla="*/ 5746831 w 12199717"/>
              <a:gd name="connsiteY15" fmla="*/ 528325 h 4000730"/>
              <a:gd name="connsiteX16" fmla="*/ 5810491 w 12199717"/>
              <a:gd name="connsiteY16" fmla="*/ 539900 h 4000730"/>
              <a:gd name="connsiteX17" fmla="*/ 5868365 w 12199717"/>
              <a:gd name="connsiteY17" fmla="*/ 551474 h 4000730"/>
              <a:gd name="connsiteX18" fmla="*/ 5955175 w 12199717"/>
              <a:gd name="connsiteY18" fmla="*/ 568836 h 4000730"/>
              <a:gd name="connsiteX19" fmla="*/ 6013048 w 12199717"/>
              <a:gd name="connsiteY19" fmla="*/ 586198 h 4000730"/>
              <a:gd name="connsiteX20" fmla="*/ 6117221 w 12199717"/>
              <a:gd name="connsiteY20" fmla="*/ 597773 h 4000730"/>
              <a:gd name="connsiteX21" fmla="*/ 6140370 w 12199717"/>
              <a:gd name="connsiteY21" fmla="*/ 603560 h 4000730"/>
              <a:gd name="connsiteX22" fmla="*/ 6279266 w 12199717"/>
              <a:gd name="connsiteY22" fmla="*/ 615135 h 4000730"/>
              <a:gd name="connsiteX23" fmla="*/ 6412375 w 12199717"/>
              <a:gd name="connsiteY23" fmla="*/ 620922 h 4000730"/>
              <a:gd name="connsiteX24" fmla="*/ 6585995 w 12199717"/>
              <a:gd name="connsiteY24" fmla="*/ 632497 h 4000730"/>
              <a:gd name="connsiteX25" fmla="*/ 6690167 w 12199717"/>
              <a:gd name="connsiteY25" fmla="*/ 638284 h 4000730"/>
              <a:gd name="connsiteX26" fmla="*/ 7275316 w 12199717"/>
              <a:gd name="connsiteY26" fmla="*/ 661434 h 4000730"/>
              <a:gd name="connsiteX27" fmla="*/ 8165940 w 12199717"/>
              <a:gd name="connsiteY27" fmla="*/ 678796 h 4000730"/>
              <a:gd name="connsiteX28" fmla="*/ 9427580 w 12199717"/>
              <a:gd name="connsiteY28" fmla="*/ 661434 h 4000730"/>
              <a:gd name="connsiteX29" fmla="*/ 9531752 w 12199717"/>
              <a:gd name="connsiteY29" fmla="*/ 649859 h 4000730"/>
              <a:gd name="connsiteX30" fmla="*/ 9647499 w 12199717"/>
              <a:gd name="connsiteY30" fmla="*/ 638284 h 4000730"/>
              <a:gd name="connsiteX31" fmla="*/ 9751671 w 12199717"/>
              <a:gd name="connsiteY31" fmla="*/ 626710 h 4000730"/>
              <a:gd name="connsiteX32" fmla="*/ 9878993 w 12199717"/>
              <a:gd name="connsiteY32" fmla="*/ 615135 h 4000730"/>
              <a:gd name="connsiteX33" fmla="*/ 9925291 w 12199717"/>
              <a:gd name="connsiteY33" fmla="*/ 603560 h 4000730"/>
              <a:gd name="connsiteX34" fmla="*/ 9948441 w 12199717"/>
              <a:gd name="connsiteY34" fmla="*/ 597773 h 4000730"/>
              <a:gd name="connsiteX35" fmla="*/ 9983165 w 12199717"/>
              <a:gd name="connsiteY35" fmla="*/ 586198 h 4000730"/>
              <a:gd name="connsiteX36" fmla="*/ 10017889 w 12199717"/>
              <a:gd name="connsiteY36" fmla="*/ 580411 h 4000730"/>
              <a:gd name="connsiteX37" fmla="*/ 10046826 w 12199717"/>
              <a:gd name="connsiteY37" fmla="*/ 568836 h 4000730"/>
              <a:gd name="connsiteX38" fmla="*/ 10081550 w 12199717"/>
              <a:gd name="connsiteY38" fmla="*/ 563049 h 4000730"/>
              <a:gd name="connsiteX39" fmla="*/ 10098912 w 12199717"/>
              <a:gd name="connsiteY39" fmla="*/ 551474 h 4000730"/>
              <a:gd name="connsiteX40" fmla="*/ 10116274 w 12199717"/>
              <a:gd name="connsiteY40" fmla="*/ 545687 h 4000730"/>
              <a:gd name="connsiteX41" fmla="*/ 10174147 w 12199717"/>
              <a:gd name="connsiteY41" fmla="*/ 539900 h 4000730"/>
              <a:gd name="connsiteX42" fmla="*/ 10781818 w 12199717"/>
              <a:gd name="connsiteY42" fmla="*/ 528325 h 4000730"/>
              <a:gd name="connsiteX43" fmla="*/ 10984375 w 12199717"/>
              <a:gd name="connsiteY43" fmla="*/ 516750 h 4000730"/>
              <a:gd name="connsiteX44" fmla="*/ 11129059 w 12199717"/>
              <a:gd name="connsiteY44" fmla="*/ 510963 h 4000730"/>
              <a:gd name="connsiteX45" fmla="*/ 11308466 w 12199717"/>
              <a:gd name="connsiteY45" fmla="*/ 499388 h 4000730"/>
              <a:gd name="connsiteX46" fmla="*/ 11412638 w 12199717"/>
              <a:gd name="connsiteY46" fmla="*/ 493601 h 4000730"/>
              <a:gd name="connsiteX47" fmla="*/ 11603621 w 12199717"/>
              <a:gd name="connsiteY47" fmla="*/ 482026 h 4000730"/>
              <a:gd name="connsiteX48" fmla="*/ 11719367 w 12199717"/>
              <a:gd name="connsiteY48" fmla="*/ 476239 h 4000730"/>
              <a:gd name="connsiteX49" fmla="*/ 11979798 w 12199717"/>
              <a:gd name="connsiteY49" fmla="*/ 470452 h 4000730"/>
              <a:gd name="connsiteX50" fmla="*/ 12026097 w 12199717"/>
              <a:gd name="connsiteY50" fmla="*/ 464664 h 4000730"/>
              <a:gd name="connsiteX51" fmla="*/ 12130269 w 12199717"/>
              <a:gd name="connsiteY51" fmla="*/ 453090 h 4000730"/>
              <a:gd name="connsiteX52" fmla="*/ 12170780 w 12199717"/>
              <a:gd name="connsiteY52" fmla="*/ 441515 h 4000730"/>
              <a:gd name="connsiteX53" fmla="*/ 12193929 w 12199717"/>
              <a:gd name="connsiteY53" fmla="*/ 435728 h 4000730"/>
              <a:gd name="connsiteX54" fmla="*/ 12199717 w 12199717"/>
              <a:gd name="connsiteY54" fmla="*/ 4000730 h 4000730"/>
              <a:gd name="connsiteX55" fmla="*/ 0 w 12199717"/>
              <a:gd name="connsiteY55" fmla="*/ 3994943 h 4000730"/>
              <a:gd name="connsiteX56" fmla="*/ 0 w 12199717"/>
              <a:gd name="connsiteY56" fmla="*/ 482026 h 4000730"/>
              <a:gd name="connsiteX0" fmla="*/ 0 w 12199717"/>
              <a:gd name="connsiteY0" fmla="*/ 482215 h 4000919"/>
              <a:gd name="connsiteX1" fmla="*/ 0 w 12199717"/>
              <a:gd name="connsiteY1" fmla="*/ 482215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5132 h 4000919"/>
              <a:gd name="connsiteX55" fmla="*/ 0 w 12199717"/>
              <a:gd name="connsiteY55" fmla="*/ 482215 h 4000919"/>
              <a:gd name="connsiteX0" fmla="*/ 67567 w 12199717"/>
              <a:gd name="connsiteY0" fmla="*/ 1009234 h 4000919"/>
              <a:gd name="connsiteX1" fmla="*/ 0 w 12199717"/>
              <a:gd name="connsiteY1" fmla="*/ 482215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5132 h 4000919"/>
              <a:gd name="connsiteX55" fmla="*/ 67567 w 12199717"/>
              <a:gd name="connsiteY55" fmla="*/ 1009234 h 4000919"/>
              <a:gd name="connsiteX0" fmla="*/ 1014395 w 13214112"/>
              <a:gd name="connsiteY0" fmla="*/ 3995132 h 4000919"/>
              <a:gd name="connsiteX1" fmla="*/ 1014395 w 13214112"/>
              <a:gd name="connsiteY1" fmla="*/ 482215 h 4000919"/>
              <a:gd name="connsiteX2" fmla="*/ 3764010 w 13214112"/>
              <a:gd name="connsiteY2" fmla="*/ 2978 h 4000919"/>
              <a:gd name="connsiteX3" fmla="*/ 5123408 w 13214112"/>
              <a:gd name="connsiteY3" fmla="*/ 279658 h 4000919"/>
              <a:gd name="connsiteX4" fmla="*/ 5192856 w 13214112"/>
              <a:gd name="connsiteY4" fmla="*/ 285446 h 4000919"/>
              <a:gd name="connsiteX5" fmla="*/ 5522735 w 13214112"/>
              <a:gd name="connsiteY5" fmla="*/ 314382 h 4000919"/>
              <a:gd name="connsiteX6" fmla="*/ 5945211 w 13214112"/>
              <a:gd name="connsiteY6" fmla="*/ 378043 h 4000919"/>
              <a:gd name="connsiteX7" fmla="*/ 6043595 w 13214112"/>
              <a:gd name="connsiteY7" fmla="*/ 389618 h 4000919"/>
              <a:gd name="connsiteX8" fmla="*/ 6118831 w 13214112"/>
              <a:gd name="connsiteY8" fmla="*/ 406980 h 4000919"/>
              <a:gd name="connsiteX9" fmla="*/ 6159342 w 13214112"/>
              <a:gd name="connsiteY9" fmla="*/ 412767 h 4000919"/>
              <a:gd name="connsiteX10" fmla="*/ 6373474 w 13214112"/>
              <a:gd name="connsiteY10" fmla="*/ 441704 h 4000919"/>
              <a:gd name="connsiteX11" fmla="*/ 6466071 w 13214112"/>
              <a:gd name="connsiteY11" fmla="*/ 464853 h 4000919"/>
              <a:gd name="connsiteX12" fmla="*/ 6604967 w 13214112"/>
              <a:gd name="connsiteY12" fmla="*/ 488003 h 4000919"/>
              <a:gd name="connsiteX13" fmla="*/ 6668628 w 13214112"/>
              <a:gd name="connsiteY13" fmla="*/ 505365 h 4000919"/>
              <a:gd name="connsiteX14" fmla="*/ 6761226 w 13214112"/>
              <a:gd name="connsiteY14" fmla="*/ 528514 h 4000919"/>
              <a:gd name="connsiteX15" fmla="*/ 6824886 w 13214112"/>
              <a:gd name="connsiteY15" fmla="*/ 540089 h 4000919"/>
              <a:gd name="connsiteX16" fmla="*/ 6882760 w 13214112"/>
              <a:gd name="connsiteY16" fmla="*/ 551663 h 4000919"/>
              <a:gd name="connsiteX17" fmla="*/ 6969570 w 13214112"/>
              <a:gd name="connsiteY17" fmla="*/ 569025 h 4000919"/>
              <a:gd name="connsiteX18" fmla="*/ 7027443 w 13214112"/>
              <a:gd name="connsiteY18" fmla="*/ 586387 h 4000919"/>
              <a:gd name="connsiteX19" fmla="*/ 7131616 w 13214112"/>
              <a:gd name="connsiteY19" fmla="*/ 597962 h 4000919"/>
              <a:gd name="connsiteX20" fmla="*/ 7154765 w 13214112"/>
              <a:gd name="connsiteY20" fmla="*/ 603749 h 4000919"/>
              <a:gd name="connsiteX21" fmla="*/ 7293661 w 13214112"/>
              <a:gd name="connsiteY21" fmla="*/ 615324 h 4000919"/>
              <a:gd name="connsiteX22" fmla="*/ 7426770 w 13214112"/>
              <a:gd name="connsiteY22" fmla="*/ 621111 h 4000919"/>
              <a:gd name="connsiteX23" fmla="*/ 7600390 w 13214112"/>
              <a:gd name="connsiteY23" fmla="*/ 632686 h 4000919"/>
              <a:gd name="connsiteX24" fmla="*/ 7704562 w 13214112"/>
              <a:gd name="connsiteY24" fmla="*/ 638473 h 4000919"/>
              <a:gd name="connsiteX25" fmla="*/ 8289711 w 13214112"/>
              <a:gd name="connsiteY25" fmla="*/ 661623 h 4000919"/>
              <a:gd name="connsiteX26" fmla="*/ 9180335 w 13214112"/>
              <a:gd name="connsiteY26" fmla="*/ 678985 h 4000919"/>
              <a:gd name="connsiteX27" fmla="*/ 10441975 w 13214112"/>
              <a:gd name="connsiteY27" fmla="*/ 661623 h 4000919"/>
              <a:gd name="connsiteX28" fmla="*/ 10546147 w 13214112"/>
              <a:gd name="connsiteY28" fmla="*/ 650048 h 4000919"/>
              <a:gd name="connsiteX29" fmla="*/ 10661894 w 13214112"/>
              <a:gd name="connsiteY29" fmla="*/ 638473 h 4000919"/>
              <a:gd name="connsiteX30" fmla="*/ 10766066 w 13214112"/>
              <a:gd name="connsiteY30" fmla="*/ 626899 h 4000919"/>
              <a:gd name="connsiteX31" fmla="*/ 10893388 w 13214112"/>
              <a:gd name="connsiteY31" fmla="*/ 615324 h 4000919"/>
              <a:gd name="connsiteX32" fmla="*/ 10939686 w 13214112"/>
              <a:gd name="connsiteY32" fmla="*/ 603749 h 4000919"/>
              <a:gd name="connsiteX33" fmla="*/ 10962836 w 13214112"/>
              <a:gd name="connsiteY33" fmla="*/ 597962 h 4000919"/>
              <a:gd name="connsiteX34" fmla="*/ 10997560 w 13214112"/>
              <a:gd name="connsiteY34" fmla="*/ 586387 h 4000919"/>
              <a:gd name="connsiteX35" fmla="*/ 11032284 w 13214112"/>
              <a:gd name="connsiteY35" fmla="*/ 580600 h 4000919"/>
              <a:gd name="connsiteX36" fmla="*/ 11061221 w 13214112"/>
              <a:gd name="connsiteY36" fmla="*/ 569025 h 4000919"/>
              <a:gd name="connsiteX37" fmla="*/ 11095945 w 13214112"/>
              <a:gd name="connsiteY37" fmla="*/ 563238 h 4000919"/>
              <a:gd name="connsiteX38" fmla="*/ 11113307 w 13214112"/>
              <a:gd name="connsiteY38" fmla="*/ 551663 h 4000919"/>
              <a:gd name="connsiteX39" fmla="*/ 11130669 w 13214112"/>
              <a:gd name="connsiteY39" fmla="*/ 545876 h 4000919"/>
              <a:gd name="connsiteX40" fmla="*/ 11188542 w 13214112"/>
              <a:gd name="connsiteY40" fmla="*/ 540089 h 4000919"/>
              <a:gd name="connsiteX41" fmla="*/ 11796213 w 13214112"/>
              <a:gd name="connsiteY41" fmla="*/ 528514 h 4000919"/>
              <a:gd name="connsiteX42" fmla="*/ 11998770 w 13214112"/>
              <a:gd name="connsiteY42" fmla="*/ 516939 h 4000919"/>
              <a:gd name="connsiteX43" fmla="*/ 12143454 w 13214112"/>
              <a:gd name="connsiteY43" fmla="*/ 511152 h 4000919"/>
              <a:gd name="connsiteX44" fmla="*/ 12322861 w 13214112"/>
              <a:gd name="connsiteY44" fmla="*/ 499577 h 4000919"/>
              <a:gd name="connsiteX45" fmla="*/ 12427033 w 13214112"/>
              <a:gd name="connsiteY45" fmla="*/ 493790 h 4000919"/>
              <a:gd name="connsiteX46" fmla="*/ 12618016 w 13214112"/>
              <a:gd name="connsiteY46" fmla="*/ 482215 h 4000919"/>
              <a:gd name="connsiteX47" fmla="*/ 12733762 w 13214112"/>
              <a:gd name="connsiteY47" fmla="*/ 476428 h 4000919"/>
              <a:gd name="connsiteX48" fmla="*/ 12994193 w 13214112"/>
              <a:gd name="connsiteY48" fmla="*/ 470641 h 4000919"/>
              <a:gd name="connsiteX49" fmla="*/ 13040492 w 13214112"/>
              <a:gd name="connsiteY49" fmla="*/ 464853 h 4000919"/>
              <a:gd name="connsiteX50" fmla="*/ 13144664 w 13214112"/>
              <a:gd name="connsiteY50" fmla="*/ 453279 h 4000919"/>
              <a:gd name="connsiteX51" fmla="*/ 13185175 w 13214112"/>
              <a:gd name="connsiteY51" fmla="*/ 441704 h 4000919"/>
              <a:gd name="connsiteX52" fmla="*/ 13208324 w 13214112"/>
              <a:gd name="connsiteY52" fmla="*/ 435917 h 4000919"/>
              <a:gd name="connsiteX53" fmla="*/ 13214112 w 13214112"/>
              <a:gd name="connsiteY53" fmla="*/ 4000919 h 4000919"/>
              <a:gd name="connsiteX54" fmla="*/ 1014395 w 13214112"/>
              <a:gd name="connsiteY54" fmla="*/ 3995132 h 4000919"/>
              <a:gd name="connsiteX0" fmla="*/ 1014395 w 13214112"/>
              <a:gd name="connsiteY0" fmla="*/ 3995132 h 4000919"/>
              <a:gd name="connsiteX1" fmla="*/ 1014395 w 13214112"/>
              <a:gd name="connsiteY1" fmla="*/ 306542 h 4000919"/>
              <a:gd name="connsiteX2" fmla="*/ 3764010 w 13214112"/>
              <a:gd name="connsiteY2" fmla="*/ 2978 h 4000919"/>
              <a:gd name="connsiteX3" fmla="*/ 5123408 w 13214112"/>
              <a:gd name="connsiteY3" fmla="*/ 279658 h 4000919"/>
              <a:gd name="connsiteX4" fmla="*/ 5192856 w 13214112"/>
              <a:gd name="connsiteY4" fmla="*/ 285446 h 4000919"/>
              <a:gd name="connsiteX5" fmla="*/ 5522735 w 13214112"/>
              <a:gd name="connsiteY5" fmla="*/ 314382 h 4000919"/>
              <a:gd name="connsiteX6" fmla="*/ 5945211 w 13214112"/>
              <a:gd name="connsiteY6" fmla="*/ 378043 h 4000919"/>
              <a:gd name="connsiteX7" fmla="*/ 6043595 w 13214112"/>
              <a:gd name="connsiteY7" fmla="*/ 389618 h 4000919"/>
              <a:gd name="connsiteX8" fmla="*/ 6118831 w 13214112"/>
              <a:gd name="connsiteY8" fmla="*/ 406980 h 4000919"/>
              <a:gd name="connsiteX9" fmla="*/ 6159342 w 13214112"/>
              <a:gd name="connsiteY9" fmla="*/ 412767 h 4000919"/>
              <a:gd name="connsiteX10" fmla="*/ 6373474 w 13214112"/>
              <a:gd name="connsiteY10" fmla="*/ 441704 h 4000919"/>
              <a:gd name="connsiteX11" fmla="*/ 6466071 w 13214112"/>
              <a:gd name="connsiteY11" fmla="*/ 464853 h 4000919"/>
              <a:gd name="connsiteX12" fmla="*/ 6604967 w 13214112"/>
              <a:gd name="connsiteY12" fmla="*/ 488003 h 4000919"/>
              <a:gd name="connsiteX13" fmla="*/ 6668628 w 13214112"/>
              <a:gd name="connsiteY13" fmla="*/ 505365 h 4000919"/>
              <a:gd name="connsiteX14" fmla="*/ 6761226 w 13214112"/>
              <a:gd name="connsiteY14" fmla="*/ 528514 h 4000919"/>
              <a:gd name="connsiteX15" fmla="*/ 6824886 w 13214112"/>
              <a:gd name="connsiteY15" fmla="*/ 540089 h 4000919"/>
              <a:gd name="connsiteX16" fmla="*/ 6882760 w 13214112"/>
              <a:gd name="connsiteY16" fmla="*/ 551663 h 4000919"/>
              <a:gd name="connsiteX17" fmla="*/ 6969570 w 13214112"/>
              <a:gd name="connsiteY17" fmla="*/ 569025 h 4000919"/>
              <a:gd name="connsiteX18" fmla="*/ 7027443 w 13214112"/>
              <a:gd name="connsiteY18" fmla="*/ 586387 h 4000919"/>
              <a:gd name="connsiteX19" fmla="*/ 7131616 w 13214112"/>
              <a:gd name="connsiteY19" fmla="*/ 597962 h 4000919"/>
              <a:gd name="connsiteX20" fmla="*/ 7154765 w 13214112"/>
              <a:gd name="connsiteY20" fmla="*/ 603749 h 4000919"/>
              <a:gd name="connsiteX21" fmla="*/ 7293661 w 13214112"/>
              <a:gd name="connsiteY21" fmla="*/ 615324 h 4000919"/>
              <a:gd name="connsiteX22" fmla="*/ 7426770 w 13214112"/>
              <a:gd name="connsiteY22" fmla="*/ 621111 h 4000919"/>
              <a:gd name="connsiteX23" fmla="*/ 7600390 w 13214112"/>
              <a:gd name="connsiteY23" fmla="*/ 632686 h 4000919"/>
              <a:gd name="connsiteX24" fmla="*/ 7704562 w 13214112"/>
              <a:gd name="connsiteY24" fmla="*/ 638473 h 4000919"/>
              <a:gd name="connsiteX25" fmla="*/ 8289711 w 13214112"/>
              <a:gd name="connsiteY25" fmla="*/ 661623 h 4000919"/>
              <a:gd name="connsiteX26" fmla="*/ 9180335 w 13214112"/>
              <a:gd name="connsiteY26" fmla="*/ 678985 h 4000919"/>
              <a:gd name="connsiteX27" fmla="*/ 10441975 w 13214112"/>
              <a:gd name="connsiteY27" fmla="*/ 661623 h 4000919"/>
              <a:gd name="connsiteX28" fmla="*/ 10546147 w 13214112"/>
              <a:gd name="connsiteY28" fmla="*/ 650048 h 4000919"/>
              <a:gd name="connsiteX29" fmla="*/ 10661894 w 13214112"/>
              <a:gd name="connsiteY29" fmla="*/ 638473 h 4000919"/>
              <a:gd name="connsiteX30" fmla="*/ 10766066 w 13214112"/>
              <a:gd name="connsiteY30" fmla="*/ 626899 h 4000919"/>
              <a:gd name="connsiteX31" fmla="*/ 10893388 w 13214112"/>
              <a:gd name="connsiteY31" fmla="*/ 615324 h 4000919"/>
              <a:gd name="connsiteX32" fmla="*/ 10939686 w 13214112"/>
              <a:gd name="connsiteY32" fmla="*/ 603749 h 4000919"/>
              <a:gd name="connsiteX33" fmla="*/ 10962836 w 13214112"/>
              <a:gd name="connsiteY33" fmla="*/ 597962 h 4000919"/>
              <a:gd name="connsiteX34" fmla="*/ 10997560 w 13214112"/>
              <a:gd name="connsiteY34" fmla="*/ 586387 h 4000919"/>
              <a:gd name="connsiteX35" fmla="*/ 11032284 w 13214112"/>
              <a:gd name="connsiteY35" fmla="*/ 580600 h 4000919"/>
              <a:gd name="connsiteX36" fmla="*/ 11061221 w 13214112"/>
              <a:gd name="connsiteY36" fmla="*/ 569025 h 4000919"/>
              <a:gd name="connsiteX37" fmla="*/ 11095945 w 13214112"/>
              <a:gd name="connsiteY37" fmla="*/ 563238 h 4000919"/>
              <a:gd name="connsiteX38" fmla="*/ 11113307 w 13214112"/>
              <a:gd name="connsiteY38" fmla="*/ 551663 h 4000919"/>
              <a:gd name="connsiteX39" fmla="*/ 11130669 w 13214112"/>
              <a:gd name="connsiteY39" fmla="*/ 545876 h 4000919"/>
              <a:gd name="connsiteX40" fmla="*/ 11188542 w 13214112"/>
              <a:gd name="connsiteY40" fmla="*/ 540089 h 4000919"/>
              <a:gd name="connsiteX41" fmla="*/ 11796213 w 13214112"/>
              <a:gd name="connsiteY41" fmla="*/ 528514 h 4000919"/>
              <a:gd name="connsiteX42" fmla="*/ 11998770 w 13214112"/>
              <a:gd name="connsiteY42" fmla="*/ 516939 h 4000919"/>
              <a:gd name="connsiteX43" fmla="*/ 12143454 w 13214112"/>
              <a:gd name="connsiteY43" fmla="*/ 511152 h 4000919"/>
              <a:gd name="connsiteX44" fmla="*/ 12322861 w 13214112"/>
              <a:gd name="connsiteY44" fmla="*/ 499577 h 4000919"/>
              <a:gd name="connsiteX45" fmla="*/ 12427033 w 13214112"/>
              <a:gd name="connsiteY45" fmla="*/ 493790 h 4000919"/>
              <a:gd name="connsiteX46" fmla="*/ 12618016 w 13214112"/>
              <a:gd name="connsiteY46" fmla="*/ 482215 h 4000919"/>
              <a:gd name="connsiteX47" fmla="*/ 12733762 w 13214112"/>
              <a:gd name="connsiteY47" fmla="*/ 476428 h 4000919"/>
              <a:gd name="connsiteX48" fmla="*/ 12994193 w 13214112"/>
              <a:gd name="connsiteY48" fmla="*/ 470641 h 4000919"/>
              <a:gd name="connsiteX49" fmla="*/ 13040492 w 13214112"/>
              <a:gd name="connsiteY49" fmla="*/ 464853 h 4000919"/>
              <a:gd name="connsiteX50" fmla="*/ 13144664 w 13214112"/>
              <a:gd name="connsiteY50" fmla="*/ 453279 h 4000919"/>
              <a:gd name="connsiteX51" fmla="*/ 13185175 w 13214112"/>
              <a:gd name="connsiteY51" fmla="*/ 441704 h 4000919"/>
              <a:gd name="connsiteX52" fmla="*/ 13208324 w 13214112"/>
              <a:gd name="connsiteY52" fmla="*/ 435917 h 4000919"/>
              <a:gd name="connsiteX53" fmla="*/ 13214112 w 13214112"/>
              <a:gd name="connsiteY53" fmla="*/ 4000919 h 4000919"/>
              <a:gd name="connsiteX54" fmla="*/ 1014395 w 13214112"/>
              <a:gd name="connsiteY54" fmla="*/ 3995132 h 4000919"/>
              <a:gd name="connsiteX0" fmla="*/ 901422 w 13101139"/>
              <a:gd name="connsiteY0" fmla="*/ 3995132 h 4000919"/>
              <a:gd name="connsiteX1" fmla="*/ 901422 w 13101139"/>
              <a:gd name="connsiteY1" fmla="*/ 306542 h 4000919"/>
              <a:gd name="connsiteX2" fmla="*/ 3651037 w 13101139"/>
              <a:gd name="connsiteY2" fmla="*/ 2978 h 4000919"/>
              <a:gd name="connsiteX3" fmla="*/ 5010435 w 13101139"/>
              <a:gd name="connsiteY3" fmla="*/ 279658 h 4000919"/>
              <a:gd name="connsiteX4" fmla="*/ 5079883 w 13101139"/>
              <a:gd name="connsiteY4" fmla="*/ 285446 h 4000919"/>
              <a:gd name="connsiteX5" fmla="*/ 5409762 w 13101139"/>
              <a:gd name="connsiteY5" fmla="*/ 314382 h 4000919"/>
              <a:gd name="connsiteX6" fmla="*/ 5832238 w 13101139"/>
              <a:gd name="connsiteY6" fmla="*/ 378043 h 4000919"/>
              <a:gd name="connsiteX7" fmla="*/ 5930622 w 13101139"/>
              <a:gd name="connsiteY7" fmla="*/ 389618 h 4000919"/>
              <a:gd name="connsiteX8" fmla="*/ 6005858 w 13101139"/>
              <a:gd name="connsiteY8" fmla="*/ 406980 h 4000919"/>
              <a:gd name="connsiteX9" fmla="*/ 6046369 w 13101139"/>
              <a:gd name="connsiteY9" fmla="*/ 412767 h 4000919"/>
              <a:gd name="connsiteX10" fmla="*/ 6260501 w 13101139"/>
              <a:gd name="connsiteY10" fmla="*/ 441704 h 4000919"/>
              <a:gd name="connsiteX11" fmla="*/ 6353098 w 13101139"/>
              <a:gd name="connsiteY11" fmla="*/ 464853 h 4000919"/>
              <a:gd name="connsiteX12" fmla="*/ 6491994 w 13101139"/>
              <a:gd name="connsiteY12" fmla="*/ 488003 h 4000919"/>
              <a:gd name="connsiteX13" fmla="*/ 6555655 w 13101139"/>
              <a:gd name="connsiteY13" fmla="*/ 505365 h 4000919"/>
              <a:gd name="connsiteX14" fmla="*/ 6648253 w 13101139"/>
              <a:gd name="connsiteY14" fmla="*/ 528514 h 4000919"/>
              <a:gd name="connsiteX15" fmla="*/ 6711913 w 13101139"/>
              <a:gd name="connsiteY15" fmla="*/ 540089 h 4000919"/>
              <a:gd name="connsiteX16" fmla="*/ 6769787 w 13101139"/>
              <a:gd name="connsiteY16" fmla="*/ 551663 h 4000919"/>
              <a:gd name="connsiteX17" fmla="*/ 6856597 w 13101139"/>
              <a:gd name="connsiteY17" fmla="*/ 569025 h 4000919"/>
              <a:gd name="connsiteX18" fmla="*/ 6914470 w 13101139"/>
              <a:gd name="connsiteY18" fmla="*/ 586387 h 4000919"/>
              <a:gd name="connsiteX19" fmla="*/ 7018643 w 13101139"/>
              <a:gd name="connsiteY19" fmla="*/ 597962 h 4000919"/>
              <a:gd name="connsiteX20" fmla="*/ 7041792 w 13101139"/>
              <a:gd name="connsiteY20" fmla="*/ 603749 h 4000919"/>
              <a:gd name="connsiteX21" fmla="*/ 7180688 w 13101139"/>
              <a:gd name="connsiteY21" fmla="*/ 615324 h 4000919"/>
              <a:gd name="connsiteX22" fmla="*/ 7313797 w 13101139"/>
              <a:gd name="connsiteY22" fmla="*/ 621111 h 4000919"/>
              <a:gd name="connsiteX23" fmla="*/ 7487417 w 13101139"/>
              <a:gd name="connsiteY23" fmla="*/ 632686 h 4000919"/>
              <a:gd name="connsiteX24" fmla="*/ 7591589 w 13101139"/>
              <a:gd name="connsiteY24" fmla="*/ 638473 h 4000919"/>
              <a:gd name="connsiteX25" fmla="*/ 8176738 w 13101139"/>
              <a:gd name="connsiteY25" fmla="*/ 661623 h 4000919"/>
              <a:gd name="connsiteX26" fmla="*/ 9067362 w 13101139"/>
              <a:gd name="connsiteY26" fmla="*/ 678985 h 4000919"/>
              <a:gd name="connsiteX27" fmla="*/ 10329002 w 13101139"/>
              <a:gd name="connsiteY27" fmla="*/ 661623 h 4000919"/>
              <a:gd name="connsiteX28" fmla="*/ 10433174 w 13101139"/>
              <a:gd name="connsiteY28" fmla="*/ 650048 h 4000919"/>
              <a:gd name="connsiteX29" fmla="*/ 10548921 w 13101139"/>
              <a:gd name="connsiteY29" fmla="*/ 638473 h 4000919"/>
              <a:gd name="connsiteX30" fmla="*/ 10653093 w 13101139"/>
              <a:gd name="connsiteY30" fmla="*/ 626899 h 4000919"/>
              <a:gd name="connsiteX31" fmla="*/ 10780415 w 13101139"/>
              <a:gd name="connsiteY31" fmla="*/ 615324 h 4000919"/>
              <a:gd name="connsiteX32" fmla="*/ 10826713 w 13101139"/>
              <a:gd name="connsiteY32" fmla="*/ 603749 h 4000919"/>
              <a:gd name="connsiteX33" fmla="*/ 10849863 w 13101139"/>
              <a:gd name="connsiteY33" fmla="*/ 597962 h 4000919"/>
              <a:gd name="connsiteX34" fmla="*/ 10884587 w 13101139"/>
              <a:gd name="connsiteY34" fmla="*/ 586387 h 4000919"/>
              <a:gd name="connsiteX35" fmla="*/ 10919311 w 13101139"/>
              <a:gd name="connsiteY35" fmla="*/ 580600 h 4000919"/>
              <a:gd name="connsiteX36" fmla="*/ 10948248 w 13101139"/>
              <a:gd name="connsiteY36" fmla="*/ 569025 h 4000919"/>
              <a:gd name="connsiteX37" fmla="*/ 10982972 w 13101139"/>
              <a:gd name="connsiteY37" fmla="*/ 563238 h 4000919"/>
              <a:gd name="connsiteX38" fmla="*/ 11000334 w 13101139"/>
              <a:gd name="connsiteY38" fmla="*/ 551663 h 4000919"/>
              <a:gd name="connsiteX39" fmla="*/ 11017696 w 13101139"/>
              <a:gd name="connsiteY39" fmla="*/ 545876 h 4000919"/>
              <a:gd name="connsiteX40" fmla="*/ 11075569 w 13101139"/>
              <a:gd name="connsiteY40" fmla="*/ 540089 h 4000919"/>
              <a:gd name="connsiteX41" fmla="*/ 11683240 w 13101139"/>
              <a:gd name="connsiteY41" fmla="*/ 528514 h 4000919"/>
              <a:gd name="connsiteX42" fmla="*/ 11885797 w 13101139"/>
              <a:gd name="connsiteY42" fmla="*/ 516939 h 4000919"/>
              <a:gd name="connsiteX43" fmla="*/ 12030481 w 13101139"/>
              <a:gd name="connsiteY43" fmla="*/ 511152 h 4000919"/>
              <a:gd name="connsiteX44" fmla="*/ 12209888 w 13101139"/>
              <a:gd name="connsiteY44" fmla="*/ 499577 h 4000919"/>
              <a:gd name="connsiteX45" fmla="*/ 12314060 w 13101139"/>
              <a:gd name="connsiteY45" fmla="*/ 493790 h 4000919"/>
              <a:gd name="connsiteX46" fmla="*/ 12505043 w 13101139"/>
              <a:gd name="connsiteY46" fmla="*/ 482215 h 4000919"/>
              <a:gd name="connsiteX47" fmla="*/ 12620789 w 13101139"/>
              <a:gd name="connsiteY47" fmla="*/ 476428 h 4000919"/>
              <a:gd name="connsiteX48" fmla="*/ 12881220 w 13101139"/>
              <a:gd name="connsiteY48" fmla="*/ 470641 h 4000919"/>
              <a:gd name="connsiteX49" fmla="*/ 12927519 w 13101139"/>
              <a:gd name="connsiteY49" fmla="*/ 464853 h 4000919"/>
              <a:gd name="connsiteX50" fmla="*/ 13031691 w 13101139"/>
              <a:gd name="connsiteY50" fmla="*/ 453279 h 4000919"/>
              <a:gd name="connsiteX51" fmla="*/ 13072202 w 13101139"/>
              <a:gd name="connsiteY51" fmla="*/ 441704 h 4000919"/>
              <a:gd name="connsiteX52" fmla="*/ 13095351 w 13101139"/>
              <a:gd name="connsiteY52" fmla="*/ 435917 h 4000919"/>
              <a:gd name="connsiteX53" fmla="*/ 13101139 w 13101139"/>
              <a:gd name="connsiteY53" fmla="*/ 4000919 h 4000919"/>
              <a:gd name="connsiteX54" fmla="*/ 901422 w 13101139"/>
              <a:gd name="connsiteY54" fmla="*/ 3995132 h 4000919"/>
              <a:gd name="connsiteX0" fmla="*/ 901422 w 13101139"/>
              <a:gd name="connsiteY0" fmla="*/ 3999636 h 4000919"/>
              <a:gd name="connsiteX1" fmla="*/ 901422 w 13101139"/>
              <a:gd name="connsiteY1" fmla="*/ 306542 h 4000919"/>
              <a:gd name="connsiteX2" fmla="*/ 3651037 w 13101139"/>
              <a:gd name="connsiteY2" fmla="*/ 2978 h 4000919"/>
              <a:gd name="connsiteX3" fmla="*/ 5010435 w 13101139"/>
              <a:gd name="connsiteY3" fmla="*/ 279658 h 4000919"/>
              <a:gd name="connsiteX4" fmla="*/ 5079883 w 13101139"/>
              <a:gd name="connsiteY4" fmla="*/ 285446 h 4000919"/>
              <a:gd name="connsiteX5" fmla="*/ 5409762 w 13101139"/>
              <a:gd name="connsiteY5" fmla="*/ 314382 h 4000919"/>
              <a:gd name="connsiteX6" fmla="*/ 5832238 w 13101139"/>
              <a:gd name="connsiteY6" fmla="*/ 378043 h 4000919"/>
              <a:gd name="connsiteX7" fmla="*/ 5930622 w 13101139"/>
              <a:gd name="connsiteY7" fmla="*/ 389618 h 4000919"/>
              <a:gd name="connsiteX8" fmla="*/ 6005858 w 13101139"/>
              <a:gd name="connsiteY8" fmla="*/ 406980 h 4000919"/>
              <a:gd name="connsiteX9" fmla="*/ 6046369 w 13101139"/>
              <a:gd name="connsiteY9" fmla="*/ 412767 h 4000919"/>
              <a:gd name="connsiteX10" fmla="*/ 6260501 w 13101139"/>
              <a:gd name="connsiteY10" fmla="*/ 441704 h 4000919"/>
              <a:gd name="connsiteX11" fmla="*/ 6353098 w 13101139"/>
              <a:gd name="connsiteY11" fmla="*/ 464853 h 4000919"/>
              <a:gd name="connsiteX12" fmla="*/ 6491994 w 13101139"/>
              <a:gd name="connsiteY12" fmla="*/ 488003 h 4000919"/>
              <a:gd name="connsiteX13" fmla="*/ 6555655 w 13101139"/>
              <a:gd name="connsiteY13" fmla="*/ 505365 h 4000919"/>
              <a:gd name="connsiteX14" fmla="*/ 6648253 w 13101139"/>
              <a:gd name="connsiteY14" fmla="*/ 528514 h 4000919"/>
              <a:gd name="connsiteX15" fmla="*/ 6711913 w 13101139"/>
              <a:gd name="connsiteY15" fmla="*/ 540089 h 4000919"/>
              <a:gd name="connsiteX16" fmla="*/ 6769787 w 13101139"/>
              <a:gd name="connsiteY16" fmla="*/ 551663 h 4000919"/>
              <a:gd name="connsiteX17" fmla="*/ 6856597 w 13101139"/>
              <a:gd name="connsiteY17" fmla="*/ 569025 h 4000919"/>
              <a:gd name="connsiteX18" fmla="*/ 6914470 w 13101139"/>
              <a:gd name="connsiteY18" fmla="*/ 586387 h 4000919"/>
              <a:gd name="connsiteX19" fmla="*/ 7018643 w 13101139"/>
              <a:gd name="connsiteY19" fmla="*/ 597962 h 4000919"/>
              <a:gd name="connsiteX20" fmla="*/ 7041792 w 13101139"/>
              <a:gd name="connsiteY20" fmla="*/ 603749 h 4000919"/>
              <a:gd name="connsiteX21" fmla="*/ 7180688 w 13101139"/>
              <a:gd name="connsiteY21" fmla="*/ 615324 h 4000919"/>
              <a:gd name="connsiteX22" fmla="*/ 7313797 w 13101139"/>
              <a:gd name="connsiteY22" fmla="*/ 621111 h 4000919"/>
              <a:gd name="connsiteX23" fmla="*/ 7487417 w 13101139"/>
              <a:gd name="connsiteY23" fmla="*/ 632686 h 4000919"/>
              <a:gd name="connsiteX24" fmla="*/ 7591589 w 13101139"/>
              <a:gd name="connsiteY24" fmla="*/ 638473 h 4000919"/>
              <a:gd name="connsiteX25" fmla="*/ 8176738 w 13101139"/>
              <a:gd name="connsiteY25" fmla="*/ 661623 h 4000919"/>
              <a:gd name="connsiteX26" fmla="*/ 9067362 w 13101139"/>
              <a:gd name="connsiteY26" fmla="*/ 678985 h 4000919"/>
              <a:gd name="connsiteX27" fmla="*/ 10329002 w 13101139"/>
              <a:gd name="connsiteY27" fmla="*/ 661623 h 4000919"/>
              <a:gd name="connsiteX28" fmla="*/ 10433174 w 13101139"/>
              <a:gd name="connsiteY28" fmla="*/ 650048 h 4000919"/>
              <a:gd name="connsiteX29" fmla="*/ 10548921 w 13101139"/>
              <a:gd name="connsiteY29" fmla="*/ 638473 h 4000919"/>
              <a:gd name="connsiteX30" fmla="*/ 10653093 w 13101139"/>
              <a:gd name="connsiteY30" fmla="*/ 626899 h 4000919"/>
              <a:gd name="connsiteX31" fmla="*/ 10780415 w 13101139"/>
              <a:gd name="connsiteY31" fmla="*/ 615324 h 4000919"/>
              <a:gd name="connsiteX32" fmla="*/ 10826713 w 13101139"/>
              <a:gd name="connsiteY32" fmla="*/ 603749 h 4000919"/>
              <a:gd name="connsiteX33" fmla="*/ 10849863 w 13101139"/>
              <a:gd name="connsiteY33" fmla="*/ 597962 h 4000919"/>
              <a:gd name="connsiteX34" fmla="*/ 10884587 w 13101139"/>
              <a:gd name="connsiteY34" fmla="*/ 586387 h 4000919"/>
              <a:gd name="connsiteX35" fmla="*/ 10919311 w 13101139"/>
              <a:gd name="connsiteY35" fmla="*/ 580600 h 4000919"/>
              <a:gd name="connsiteX36" fmla="*/ 10948248 w 13101139"/>
              <a:gd name="connsiteY36" fmla="*/ 569025 h 4000919"/>
              <a:gd name="connsiteX37" fmla="*/ 10982972 w 13101139"/>
              <a:gd name="connsiteY37" fmla="*/ 563238 h 4000919"/>
              <a:gd name="connsiteX38" fmla="*/ 11000334 w 13101139"/>
              <a:gd name="connsiteY38" fmla="*/ 551663 h 4000919"/>
              <a:gd name="connsiteX39" fmla="*/ 11017696 w 13101139"/>
              <a:gd name="connsiteY39" fmla="*/ 545876 h 4000919"/>
              <a:gd name="connsiteX40" fmla="*/ 11075569 w 13101139"/>
              <a:gd name="connsiteY40" fmla="*/ 540089 h 4000919"/>
              <a:gd name="connsiteX41" fmla="*/ 11683240 w 13101139"/>
              <a:gd name="connsiteY41" fmla="*/ 528514 h 4000919"/>
              <a:gd name="connsiteX42" fmla="*/ 11885797 w 13101139"/>
              <a:gd name="connsiteY42" fmla="*/ 516939 h 4000919"/>
              <a:gd name="connsiteX43" fmla="*/ 12030481 w 13101139"/>
              <a:gd name="connsiteY43" fmla="*/ 511152 h 4000919"/>
              <a:gd name="connsiteX44" fmla="*/ 12209888 w 13101139"/>
              <a:gd name="connsiteY44" fmla="*/ 499577 h 4000919"/>
              <a:gd name="connsiteX45" fmla="*/ 12314060 w 13101139"/>
              <a:gd name="connsiteY45" fmla="*/ 493790 h 4000919"/>
              <a:gd name="connsiteX46" fmla="*/ 12505043 w 13101139"/>
              <a:gd name="connsiteY46" fmla="*/ 482215 h 4000919"/>
              <a:gd name="connsiteX47" fmla="*/ 12620789 w 13101139"/>
              <a:gd name="connsiteY47" fmla="*/ 476428 h 4000919"/>
              <a:gd name="connsiteX48" fmla="*/ 12881220 w 13101139"/>
              <a:gd name="connsiteY48" fmla="*/ 470641 h 4000919"/>
              <a:gd name="connsiteX49" fmla="*/ 12927519 w 13101139"/>
              <a:gd name="connsiteY49" fmla="*/ 464853 h 4000919"/>
              <a:gd name="connsiteX50" fmla="*/ 13031691 w 13101139"/>
              <a:gd name="connsiteY50" fmla="*/ 453279 h 4000919"/>
              <a:gd name="connsiteX51" fmla="*/ 13072202 w 13101139"/>
              <a:gd name="connsiteY51" fmla="*/ 441704 h 4000919"/>
              <a:gd name="connsiteX52" fmla="*/ 13095351 w 13101139"/>
              <a:gd name="connsiteY52" fmla="*/ 435917 h 4000919"/>
              <a:gd name="connsiteX53" fmla="*/ 13101139 w 13101139"/>
              <a:gd name="connsiteY53" fmla="*/ 4000919 h 4000919"/>
              <a:gd name="connsiteX54" fmla="*/ 901422 w 13101139"/>
              <a:gd name="connsiteY54" fmla="*/ 3999636 h 4000919"/>
              <a:gd name="connsiteX0" fmla="*/ 0 w 12199717"/>
              <a:gd name="connsiteY0" fmla="*/ 3999636 h 4000919"/>
              <a:gd name="connsiteX1" fmla="*/ 0 w 12199717"/>
              <a:gd name="connsiteY1" fmla="*/ 306542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9636 h 4000919"/>
              <a:gd name="connsiteX0" fmla="*/ 0 w 12199717"/>
              <a:gd name="connsiteY0" fmla="*/ 3996698 h 3997981"/>
              <a:gd name="connsiteX1" fmla="*/ 0 w 12199717"/>
              <a:gd name="connsiteY1" fmla="*/ 303604 h 3997981"/>
              <a:gd name="connsiteX2" fmla="*/ 2749615 w 12199717"/>
              <a:gd name="connsiteY2" fmla="*/ 40 h 3997981"/>
              <a:gd name="connsiteX3" fmla="*/ 4178461 w 12199717"/>
              <a:gd name="connsiteY3" fmla="*/ 282508 h 3997981"/>
              <a:gd name="connsiteX4" fmla="*/ 4508340 w 12199717"/>
              <a:gd name="connsiteY4" fmla="*/ 311444 h 3997981"/>
              <a:gd name="connsiteX5" fmla="*/ 4930816 w 12199717"/>
              <a:gd name="connsiteY5" fmla="*/ 375105 h 3997981"/>
              <a:gd name="connsiteX6" fmla="*/ 5029200 w 12199717"/>
              <a:gd name="connsiteY6" fmla="*/ 386680 h 3997981"/>
              <a:gd name="connsiteX7" fmla="*/ 5104436 w 12199717"/>
              <a:gd name="connsiteY7" fmla="*/ 404042 h 3997981"/>
              <a:gd name="connsiteX8" fmla="*/ 5144947 w 12199717"/>
              <a:gd name="connsiteY8" fmla="*/ 409829 h 3997981"/>
              <a:gd name="connsiteX9" fmla="*/ 5359079 w 12199717"/>
              <a:gd name="connsiteY9" fmla="*/ 438766 h 3997981"/>
              <a:gd name="connsiteX10" fmla="*/ 5451676 w 12199717"/>
              <a:gd name="connsiteY10" fmla="*/ 461915 h 3997981"/>
              <a:gd name="connsiteX11" fmla="*/ 5590572 w 12199717"/>
              <a:gd name="connsiteY11" fmla="*/ 485065 h 3997981"/>
              <a:gd name="connsiteX12" fmla="*/ 5654233 w 12199717"/>
              <a:gd name="connsiteY12" fmla="*/ 502427 h 3997981"/>
              <a:gd name="connsiteX13" fmla="*/ 5746831 w 12199717"/>
              <a:gd name="connsiteY13" fmla="*/ 525576 h 3997981"/>
              <a:gd name="connsiteX14" fmla="*/ 5810491 w 12199717"/>
              <a:gd name="connsiteY14" fmla="*/ 537151 h 3997981"/>
              <a:gd name="connsiteX15" fmla="*/ 5868365 w 12199717"/>
              <a:gd name="connsiteY15" fmla="*/ 548725 h 3997981"/>
              <a:gd name="connsiteX16" fmla="*/ 5955175 w 12199717"/>
              <a:gd name="connsiteY16" fmla="*/ 566087 h 3997981"/>
              <a:gd name="connsiteX17" fmla="*/ 6013048 w 12199717"/>
              <a:gd name="connsiteY17" fmla="*/ 583449 h 3997981"/>
              <a:gd name="connsiteX18" fmla="*/ 6117221 w 12199717"/>
              <a:gd name="connsiteY18" fmla="*/ 595024 h 3997981"/>
              <a:gd name="connsiteX19" fmla="*/ 6140370 w 12199717"/>
              <a:gd name="connsiteY19" fmla="*/ 600811 h 3997981"/>
              <a:gd name="connsiteX20" fmla="*/ 6279266 w 12199717"/>
              <a:gd name="connsiteY20" fmla="*/ 612386 h 3997981"/>
              <a:gd name="connsiteX21" fmla="*/ 6412375 w 12199717"/>
              <a:gd name="connsiteY21" fmla="*/ 618173 h 3997981"/>
              <a:gd name="connsiteX22" fmla="*/ 6585995 w 12199717"/>
              <a:gd name="connsiteY22" fmla="*/ 629748 h 3997981"/>
              <a:gd name="connsiteX23" fmla="*/ 6690167 w 12199717"/>
              <a:gd name="connsiteY23" fmla="*/ 635535 h 3997981"/>
              <a:gd name="connsiteX24" fmla="*/ 7275316 w 12199717"/>
              <a:gd name="connsiteY24" fmla="*/ 658685 h 3997981"/>
              <a:gd name="connsiteX25" fmla="*/ 8165940 w 12199717"/>
              <a:gd name="connsiteY25" fmla="*/ 676047 h 3997981"/>
              <a:gd name="connsiteX26" fmla="*/ 9427580 w 12199717"/>
              <a:gd name="connsiteY26" fmla="*/ 658685 h 3997981"/>
              <a:gd name="connsiteX27" fmla="*/ 9531752 w 12199717"/>
              <a:gd name="connsiteY27" fmla="*/ 647110 h 3997981"/>
              <a:gd name="connsiteX28" fmla="*/ 9647499 w 12199717"/>
              <a:gd name="connsiteY28" fmla="*/ 635535 h 3997981"/>
              <a:gd name="connsiteX29" fmla="*/ 9751671 w 12199717"/>
              <a:gd name="connsiteY29" fmla="*/ 623961 h 3997981"/>
              <a:gd name="connsiteX30" fmla="*/ 9878993 w 12199717"/>
              <a:gd name="connsiteY30" fmla="*/ 612386 h 3997981"/>
              <a:gd name="connsiteX31" fmla="*/ 9925291 w 12199717"/>
              <a:gd name="connsiteY31" fmla="*/ 600811 h 3997981"/>
              <a:gd name="connsiteX32" fmla="*/ 9948441 w 12199717"/>
              <a:gd name="connsiteY32" fmla="*/ 595024 h 3997981"/>
              <a:gd name="connsiteX33" fmla="*/ 9983165 w 12199717"/>
              <a:gd name="connsiteY33" fmla="*/ 583449 h 3997981"/>
              <a:gd name="connsiteX34" fmla="*/ 10017889 w 12199717"/>
              <a:gd name="connsiteY34" fmla="*/ 577662 h 3997981"/>
              <a:gd name="connsiteX35" fmla="*/ 10046826 w 12199717"/>
              <a:gd name="connsiteY35" fmla="*/ 566087 h 3997981"/>
              <a:gd name="connsiteX36" fmla="*/ 10081550 w 12199717"/>
              <a:gd name="connsiteY36" fmla="*/ 560300 h 3997981"/>
              <a:gd name="connsiteX37" fmla="*/ 10098912 w 12199717"/>
              <a:gd name="connsiteY37" fmla="*/ 548725 h 3997981"/>
              <a:gd name="connsiteX38" fmla="*/ 10116274 w 12199717"/>
              <a:gd name="connsiteY38" fmla="*/ 542938 h 3997981"/>
              <a:gd name="connsiteX39" fmla="*/ 10174147 w 12199717"/>
              <a:gd name="connsiteY39" fmla="*/ 537151 h 3997981"/>
              <a:gd name="connsiteX40" fmla="*/ 10781818 w 12199717"/>
              <a:gd name="connsiteY40" fmla="*/ 525576 h 3997981"/>
              <a:gd name="connsiteX41" fmla="*/ 10984375 w 12199717"/>
              <a:gd name="connsiteY41" fmla="*/ 514001 h 3997981"/>
              <a:gd name="connsiteX42" fmla="*/ 11129059 w 12199717"/>
              <a:gd name="connsiteY42" fmla="*/ 508214 h 3997981"/>
              <a:gd name="connsiteX43" fmla="*/ 11308466 w 12199717"/>
              <a:gd name="connsiteY43" fmla="*/ 496639 h 3997981"/>
              <a:gd name="connsiteX44" fmla="*/ 11412638 w 12199717"/>
              <a:gd name="connsiteY44" fmla="*/ 490852 h 3997981"/>
              <a:gd name="connsiteX45" fmla="*/ 11603621 w 12199717"/>
              <a:gd name="connsiteY45" fmla="*/ 479277 h 3997981"/>
              <a:gd name="connsiteX46" fmla="*/ 11719367 w 12199717"/>
              <a:gd name="connsiteY46" fmla="*/ 473490 h 3997981"/>
              <a:gd name="connsiteX47" fmla="*/ 11979798 w 12199717"/>
              <a:gd name="connsiteY47" fmla="*/ 467703 h 3997981"/>
              <a:gd name="connsiteX48" fmla="*/ 12026097 w 12199717"/>
              <a:gd name="connsiteY48" fmla="*/ 461915 h 3997981"/>
              <a:gd name="connsiteX49" fmla="*/ 12130269 w 12199717"/>
              <a:gd name="connsiteY49" fmla="*/ 450341 h 3997981"/>
              <a:gd name="connsiteX50" fmla="*/ 12170780 w 12199717"/>
              <a:gd name="connsiteY50" fmla="*/ 438766 h 3997981"/>
              <a:gd name="connsiteX51" fmla="*/ 12193929 w 12199717"/>
              <a:gd name="connsiteY51" fmla="*/ 432979 h 3997981"/>
              <a:gd name="connsiteX52" fmla="*/ 12199717 w 12199717"/>
              <a:gd name="connsiteY52" fmla="*/ 3997981 h 3997981"/>
              <a:gd name="connsiteX53" fmla="*/ 0 w 12199717"/>
              <a:gd name="connsiteY53" fmla="*/ 3996698 h 3997981"/>
              <a:gd name="connsiteX0" fmla="*/ 0 w 12199717"/>
              <a:gd name="connsiteY0" fmla="*/ 3996658 h 3997941"/>
              <a:gd name="connsiteX1" fmla="*/ 0 w 12199717"/>
              <a:gd name="connsiteY1" fmla="*/ 303564 h 3997941"/>
              <a:gd name="connsiteX2" fmla="*/ 2749615 w 12199717"/>
              <a:gd name="connsiteY2" fmla="*/ 0 h 3997941"/>
              <a:gd name="connsiteX3" fmla="*/ 4508340 w 12199717"/>
              <a:gd name="connsiteY3" fmla="*/ 311404 h 3997941"/>
              <a:gd name="connsiteX4" fmla="*/ 4930816 w 12199717"/>
              <a:gd name="connsiteY4" fmla="*/ 375065 h 3997941"/>
              <a:gd name="connsiteX5" fmla="*/ 5029200 w 12199717"/>
              <a:gd name="connsiteY5" fmla="*/ 386640 h 3997941"/>
              <a:gd name="connsiteX6" fmla="*/ 5104436 w 12199717"/>
              <a:gd name="connsiteY6" fmla="*/ 404002 h 3997941"/>
              <a:gd name="connsiteX7" fmla="*/ 5144947 w 12199717"/>
              <a:gd name="connsiteY7" fmla="*/ 409789 h 3997941"/>
              <a:gd name="connsiteX8" fmla="*/ 5359079 w 12199717"/>
              <a:gd name="connsiteY8" fmla="*/ 438726 h 3997941"/>
              <a:gd name="connsiteX9" fmla="*/ 5451676 w 12199717"/>
              <a:gd name="connsiteY9" fmla="*/ 461875 h 3997941"/>
              <a:gd name="connsiteX10" fmla="*/ 5590572 w 12199717"/>
              <a:gd name="connsiteY10" fmla="*/ 485025 h 3997941"/>
              <a:gd name="connsiteX11" fmla="*/ 5654233 w 12199717"/>
              <a:gd name="connsiteY11" fmla="*/ 502387 h 3997941"/>
              <a:gd name="connsiteX12" fmla="*/ 5746831 w 12199717"/>
              <a:gd name="connsiteY12" fmla="*/ 525536 h 3997941"/>
              <a:gd name="connsiteX13" fmla="*/ 5810491 w 12199717"/>
              <a:gd name="connsiteY13" fmla="*/ 537111 h 3997941"/>
              <a:gd name="connsiteX14" fmla="*/ 5868365 w 12199717"/>
              <a:gd name="connsiteY14" fmla="*/ 548685 h 3997941"/>
              <a:gd name="connsiteX15" fmla="*/ 5955175 w 12199717"/>
              <a:gd name="connsiteY15" fmla="*/ 566047 h 3997941"/>
              <a:gd name="connsiteX16" fmla="*/ 6013048 w 12199717"/>
              <a:gd name="connsiteY16" fmla="*/ 583409 h 3997941"/>
              <a:gd name="connsiteX17" fmla="*/ 6117221 w 12199717"/>
              <a:gd name="connsiteY17" fmla="*/ 594984 h 3997941"/>
              <a:gd name="connsiteX18" fmla="*/ 6140370 w 12199717"/>
              <a:gd name="connsiteY18" fmla="*/ 600771 h 3997941"/>
              <a:gd name="connsiteX19" fmla="*/ 6279266 w 12199717"/>
              <a:gd name="connsiteY19" fmla="*/ 612346 h 3997941"/>
              <a:gd name="connsiteX20" fmla="*/ 6412375 w 12199717"/>
              <a:gd name="connsiteY20" fmla="*/ 618133 h 3997941"/>
              <a:gd name="connsiteX21" fmla="*/ 6585995 w 12199717"/>
              <a:gd name="connsiteY21" fmla="*/ 629708 h 3997941"/>
              <a:gd name="connsiteX22" fmla="*/ 6690167 w 12199717"/>
              <a:gd name="connsiteY22" fmla="*/ 635495 h 3997941"/>
              <a:gd name="connsiteX23" fmla="*/ 7275316 w 12199717"/>
              <a:gd name="connsiteY23" fmla="*/ 658645 h 3997941"/>
              <a:gd name="connsiteX24" fmla="*/ 8165940 w 12199717"/>
              <a:gd name="connsiteY24" fmla="*/ 676007 h 3997941"/>
              <a:gd name="connsiteX25" fmla="*/ 9427580 w 12199717"/>
              <a:gd name="connsiteY25" fmla="*/ 658645 h 3997941"/>
              <a:gd name="connsiteX26" fmla="*/ 9531752 w 12199717"/>
              <a:gd name="connsiteY26" fmla="*/ 647070 h 3997941"/>
              <a:gd name="connsiteX27" fmla="*/ 9647499 w 12199717"/>
              <a:gd name="connsiteY27" fmla="*/ 635495 h 3997941"/>
              <a:gd name="connsiteX28" fmla="*/ 9751671 w 12199717"/>
              <a:gd name="connsiteY28" fmla="*/ 623921 h 3997941"/>
              <a:gd name="connsiteX29" fmla="*/ 9878993 w 12199717"/>
              <a:gd name="connsiteY29" fmla="*/ 612346 h 3997941"/>
              <a:gd name="connsiteX30" fmla="*/ 9925291 w 12199717"/>
              <a:gd name="connsiteY30" fmla="*/ 600771 h 3997941"/>
              <a:gd name="connsiteX31" fmla="*/ 9948441 w 12199717"/>
              <a:gd name="connsiteY31" fmla="*/ 594984 h 3997941"/>
              <a:gd name="connsiteX32" fmla="*/ 9983165 w 12199717"/>
              <a:gd name="connsiteY32" fmla="*/ 583409 h 3997941"/>
              <a:gd name="connsiteX33" fmla="*/ 10017889 w 12199717"/>
              <a:gd name="connsiteY33" fmla="*/ 577622 h 3997941"/>
              <a:gd name="connsiteX34" fmla="*/ 10046826 w 12199717"/>
              <a:gd name="connsiteY34" fmla="*/ 566047 h 3997941"/>
              <a:gd name="connsiteX35" fmla="*/ 10081550 w 12199717"/>
              <a:gd name="connsiteY35" fmla="*/ 560260 h 3997941"/>
              <a:gd name="connsiteX36" fmla="*/ 10098912 w 12199717"/>
              <a:gd name="connsiteY36" fmla="*/ 548685 h 3997941"/>
              <a:gd name="connsiteX37" fmla="*/ 10116274 w 12199717"/>
              <a:gd name="connsiteY37" fmla="*/ 542898 h 3997941"/>
              <a:gd name="connsiteX38" fmla="*/ 10174147 w 12199717"/>
              <a:gd name="connsiteY38" fmla="*/ 537111 h 3997941"/>
              <a:gd name="connsiteX39" fmla="*/ 10781818 w 12199717"/>
              <a:gd name="connsiteY39" fmla="*/ 525536 h 3997941"/>
              <a:gd name="connsiteX40" fmla="*/ 10984375 w 12199717"/>
              <a:gd name="connsiteY40" fmla="*/ 513961 h 3997941"/>
              <a:gd name="connsiteX41" fmla="*/ 11129059 w 12199717"/>
              <a:gd name="connsiteY41" fmla="*/ 508174 h 3997941"/>
              <a:gd name="connsiteX42" fmla="*/ 11308466 w 12199717"/>
              <a:gd name="connsiteY42" fmla="*/ 496599 h 3997941"/>
              <a:gd name="connsiteX43" fmla="*/ 11412638 w 12199717"/>
              <a:gd name="connsiteY43" fmla="*/ 490812 h 3997941"/>
              <a:gd name="connsiteX44" fmla="*/ 11603621 w 12199717"/>
              <a:gd name="connsiteY44" fmla="*/ 479237 h 3997941"/>
              <a:gd name="connsiteX45" fmla="*/ 11719367 w 12199717"/>
              <a:gd name="connsiteY45" fmla="*/ 473450 h 3997941"/>
              <a:gd name="connsiteX46" fmla="*/ 11979798 w 12199717"/>
              <a:gd name="connsiteY46" fmla="*/ 467663 h 3997941"/>
              <a:gd name="connsiteX47" fmla="*/ 12026097 w 12199717"/>
              <a:gd name="connsiteY47" fmla="*/ 461875 h 3997941"/>
              <a:gd name="connsiteX48" fmla="*/ 12130269 w 12199717"/>
              <a:gd name="connsiteY48" fmla="*/ 450301 h 3997941"/>
              <a:gd name="connsiteX49" fmla="*/ 12170780 w 12199717"/>
              <a:gd name="connsiteY49" fmla="*/ 438726 h 3997941"/>
              <a:gd name="connsiteX50" fmla="*/ 12193929 w 12199717"/>
              <a:gd name="connsiteY50" fmla="*/ 432939 h 3997941"/>
              <a:gd name="connsiteX51" fmla="*/ 12199717 w 12199717"/>
              <a:gd name="connsiteY51" fmla="*/ 3997941 h 3997941"/>
              <a:gd name="connsiteX52" fmla="*/ 0 w 12199717"/>
              <a:gd name="connsiteY5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4930816 w 12199717"/>
              <a:gd name="connsiteY3" fmla="*/ 375065 h 3997941"/>
              <a:gd name="connsiteX4" fmla="*/ 5029200 w 12199717"/>
              <a:gd name="connsiteY4" fmla="*/ 386640 h 3997941"/>
              <a:gd name="connsiteX5" fmla="*/ 5104436 w 12199717"/>
              <a:gd name="connsiteY5" fmla="*/ 404002 h 3997941"/>
              <a:gd name="connsiteX6" fmla="*/ 5144947 w 12199717"/>
              <a:gd name="connsiteY6" fmla="*/ 409789 h 3997941"/>
              <a:gd name="connsiteX7" fmla="*/ 5359079 w 12199717"/>
              <a:gd name="connsiteY7" fmla="*/ 438726 h 3997941"/>
              <a:gd name="connsiteX8" fmla="*/ 5451676 w 12199717"/>
              <a:gd name="connsiteY8" fmla="*/ 461875 h 3997941"/>
              <a:gd name="connsiteX9" fmla="*/ 5590572 w 12199717"/>
              <a:gd name="connsiteY9" fmla="*/ 485025 h 3997941"/>
              <a:gd name="connsiteX10" fmla="*/ 5654233 w 12199717"/>
              <a:gd name="connsiteY10" fmla="*/ 502387 h 3997941"/>
              <a:gd name="connsiteX11" fmla="*/ 5746831 w 12199717"/>
              <a:gd name="connsiteY11" fmla="*/ 525536 h 3997941"/>
              <a:gd name="connsiteX12" fmla="*/ 5810491 w 12199717"/>
              <a:gd name="connsiteY12" fmla="*/ 537111 h 3997941"/>
              <a:gd name="connsiteX13" fmla="*/ 5868365 w 12199717"/>
              <a:gd name="connsiteY13" fmla="*/ 548685 h 3997941"/>
              <a:gd name="connsiteX14" fmla="*/ 5955175 w 12199717"/>
              <a:gd name="connsiteY14" fmla="*/ 566047 h 3997941"/>
              <a:gd name="connsiteX15" fmla="*/ 6013048 w 12199717"/>
              <a:gd name="connsiteY15" fmla="*/ 583409 h 3997941"/>
              <a:gd name="connsiteX16" fmla="*/ 6117221 w 12199717"/>
              <a:gd name="connsiteY16" fmla="*/ 594984 h 3997941"/>
              <a:gd name="connsiteX17" fmla="*/ 6140370 w 12199717"/>
              <a:gd name="connsiteY17" fmla="*/ 600771 h 3997941"/>
              <a:gd name="connsiteX18" fmla="*/ 6279266 w 12199717"/>
              <a:gd name="connsiteY18" fmla="*/ 612346 h 3997941"/>
              <a:gd name="connsiteX19" fmla="*/ 6412375 w 12199717"/>
              <a:gd name="connsiteY19" fmla="*/ 618133 h 3997941"/>
              <a:gd name="connsiteX20" fmla="*/ 6585995 w 12199717"/>
              <a:gd name="connsiteY20" fmla="*/ 629708 h 3997941"/>
              <a:gd name="connsiteX21" fmla="*/ 6690167 w 12199717"/>
              <a:gd name="connsiteY21" fmla="*/ 635495 h 3997941"/>
              <a:gd name="connsiteX22" fmla="*/ 7275316 w 12199717"/>
              <a:gd name="connsiteY22" fmla="*/ 658645 h 3997941"/>
              <a:gd name="connsiteX23" fmla="*/ 8165940 w 12199717"/>
              <a:gd name="connsiteY23" fmla="*/ 676007 h 3997941"/>
              <a:gd name="connsiteX24" fmla="*/ 9427580 w 12199717"/>
              <a:gd name="connsiteY24" fmla="*/ 658645 h 3997941"/>
              <a:gd name="connsiteX25" fmla="*/ 9531752 w 12199717"/>
              <a:gd name="connsiteY25" fmla="*/ 647070 h 3997941"/>
              <a:gd name="connsiteX26" fmla="*/ 9647499 w 12199717"/>
              <a:gd name="connsiteY26" fmla="*/ 635495 h 3997941"/>
              <a:gd name="connsiteX27" fmla="*/ 9751671 w 12199717"/>
              <a:gd name="connsiteY27" fmla="*/ 623921 h 3997941"/>
              <a:gd name="connsiteX28" fmla="*/ 9878993 w 12199717"/>
              <a:gd name="connsiteY28" fmla="*/ 612346 h 3997941"/>
              <a:gd name="connsiteX29" fmla="*/ 9925291 w 12199717"/>
              <a:gd name="connsiteY29" fmla="*/ 600771 h 3997941"/>
              <a:gd name="connsiteX30" fmla="*/ 9948441 w 12199717"/>
              <a:gd name="connsiteY30" fmla="*/ 594984 h 3997941"/>
              <a:gd name="connsiteX31" fmla="*/ 9983165 w 12199717"/>
              <a:gd name="connsiteY31" fmla="*/ 583409 h 3997941"/>
              <a:gd name="connsiteX32" fmla="*/ 10017889 w 12199717"/>
              <a:gd name="connsiteY32" fmla="*/ 577622 h 3997941"/>
              <a:gd name="connsiteX33" fmla="*/ 10046826 w 12199717"/>
              <a:gd name="connsiteY33" fmla="*/ 566047 h 3997941"/>
              <a:gd name="connsiteX34" fmla="*/ 10081550 w 12199717"/>
              <a:gd name="connsiteY34" fmla="*/ 560260 h 3997941"/>
              <a:gd name="connsiteX35" fmla="*/ 10098912 w 12199717"/>
              <a:gd name="connsiteY35" fmla="*/ 548685 h 3997941"/>
              <a:gd name="connsiteX36" fmla="*/ 10116274 w 12199717"/>
              <a:gd name="connsiteY36" fmla="*/ 542898 h 3997941"/>
              <a:gd name="connsiteX37" fmla="*/ 10174147 w 12199717"/>
              <a:gd name="connsiteY37" fmla="*/ 537111 h 3997941"/>
              <a:gd name="connsiteX38" fmla="*/ 10781818 w 12199717"/>
              <a:gd name="connsiteY38" fmla="*/ 525536 h 3997941"/>
              <a:gd name="connsiteX39" fmla="*/ 10984375 w 12199717"/>
              <a:gd name="connsiteY39" fmla="*/ 513961 h 3997941"/>
              <a:gd name="connsiteX40" fmla="*/ 11129059 w 12199717"/>
              <a:gd name="connsiteY40" fmla="*/ 508174 h 3997941"/>
              <a:gd name="connsiteX41" fmla="*/ 11308466 w 12199717"/>
              <a:gd name="connsiteY41" fmla="*/ 496599 h 3997941"/>
              <a:gd name="connsiteX42" fmla="*/ 11412638 w 12199717"/>
              <a:gd name="connsiteY42" fmla="*/ 490812 h 3997941"/>
              <a:gd name="connsiteX43" fmla="*/ 11603621 w 12199717"/>
              <a:gd name="connsiteY43" fmla="*/ 479237 h 3997941"/>
              <a:gd name="connsiteX44" fmla="*/ 11719367 w 12199717"/>
              <a:gd name="connsiteY44" fmla="*/ 473450 h 3997941"/>
              <a:gd name="connsiteX45" fmla="*/ 11979798 w 12199717"/>
              <a:gd name="connsiteY45" fmla="*/ 467663 h 3997941"/>
              <a:gd name="connsiteX46" fmla="*/ 12026097 w 12199717"/>
              <a:gd name="connsiteY46" fmla="*/ 461875 h 3997941"/>
              <a:gd name="connsiteX47" fmla="*/ 12130269 w 12199717"/>
              <a:gd name="connsiteY47" fmla="*/ 450301 h 3997941"/>
              <a:gd name="connsiteX48" fmla="*/ 12170780 w 12199717"/>
              <a:gd name="connsiteY48" fmla="*/ 438726 h 3997941"/>
              <a:gd name="connsiteX49" fmla="*/ 12193929 w 12199717"/>
              <a:gd name="connsiteY49" fmla="*/ 432939 h 3997941"/>
              <a:gd name="connsiteX50" fmla="*/ 12199717 w 12199717"/>
              <a:gd name="connsiteY50" fmla="*/ 3997941 h 3997941"/>
              <a:gd name="connsiteX51" fmla="*/ 0 w 12199717"/>
              <a:gd name="connsiteY5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359079 w 12199717"/>
              <a:gd name="connsiteY6" fmla="*/ 438726 h 3997941"/>
              <a:gd name="connsiteX7" fmla="*/ 5451676 w 12199717"/>
              <a:gd name="connsiteY7" fmla="*/ 461875 h 3997941"/>
              <a:gd name="connsiteX8" fmla="*/ 5590572 w 12199717"/>
              <a:gd name="connsiteY8" fmla="*/ 485025 h 3997941"/>
              <a:gd name="connsiteX9" fmla="*/ 5654233 w 12199717"/>
              <a:gd name="connsiteY9" fmla="*/ 502387 h 3997941"/>
              <a:gd name="connsiteX10" fmla="*/ 5746831 w 12199717"/>
              <a:gd name="connsiteY10" fmla="*/ 525536 h 3997941"/>
              <a:gd name="connsiteX11" fmla="*/ 5810491 w 12199717"/>
              <a:gd name="connsiteY11" fmla="*/ 537111 h 3997941"/>
              <a:gd name="connsiteX12" fmla="*/ 5868365 w 12199717"/>
              <a:gd name="connsiteY12" fmla="*/ 548685 h 3997941"/>
              <a:gd name="connsiteX13" fmla="*/ 5955175 w 12199717"/>
              <a:gd name="connsiteY13" fmla="*/ 566047 h 3997941"/>
              <a:gd name="connsiteX14" fmla="*/ 6013048 w 12199717"/>
              <a:gd name="connsiteY14" fmla="*/ 583409 h 3997941"/>
              <a:gd name="connsiteX15" fmla="*/ 6117221 w 12199717"/>
              <a:gd name="connsiteY15" fmla="*/ 594984 h 3997941"/>
              <a:gd name="connsiteX16" fmla="*/ 6140370 w 12199717"/>
              <a:gd name="connsiteY16" fmla="*/ 600771 h 3997941"/>
              <a:gd name="connsiteX17" fmla="*/ 6279266 w 12199717"/>
              <a:gd name="connsiteY17" fmla="*/ 612346 h 3997941"/>
              <a:gd name="connsiteX18" fmla="*/ 6412375 w 12199717"/>
              <a:gd name="connsiteY18" fmla="*/ 618133 h 3997941"/>
              <a:gd name="connsiteX19" fmla="*/ 6585995 w 12199717"/>
              <a:gd name="connsiteY19" fmla="*/ 629708 h 3997941"/>
              <a:gd name="connsiteX20" fmla="*/ 6690167 w 12199717"/>
              <a:gd name="connsiteY20" fmla="*/ 635495 h 3997941"/>
              <a:gd name="connsiteX21" fmla="*/ 7275316 w 12199717"/>
              <a:gd name="connsiteY21" fmla="*/ 658645 h 3997941"/>
              <a:gd name="connsiteX22" fmla="*/ 8165940 w 12199717"/>
              <a:gd name="connsiteY22" fmla="*/ 676007 h 3997941"/>
              <a:gd name="connsiteX23" fmla="*/ 9427580 w 12199717"/>
              <a:gd name="connsiteY23" fmla="*/ 658645 h 3997941"/>
              <a:gd name="connsiteX24" fmla="*/ 9531752 w 12199717"/>
              <a:gd name="connsiteY24" fmla="*/ 647070 h 3997941"/>
              <a:gd name="connsiteX25" fmla="*/ 9647499 w 12199717"/>
              <a:gd name="connsiteY25" fmla="*/ 635495 h 3997941"/>
              <a:gd name="connsiteX26" fmla="*/ 9751671 w 12199717"/>
              <a:gd name="connsiteY26" fmla="*/ 623921 h 3997941"/>
              <a:gd name="connsiteX27" fmla="*/ 9878993 w 12199717"/>
              <a:gd name="connsiteY27" fmla="*/ 612346 h 3997941"/>
              <a:gd name="connsiteX28" fmla="*/ 9925291 w 12199717"/>
              <a:gd name="connsiteY28" fmla="*/ 600771 h 3997941"/>
              <a:gd name="connsiteX29" fmla="*/ 9948441 w 12199717"/>
              <a:gd name="connsiteY29" fmla="*/ 594984 h 3997941"/>
              <a:gd name="connsiteX30" fmla="*/ 9983165 w 12199717"/>
              <a:gd name="connsiteY30" fmla="*/ 583409 h 3997941"/>
              <a:gd name="connsiteX31" fmla="*/ 10017889 w 12199717"/>
              <a:gd name="connsiteY31" fmla="*/ 577622 h 3997941"/>
              <a:gd name="connsiteX32" fmla="*/ 10046826 w 12199717"/>
              <a:gd name="connsiteY32" fmla="*/ 566047 h 3997941"/>
              <a:gd name="connsiteX33" fmla="*/ 10081550 w 12199717"/>
              <a:gd name="connsiteY33" fmla="*/ 560260 h 3997941"/>
              <a:gd name="connsiteX34" fmla="*/ 10098912 w 12199717"/>
              <a:gd name="connsiteY34" fmla="*/ 548685 h 3997941"/>
              <a:gd name="connsiteX35" fmla="*/ 10116274 w 12199717"/>
              <a:gd name="connsiteY35" fmla="*/ 542898 h 3997941"/>
              <a:gd name="connsiteX36" fmla="*/ 10174147 w 12199717"/>
              <a:gd name="connsiteY36" fmla="*/ 537111 h 3997941"/>
              <a:gd name="connsiteX37" fmla="*/ 10781818 w 12199717"/>
              <a:gd name="connsiteY37" fmla="*/ 525536 h 3997941"/>
              <a:gd name="connsiteX38" fmla="*/ 10984375 w 12199717"/>
              <a:gd name="connsiteY38" fmla="*/ 513961 h 3997941"/>
              <a:gd name="connsiteX39" fmla="*/ 11129059 w 12199717"/>
              <a:gd name="connsiteY39" fmla="*/ 508174 h 3997941"/>
              <a:gd name="connsiteX40" fmla="*/ 11308466 w 12199717"/>
              <a:gd name="connsiteY40" fmla="*/ 496599 h 3997941"/>
              <a:gd name="connsiteX41" fmla="*/ 11412638 w 12199717"/>
              <a:gd name="connsiteY41" fmla="*/ 490812 h 3997941"/>
              <a:gd name="connsiteX42" fmla="*/ 11603621 w 12199717"/>
              <a:gd name="connsiteY42" fmla="*/ 479237 h 3997941"/>
              <a:gd name="connsiteX43" fmla="*/ 11719367 w 12199717"/>
              <a:gd name="connsiteY43" fmla="*/ 473450 h 3997941"/>
              <a:gd name="connsiteX44" fmla="*/ 11979798 w 12199717"/>
              <a:gd name="connsiteY44" fmla="*/ 467663 h 3997941"/>
              <a:gd name="connsiteX45" fmla="*/ 12026097 w 12199717"/>
              <a:gd name="connsiteY45" fmla="*/ 461875 h 3997941"/>
              <a:gd name="connsiteX46" fmla="*/ 12130269 w 12199717"/>
              <a:gd name="connsiteY46" fmla="*/ 450301 h 3997941"/>
              <a:gd name="connsiteX47" fmla="*/ 12170780 w 12199717"/>
              <a:gd name="connsiteY47" fmla="*/ 438726 h 3997941"/>
              <a:gd name="connsiteX48" fmla="*/ 12193929 w 12199717"/>
              <a:gd name="connsiteY48" fmla="*/ 432939 h 3997941"/>
              <a:gd name="connsiteX49" fmla="*/ 12199717 w 12199717"/>
              <a:gd name="connsiteY49" fmla="*/ 3997941 h 3997941"/>
              <a:gd name="connsiteX50" fmla="*/ 0 w 12199717"/>
              <a:gd name="connsiteY5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451676 w 12199717"/>
              <a:gd name="connsiteY6" fmla="*/ 461875 h 3997941"/>
              <a:gd name="connsiteX7" fmla="*/ 5590572 w 12199717"/>
              <a:gd name="connsiteY7" fmla="*/ 485025 h 3997941"/>
              <a:gd name="connsiteX8" fmla="*/ 5654233 w 12199717"/>
              <a:gd name="connsiteY8" fmla="*/ 502387 h 3997941"/>
              <a:gd name="connsiteX9" fmla="*/ 5746831 w 12199717"/>
              <a:gd name="connsiteY9" fmla="*/ 525536 h 3997941"/>
              <a:gd name="connsiteX10" fmla="*/ 5810491 w 12199717"/>
              <a:gd name="connsiteY10" fmla="*/ 537111 h 3997941"/>
              <a:gd name="connsiteX11" fmla="*/ 5868365 w 12199717"/>
              <a:gd name="connsiteY11" fmla="*/ 548685 h 3997941"/>
              <a:gd name="connsiteX12" fmla="*/ 5955175 w 12199717"/>
              <a:gd name="connsiteY12" fmla="*/ 566047 h 3997941"/>
              <a:gd name="connsiteX13" fmla="*/ 6013048 w 12199717"/>
              <a:gd name="connsiteY13" fmla="*/ 583409 h 3997941"/>
              <a:gd name="connsiteX14" fmla="*/ 6117221 w 12199717"/>
              <a:gd name="connsiteY14" fmla="*/ 594984 h 3997941"/>
              <a:gd name="connsiteX15" fmla="*/ 6140370 w 12199717"/>
              <a:gd name="connsiteY15" fmla="*/ 600771 h 3997941"/>
              <a:gd name="connsiteX16" fmla="*/ 6279266 w 12199717"/>
              <a:gd name="connsiteY16" fmla="*/ 612346 h 3997941"/>
              <a:gd name="connsiteX17" fmla="*/ 6412375 w 12199717"/>
              <a:gd name="connsiteY17" fmla="*/ 618133 h 3997941"/>
              <a:gd name="connsiteX18" fmla="*/ 6585995 w 12199717"/>
              <a:gd name="connsiteY18" fmla="*/ 629708 h 3997941"/>
              <a:gd name="connsiteX19" fmla="*/ 6690167 w 12199717"/>
              <a:gd name="connsiteY19" fmla="*/ 635495 h 3997941"/>
              <a:gd name="connsiteX20" fmla="*/ 7275316 w 12199717"/>
              <a:gd name="connsiteY20" fmla="*/ 658645 h 3997941"/>
              <a:gd name="connsiteX21" fmla="*/ 8165940 w 12199717"/>
              <a:gd name="connsiteY21" fmla="*/ 676007 h 3997941"/>
              <a:gd name="connsiteX22" fmla="*/ 9427580 w 12199717"/>
              <a:gd name="connsiteY22" fmla="*/ 658645 h 3997941"/>
              <a:gd name="connsiteX23" fmla="*/ 9531752 w 12199717"/>
              <a:gd name="connsiteY23" fmla="*/ 647070 h 3997941"/>
              <a:gd name="connsiteX24" fmla="*/ 9647499 w 12199717"/>
              <a:gd name="connsiteY24" fmla="*/ 635495 h 3997941"/>
              <a:gd name="connsiteX25" fmla="*/ 9751671 w 12199717"/>
              <a:gd name="connsiteY25" fmla="*/ 623921 h 3997941"/>
              <a:gd name="connsiteX26" fmla="*/ 9878993 w 12199717"/>
              <a:gd name="connsiteY26" fmla="*/ 612346 h 3997941"/>
              <a:gd name="connsiteX27" fmla="*/ 9925291 w 12199717"/>
              <a:gd name="connsiteY27" fmla="*/ 600771 h 3997941"/>
              <a:gd name="connsiteX28" fmla="*/ 9948441 w 12199717"/>
              <a:gd name="connsiteY28" fmla="*/ 594984 h 3997941"/>
              <a:gd name="connsiteX29" fmla="*/ 9983165 w 12199717"/>
              <a:gd name="connsiteY29" fmla="*/ 583409 h 3997941"/>
              <a:gd name="connsiteX30" fmla="*/ 10017889 w 12199717"/>
              <a:gd name="connsiteY30" fmla="*/ 577622 h 3997941"/>
              <a:gd name="connsiteX31" fmla="*/ 10046826 w 12199717"/>
              <a:gd name="connsiteY31" fmla="*/ 566047 h 3997941"/>
              <a:gd name="connsiteX32" fmla="*/ 10081550 w 12199717"/>
              <a:gd name="connsiteY32" fmla="*/ 560260 h 3997941"/>
              <a:gd name="connsiteX33" fmla="*/ 10098912 w 12199717"/>
              <a:gd name="connsiteY33" fmla="*/ 548685 h 3997941"/>
              <a:gd name="connsiteX34" fmla="*/ 10116274 w 12199717"/>
              <a:gd name="connsiteY34" fmla="*/ 542898 h 3997941"/>
              <a:gd name="connsiteX35" fmla="*/ 10174147 w 12199717"/>
              <a:gd name="connsiteY35" fmla="*/ 537111 h 3997941"/>
              <a:gd name="connsiteX36" fmla="*/ 10781818 w 12199717"/>
              <a:gd name="connsiteY36" fmla="*/ 525536 h 3997941"/>
              <a:gd name="connsiteX37" fmla="*/ 10984375 w 12199717"/>
              <a:gd name="connsiteY37" fmla="*/ 513961 h 3997941"/>
              <a:gd name="connsiteX38" fmla="*/ 11129059 w 12199717"/>
              <a:gd name="connsiteY38" fmla="*/ 508174 h 3997941"/>
              <a:gd name="connsiteX39" fmla="*/ 11308466 w 12199717"/>
              <a:gd name="connsiteY39" fmla="*/ 496599 h 3997941"/>
              <a:gd name="connsiteX40" fmla="*/ 11412638 w 12199717"/>
              <a:gd name="connsiteY40" fmla="*/ 490812 h 3997941"/>
              <a:gd name="connsiteX41" fmla="*/ 11603621 w 12199717"/>
              <a:gd name="connsiteY41" fmla="*/ 479237 h 3997941"/>
              <a:gd name="connsiteX42" fmla="*/ 11719367 w 12199717"/>
              <a:gd name="connsiteY42" fmla="*/ 473450 h 3997941"/>
              <a:gd name="connsiteX43" fmla="*/ 11979798 w 12199717"/>
              <a:gd name="connsiteY43" fmla="*/ 467663 h 3997941"/>
              <a:gd name="connsiteX44" fmla="*/ 12026097 w 12199717"/>
              <a:gd name="connsiteY44" fmla="*/ 461875 h 3997941"/>
              <a:gd name="connsiteX45" fmla="*/ 12130269 w 12199717"/>
              <a:gd name="connsiteY45" fmla="*/ 450301 h 3997941"/>
              <a:gd name="connsiteX46" fmla="*/ 12170780 w 12199717"/>
              <a:gd name="connsiteY46" fmla="*/ 438726 h 3997941"/>
              <a:gd name="connsiteX47" fmla="*/ 12193929 w 12199717"/>
              <a:gd name="connsiteY47" fmla="*/ 432939 h 3997941"/>
              <a:gd name="connsiteX48" fmla="*/ 12199717 w 12199717"/>
              <a:gd name="connsiteY48" fmla="*/ 3997941 h 3997941"/>
              <a:gd name="connsiteX49" fmla="*/ 0 w 12199717"/>
              <a:gd name="connsiteY4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451676 w 12199717"/>
              <a:gd name="connsiteY6" fmla="*/ 461875 h 3997941"/>
              <a:gd name="connsiteX7" fmla="*/ 5654233 w 12199717"/>
              <a:gd name="connsiteY7" fmla="*/ 502387 h 3997941"/>
              <a:gd name="connsiteX8" fmla="*/ 5746831 w 12199717"/>
              <a:gd name="connsiteY8" fmla="*/ 525536 h 3997941"/>
              <a:gd name="connsiteX9" fmla="*/ 5810491 w 12199717"/>
              <a:gd name="connsiteY9" fmla="*/ 537111 h 3997941"/>
              <a:gd name="connsiteX10" fmla="*/ 5868365 w 12199717"/>
              <a:gd name="connsiteY10" fmla="*/ 548685 h 3997941"/>
              <a:gd name="connsiteX11" fmla="*/ 5955175 w 12199717"/>
              <a:gd name="connsiteY11" fmla="*/ 566047 h 3997941"/>
              <a:gd name="connsiteX12" fmla="*/ 6013048 w 12199717"/>
              <a:gd name="connsiteY12" fmla="*/ 583409 h 3997941"/>
              <a:gd name="connsiteX13" fmla="*/ 6117221 w 12199717"/>
              <a:gd name="connsiteY13" fmla="*/ 594984 h 3997941"/>
              <a:gd name="connsiteX14" fmla="*/ 6140370 w 12199717"/>
              <a:gd name="connsiteY14" fmla="*/ 600771 h 3997941"/>
              <a:gd name="connsiteX15" fmla="*/ 6279266 w 12199717"/>
              <a:gd name="connsiteY15" fmla="*/ 612346 h 3997941"/>
              <a:gd name="connsiteX16" fmla="*/ 6412375 w 12199717"/>
              <a:gd name="connsiteY16" fmla="*/ 618133 h 3997941"/>
              <a:gd name="connsiteX17" fmla="*/ 6585995 w 12199717"/>
              <a:gd name="connsiteY17" fmla="*/ 629708 h 3997941"/>
              <a:gd name="connsiteX18" fmla="*/ 6690167 w 12199717"/>
              <a:gd name="connsiteY18" fmla="*/ 635495 h 3997941"/>
              <a:gd name="connsiteX19" fmla="*/ 7275316 w 12199717"/>
              <a:gd name="connsiteY19" fmla="*/ 658645 h 3997941"/>
              <a:gd name="connsiteX20" fmla="*/ 8165940 w 12199717"/>
              <a:gd name="connsiteY20" fmla="*/ 676007 h 3997941"/>
              <a:gd name="connsiteX21" fmla="*/ 9427580 w 12199717"/>
              <a:gd name="connsiteY21" fmla="*/ 658645 h 3997941"/>
              <a:gd name="connsiteX22" fmla="*/ 9531752 w 12199717"/>
              <a:gd name="connsiteY22" fmla="*/ 647070 h 3997941"/>
              <a:gd name="connsiteX23" fmla="*/ 9647499 w 12199717"/>
              <a:gd name="connsiteY23" fmla="*/ 635495 h 3997941"/>
              <a:gd name="connsiteX24" fmla="*/ 9751671 w 12199717"/>
              <a:gd name="connsiteY24" fmla="*/ 623921 h 3997941"/>
              <a:gd name="connsiteX25" fmla="*/ 9878993 w 12199717"/>
              <a:gd name="connsiteY25" fmla="*/ 612346 h 3997941"/>
              <a:gd name="connsiteX26" fmla="*/ 9925291 w 12199717"/>
              <a:gd name="connsiteY26" fmla="*/ 600771 h 3997941"/>
              <a:gd name="connsiteX27" fmla="*/ 9948441 w 12199717"/>
              <a:gd name="connsiteY27" fmla="*/ 594984 h 3997941"/>
              <a:gd name="connsiteX28" fmla="*/ 9983165 w 12199717"/>
              <a:gd name="connsiteY28" fmla="*/ 583409 h 3997941"/>
              <a:gd name="connsiteX29" fmla="*/ 10017889 w 12199717"/>
              <a:gd name="connsiteY29" fmla="*/ 577622 h 3997941"/>
              <a:gd name="connsiteX30" fmla="*/ 10046826 w 12199717"/>
              <a:gd name="connsiteY30" fmla="*/ 566047 h 3997941"/>
              <a:gd name="connsiteX31" fmla="*/ 10081550 w 12199717"/>
              <a:gd name="connsiteY31" fmla="*/ 560260 h 3997941"/>
              <a:gd name="connsiteX32" fmla="*/ 10098912 w 12199717"/>
              <a:gd name="connsiteY32" fmla="*/ 548685 h 3997941"/>
              <a:gd name="connsiteX33" fmla="*/ 10116274 w 12199717"/>
              <a:gd name="connsiteY33" fmla="*/ 542898 h 3997941"/>
              <a:gd name="connsiteX34" fmla="*/ 10174147 w 12199717"/>
              <a:gd name="connsiteY34" fmla="*/ 537111 h 3997941"/>
              <a:gd name="connsiteX35" fmla="*/ 10781818 w 12199717"/>
              <a:gd name="connsiteY35" fmla="*/ 525536 h 3997941"/>
              <a:gd name="connsiteX36" fmla="*/ 10984375 w 12199717"/>
              <a:gd name="connsiteY36" fmla="*/ 513961 h 3997941"/>
              <a:gd name="connsiteX37" fmla="*/ 11129059 w 12199717"/>
              <a:gd name="connsiteY37" fmla="*/ 508174 h 3997941"/>
              <a:gd name="connsiteX38" fmla="*/ 11308466 w 12199717"/>
              <a:gd name="connsiteY38" fmla="*/ 496599 h 3997941"/>
              <a:gd name="connsiteX39" fmla="*/ 11412638 w 12199717"/>
              <a:gd name="connsiteY39" fmla="*/ 490812 h 3997941"/>
              <a:gd name="connsiteX40" fmla="*/ 11603621 w 12199717"/>
              <a:gd name="connsiteY40" fmla="*/ 479237 h 3997941"/>
              <a:gd name="connsiteX41" fmla="*/ 11719367 w 12199717"/>
              <a:gd name="connsiteY41" fmla="*/ 473450 h 3997941"/>
              <a:gd name="connsiteX42" fmla="*/ 11979798 w 12199717"/>
              <a:gd name="connsiteY42" fmla="*/ 467663 h 3997941"/>
              <a:gd name="connsiteX43" fmla="*/ 12026097 w 12199717"/>
              <a:gd name="connsiteY43" fmla="*/ 461875 h 3997941"/>
              <a:gd name="connsiteX44" fmla="*/ 12130269 w 12199717"/>
              <a:gd name="connsiteY44" fmla="*/ 450301 h 3997941"/>
              <a:gd name="connsiteX45" fmla="*/ 12170780 w 12199717"/>
              <a:gd name="connsiteY45" fmla="*/ 438726 h 3997941"/>
              <a:gd name="connsiteX46" fmla="*/ 12193929 w 12199717"/>
              <a:gd name="connsiteY46" fmla="*/ 432939 h 3997941"/>
              <a:gd name="connsiteX47" fmla="*/ 12199717 w 12199717"/>
              <a:gd name="connsiteY47" fmla="*/ 3997941 h 3997941"/>
              <a:gd name="connsiteX48" fmla="*/ 0 w 12199717"/>
              <a:gd name="connsiteY4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451676 w 12199717"/>
              <a:gd name="connsiteY5" fmla="*/ 461875 h 3997941"/>
              <a:gd name="connsiteX6" fmla="*/ 5654233 w 12199717"/>
              <a:gd name="connsiteY6" fmla="*/ 502387 h 3997941"/>
              <a:gd name="connsiteX7" fmla="*/ 5746831 w 12199717"/>
              <a:gd name="connsiteY7" fmla="*/ 525536 h 3997941"/>
              <a:gd name="connsiteX8" fmla="*/ 5810491 w 12199717"/>
              <a:gd name="connsiteY8" fmla="*/ 537111 h 3997941"/>
              <a:gd name="connsiteX9" fmla="*/ 5868365 w 12199717"/>
              <a:gd name="connsiteY9" fmla="*/ 548685 h 3997941"/>
              <a:gd name="connsiteX10" fmla="*/ 5955175 w 12199717"/>
              <a:gd name="connsiteY10" fmla="*/ 566047 h 3997941"/>
              <a:gd name="connsiteX11" fmla="*/ 6013048 w 12199717"/>
              <a:gd name="connsiteY11" fmla="*/ 583409 h 3997941"/>
              <a:gd name="connsiteX12" fmla="*/ 6117221 w 12199717"/>
              <a:gd name="connsiteY12" fmla="*/ 594984 h 3997941"/>
              <a:gd name="connsiteX13" fmla="*/ 6140370 w 12199717"/>
              <a:gd name="connsiteY13" fmla="*/ 600771 h 3997941"/>
              <a:gd name="connsiteX14" fmla="*/ 6279266 w 12199717"/>
              <a:gd name="connsiteY14" fmla="*/ 612346 h 3997941"/>
              <a:gd name="connsiteX15" fmla="*/ 6412375 w 12199717"/>
              <a:gd name="connsiteY15" fmla="*/ 618133 h 3997941"/>
              <a:gd name="connsiteX16" fmla="*/ 6585995 w 12199717"/>
              <a:gd name="connsiteY16" fmla="*/ 629708 h 3997941"/>
              <a:gd name="connsiteX17" fmla="*/ 6690167 w 12199717"/>
              <a:gd name="connsiteY17" fmla="*/ 635495 h 3997941"/>
              <a:gd name="connsiteX18" fmla="*/ 7275316 w 12199717"/>
              <a:gd name="connsiteY18" fmla="*/ 658645 h 3997941"/>
              <a:gd name="connsiteX19" fmla="*/ 8165940 w 12199717"/>
              <a:gd name="connsiteY19" fmla="*/ 676007 h 3997941"/>
              <a:gd name="connsiteX20" fmla="*/ 9427580 w 12199717"/>
              <a:gd name="connsiteY20" fmla="*/ 658645 h 3997941"/>
              <a:gd name="connsiteX21" fmla="*/ 9531752 w 12199717"/>
              <a:gd name="connsiteY21" fmla="*/ 647070 h 3997941"/>
              <a:gd name="connsiteX22" fmla="*/ 9647499 w 12199717"/>
              <a:gd name="connsiteY22" fmla="*/ 635495 h 3997941"/>
              <a:gd name="connsiteX23" fmla="*/ 9751671 w 12199717"/>
              <a:gd name="connsiteY23" fmla="*/ 623921 h 3997941"/>
              <a:gd name="connsiteX24" fmla="*/ 9878993 w 12199717"/>
              <a:gd name="connsiteY24" fmla="*/ 612346 h 3997941"/>
              <a:gd name="connsiteX25" fmla="*/ 9925291 w 12199717"/>
              <a:gd name="connsiteY25" fmla="*/ 600771 h 3997941"/>
              <a:gd name="connsiteX26" fmla="*/ 9948441 w 12199717"/>
              <a:gd name="connsiteY26" fmla="*/ 594984 h 3997941"/>
              <a:gd name="connsiteX27" fmla="*/ 9983165 w 12199717"/>
              <a:gd name="connsiteY27" fmla="*/ 583409 h 3997941"/>
              <a:gd name="connsiteX28" fmla="*/ 10017889 w 12199717"/>
              <a:gd name="connsiteY28" fmla="*/ 577622 h 3997941"/>
              <a:gd name="connsiteX29" fmla="*/ 10046826 w 12199717"/>
              <a:gd name="connsiteY29" fmla="*/ 566047 h 3997941"/>
              <a:gd name="connsiteX30" fmla="*/ 10081550 w 12199717"/>
              <a:gd name="connsiteY30" fmla="*/ 560260 h 3997941"/>
              <a:gd name="connsiteX31" fmla="*/ 10098912 w 12199717"/>
              <a:gd name="connsiteY31" fmla="*/ 548685 h 3997941"/>
              <a:gd name="connsiteX32" fmla="*/ 10116274 w 12199717"/>
              <a:gd name="connsiteY32" fmla="*/ 542898 h 3997941"/>
              <a:gd name="connsiteX33" fmla="*/ 10174147 w 12199717"/>
              <a:gd name="connsiteY33" fmla="*/ 537111 h 3997941"/>
              <a:gd name="connsiteX34" fmla="*/ 10781818 w 12199717"/>
              <a:gd name="connsiteY34" fmla="*/ 525536 h 3997941"/>
              <a:gd name="connsiteX35" fmla="*/ 10984375 w 12199717"/>
              <a:gd name="connsiteY35" fmla="*/ 513961 h 3997941"/>
              <a:gd name="connsiteX36" fmla="*/ 11129059 w 12199717"/>
              <a:gd name="connsiteY36" fmla="*/ 508174 h 3997941"/>
              <a:gd name="connsiteX37" fmla="*/ 11308466 w 12199717"/>
              <a:gd name="connsiteY37" fmla="*/ 496599 h 3997941"/>
              <a:gd name="connsiteX38" fmla="*/ 11412638 w 12199717"/>
              <a:gd name="connsiteY38" fmla="*/ 490812 h 3997941"/>
              <a:gd name="connsiteX39" fmla="*/ 11603621 w 12199717"/>
              <a:gd name="connsiteY39" fmla="*/ 479237 h 3997941"/>
              <a:gd name="connsiteX40" fmla="*/ 11719367 w 12199717"/>
              <a:gd name="connsiteY40" fmla="*/ 473450 h 3997941"/>
              <a:gd name="connsiteX41" fmla="*/ 11979798 w 12199717"/>
              <a:gd name="connsiteY41" fmla="*/ 467663 h 3997941"/>
              <a:gd name="connsiteX42" fmla="*/ 12026097 w 12199717"/>
              <a:gd name="connsiteY42" fmla="*/ 461875 h 3997941"/>
              <a:gd name="connsiteX43" fmla="*/ 12130269 w 12199717"/>
              <a:gd name="connsiteY43" fmla="*/ 450301 h 3997941"/>
              <a:gd name="connsiteX44" fmla="*/ 12170780 w 12199717"/>
              <a:gd name="connsiteY44" fmla="*/ 438726 h 3997941"/>
              <a:gd name="connsiteX45" fmla="*/ 12193929 w 12199717"/>
              <a:gd name="connsiteY45" fmla="*/ 432939 h 3997941"/>
              <a:gd name="connsiteX46" fmla="*/ 12199717 w 12199717"/>
              <a:gd name="connsiteY46" fmla="*/ 3997941 h 3997941"/>
              <a:gd name="connsiteX47" fmla="*/ 0 w 12199717"/>
              <a:gd name="connsiteY4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104436 w 12199717"/>
              <a:gd name="connsiteY3" fmla="*/ 404002 h 3997941"/>
              <a:gd name="connsiteX4" fmla="*/ 5451676 w 12199717"/>
              <a:gd name="connsiteY4" fmla="*/ 461875 h 3997941"/>
              <a:gd name="connsiteX5" fmla="*/ 5654233 w 12199717"/>
              <a:gd name="connsiteY5" fmla="*/ 502387 h 3997941"/>
              <a:gd name="connsiteX6" fmla="*/ 5746831 w 12199717"/>
              <a:gd name="connsiteY6" fmla="*/ 525536 h 3997941"/>
              <a:gd name="connsiteX7" fmla="*/ 5810491 w 12199717"/>
              <a:gd name="connsiteY7" fmla="*/ 537111 h 3997941"/>
              <a:gd name="connsiteX8" fmla="*/ 5868365 w 12199717"/>
              <a:gd name="connsiteY8" fmla="*/ 548685 h 3997941"/>
              <a:gd name="connsiteX9" fmla="*/ 5955175 w 12199717"/>
              <a:gd name="connsiteY9" fmla="*/ 566047 h 3997941"/>
              <a:gd name="connsiteX10" fmla="*/ 6013048 w 12199717"/>
              <a:gd name="connsiteY10" fmla="*/ 583409 h 3997941"/>
              <a:gd name="connsiteX11" fmla="*/ 6117221 w 12199717"/>
              <a:gd name="connsiteY11" fmla="*/ 594984 h 3997941"/>
              <a:gd name="connsiteX12" fmla="*/ 6140370 w 12199717"/>
              <a:gd name="connsiteY12" fmla="*/ 600771 h 3997941"/>
              <a:gd name="connsiteX13" fmla="*/ 6279266 w 12199717"/>
              <a:gd name="connsiteY13" fmla="*/ 612346 h 3997941"/>
              <a:gd name="connsiteX14" fmla="*/ 6412375 w 12199717"/>
              <a:gd name="connsiteY14" fmla="*/ 618133 h 3997941"/>
              <a:gd name="connsiteX15" fmla="*/ 6585995 w 12199717"/>
              <a:gd name="connsiteY15" fmla="*/ 629708 h 3997941"/>
              <a:gd name="connsiteX16" fmla="*/ 6690167 w 12199717"/>
              <a:gd name="connsiteY16" fmla="*/ 635495 h 3997941"/>
              <a:gd name="connsiteX17" fmla="*/ 7275316 w 12199717"/>
              <a:gd name="connsiteY17" fmla="*/ 658645 h 3997941"/>
              <a:gd name="connsiteX18" fmla="*/ 8165940 w 12199717"/>
              <a:gd name="connsiteY18" fmla="*/ 676007 h 3997941"/>
              <a:gd name="connsiteX19" fmla="*/ 9427580 w 12199717"/>
              <a:gd name="connsiteY19" fmla="*/ 658645 h 3997941"/>
              <a:gd name="connsiteX20" fmla="*/ 9531752 w 12199717"/>
              <a:gd name="connsiteY20" fmla="*/ 647070 h 3997941"/>
              <a:gd name="connsiteX21" fmla="*/ 9647499 w 12199717"/>
              <a:gd name="connsiteY21" fmla="*/ 635495 h 3997941"/>
              <a:gd name="connsiteX22" fmla="*/ 9751671 w 12199717"/>
              <a:gd name="connsiteY22" fmla="*/ 623921 h 3997941"/>
              <a:gd name="connsiteX23" fmla="*/ 9878993 w 12199717"/>
              <a:gd name="connsiteY23" fmla="*/ 612346 h 3997941"/>
              <a:gd name="connsiteX24" fmla="*/ 9925291 w 12199717"/>
              <a:gd name="connsiteY24" fmla="*/ 600771 h 3997941"/>
              <a:gd name="connsiteX25" fmla="*/ 9948441 w 12199717"/>
              <a:gd name="connsiteY25" fmla="*/ 594984 h 3997941"/>
              <a:gd name="connsiteX26" fmla="*/ 9983165 w 12199717"/>
              <a:gd name="connsiteY26" fmla="*/ 583409 h 3997941"/>
              <a:gd name="connsiteX27" fmla="*/ 10017889 w 12199717"/>
              <a:gd name="connsiteY27" fmla="*/ 577622 h 3997941"/>
              <a:gd name="connsiteX28" fmla="*/ 10046826 w 12199717"/>
              <a:gd name="connsiteY28" fmla="*/ 566047 h 3997941"/>
              <a:gd name="connsiteX29" fmla="*/ 10081550 w 12199717"/>
              <a:gd name="connsiteY29" fmla="*/ 560260 h 3997941"/>
              <a:gd name="connsiteX30" fmla="*/ 10098912 w 12199717"/>
              <a:gd name="connsiteY30" fmla="*/ 548685 h 3997941"/>
              <a:gd name="connsiteX31" fmla="*/ 10116274 w 12199717"/>
              <a:gd name="connsiteY31" fmla="*/ 542898 h 3997941"/>
              <a:gd name="connsiteX32" fmla="*/ 10174147 w 12199717"/>
              <a:gd name="connsiteY32" fmla="*/ 537111 h 3997941"/>
              <a:gd name="connsiteX33" fmla="*/ 10781818 w 12199717"/>
              <a:gd name="connsiteY33" fmla="*/ 525536 h 3997941"/>
              <a:gd name="connsiteX34" fmla="*/ 10984375 w 12199717"/>
              <a:gd name="connsiteY34" fmla="*/ 513961 h 3997941"/>
              <a:gd name="connsiteX35" fmla="*/ 11129059 w 12199717"/>
              <a:gd name="connsiteY35" fmla="*/ 508174 h 3997941"/>
              <a:gd name="connsiteX36" fmla="*/ 11308466 w 12199717"/>
              <a:gd name="connsiteY36" fmla="*/ 496599 h 3997941"/>
              <a:gd name="connsiteX37" fmla="*/ 11412638 w 12199717"/>
              <a:gd name="connsiteY37" fmla="*/ 490812 h 3997941"/>
              <a:gd name="connsiteX38" fmla="*/ 11603621 w 12199717"/>
              <a:gd name="connsiteY38" fmla="*/ 479237 h 3997941"/>
              <a:gd name="connsiteX39" fmla="*/ 11719367 w 12199717"/>
              <a:gd name="connsiteY39" fmla="*/ 473450 h 3997941"/>
              <a:gd name="connsiteX40" fmla="*/ 11979798 w 12199717"/>
              <a:gd name="connsiteY40" fmla="*/ 467663 h 3997941"/>
              <a:gd name="connsiteX41" fmla="*/ 12026097 w 12199717"/>
              <a:gd name="connsiteY41" fmla="*/ 461875 h 3997941"/>
              <a:gd name="connsiteX42" fmla="*/ 12130269 w 12199717"/>
              <a:gd name="connsiteY42" fmla="*/ 450301 h 3997941"/>
              <a:gd name="connsiteX43" fmla="*/ 12170780 w 12199717"/>
              <a:gd name="connsiteY43" fmla="*/ 438726 h 3997941"/>
              <a:gd name="connsiteX44" fmla="*/ 12193929 w 12199717"/>
              <a:gd name="connsiteY44" fmla="*/ 432939 h 3997941"/>
              <a:gd name="connsiteX45" fmla="*/ 12199717 w 12199717"/>
              <a:gd name="connsiteY45" fmla="*/ 3997941 h 3997941"/>
              <a:gd name="connsiteX46" fmla="*/ 0 w 12199717"/>
              <a:gd name="connsiteY4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868365 w 12199717"/>
              <a:gd name="connsiteY7" fmla="*/ 548685 h 3997941"/>
              <a:gd name="connsiteX8" fmla="*/ 5955175 w 12199717"/>
              <a:gd name="connsiteY8" fmla="*/ 566047 h 3997941"/>
              <a:gd name="connsiteX9" fmla="*/ 6013048 w 12199717"/>
              <a:gd name="connsiteY9" fmla="*/ 583409 h 3997941"/>
              <a:gd name="connsiteX10" fmla="*/ 6117221 w 12199717"/>
              <a:gd name="connsiteY10" fmla="*/ 594984 h 3997941"/>
              <a:gd name="connsiteX11" fmla="*/ 6140370 w 12199717"/>
              <a:gd name="connsiteY11" fmla="*/ 600771 h 3997941"/>
              <a:gd name="connsiteX12" fmla="*/ 6279266 w 12199717"/>
              <a:gd name="connsiteY12" fmla="*/ 612346 h 3997941"/>
              <a:gd name="connsiteX13" fmla="*/ 6412375 w 12199717"/>
              <a:gd name="connsiteY13" fmla="*/ 618133 h 3997941"/>
              <a:gd name="connsiteX14" fmla="*/ 6585995 w 12199717"/>
              <a:gd name="connsiteY14" fmla="*/ 629708 h 3997941"/>
              <a:gd name="connsiteX15" fmla="*/ 6690167 w 12199717"/>
              <a:gd name="connsiteY15" fmla="*/ 635495 h 3997941"/>
              <a:gd name="connsiteX16" fmla="*/ 7275316 w 12199717"/>
              <a:gd name="connsiteY16" fmla="*/ 658645 h 3997941"/>
              <a:gd name="connsiteX17" fmla="*/ 8165940 w 12199717"/>
              <a:gd name="connsiteY17" fmla="*/ 676007 h 3997941"/>
              <a:gd name="connsiteX18" fmla="*/ 9427580 w 12199717"/>
              <a:gd name="connsiteY18" fmla="*/ 658645 h 3997941"/>
              <a:gd name="connsiteX19" fmla="*/ 9531752 w 12199717"/>
              <a:gd name="connsiteY19" fmla="*/ 647070 h 3997941"/>
              <a:gd name="connsiteX20" fmla="*/ 9647499 w 12199717"/>
              <a:gd name="connsiteY20" fmla="*/ 635495 h 3997941"/>
              <a:gd name="connsiteX21" fmla="*/ 9751671 w 12199717"/>
              <a:gd name="connsiteY21" fmla="*/ 623921 h 3997941"/>
              <a:gd name="connsiteX22" fmla="*/ 9878993 w 12199717"/>
              <a:gd name="connsiteY22" fmla="*/ 612346 h 3997941"/>
              <a:gd name="connsiteX23" fmla="*/ 9925291 w 12199717"/>
              <a:gd name="connsiteY23" fmla="*/ 600771 h 3997941"/>
              <a:gd name="connsiteX24" fmla="*/ 9948441 w 12199717"/>
              <a:gd name="connsiteY24" fmla="*/ 594984 h 3997941"/>
              <a:gd name="connsiteX25" fmla="*/ 9983165 w 12199717"/>
              <a:gd name="connsiteY25" fmla="*/ 583409 h 3997941"/>
              <a:gd name="connsiteX26" fmla="*/ 10017889 w 12199717"/>
              <a:gd name="connsiteY26" fmla="*/ 577622 h 3997941"/>
              <a:gd name="connsiteX27" fmla="*/ 10046826 w 12199717"/>
              <a:gd name="connsiteY27" fmla="*/ 566047 h 3997941"/>
              <a:gd name="connsiteX28" fmla="*/ 10081550 w 12199717"/>
              <a:gd name="connsiteY28" fmla="*/ 560260 h 3997941"/>
              <a:gd name="connsiteX29" fmla="*/ 10098912 w 12199717"/>
              <a:gd name="connsiteY29" fmla="*/ 548685 h 3997941"/>
              <a:gd name="connsiteX30" fmla="*/ 10116274 w 12199717"/>
              <a:gd name="connsiteY30" fmla="*/ 542898 h 3997941"/>
              <a:gd name="connsiteX31" fmla="*/ 10174147 w 12199717"/>
              <a:gd name="connsiteY31" fmla="*/ 537111 h 3997941"/>
              <a:gd name="connsiteX32" fmla="*/ 10781818 w 12199717"/>
              <a:gd name="connsiteY32" fmla="*/ 525536 h 3997941"/>
              <a:gd name="connsiteX33" fmla="*/ 10984375 w 12199717"/>
              <a:gd name="connsiteY33" fmla="*/ 513961 h 3997941"/>
              <a:gd name="connsiteX34" fmla="*/ 11129059 w 12199717"/>
              <a:gd name="connsiteY34" fmla="*/ 508174 h 3997941"/>
              <a:gd name="connsiteX35" fmla="*/ 11308466 w 12199717"/>
              <a:gd name="connsiteY35" fmla="*/ 496599 h 3997941"/>
              <a:gd name="connsiteX36" fmla="*/ 11412638 w 12199717"/>
              <a:gd name="connsiteY36" fmla="*/ 490812 h 3997941"/>
              <a:gd name="connsiteX37" fmla="*/ 11603621 w 12199717"/>
              <a:gd name="connsiteY37" fmla="*/ 479237 h 3997941"/>
              <a:gd name="connsiteX38" fmla="*/ 11719367 w 12199717"/>
              <a:gd name="connsiteY38" fmla="*/ 473450 h 3997941"/>
              <a:gd name="connsiteX39" fmla="*/ 11979798 w 12199717"/>
              <a:gd name="connsiteY39" fmla="*/ 467663 h 3997941"/>
              <a:gd name="connsiteX40" fmla="*/ 12026097 w 12199717"/>
              <a:gd name="connsiteY40" fmla="*/ 461875 h 3997941"/>
              <a:gd name="connsiteX41" fmla="*/ 12130269 w 12199717"/>
              <a:gd name="connsiteY41" fmla="*/ 450301 h 3997941"/>
              <a:gd name="connsiteX42" fmla="*/ 12170780 w 12199717"/>
              <a:gd name="connsiteY42" fmla="*/ 438726 h 3997941"/>
              <a:gd name="connsiteX43" fmla="*/ 12193929 w 12199717"/>
              <a:gd name="connsiteY43" fmla="*/ 432939 h 3997941"/>
              <a:gd name="connsiteX44" fmla="*/ 12199717 w 12199717"/>
              <a:gd name="connsiteY44" fmla="*/ 3997941 h 3997941"/>
              <a:gd name="connsiteX45" fmla="*/ 0 w 12199717"/>
              <a:gd name="connsiteY4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955175 w 12199717"/>
              <a:gd name="connsiteY7" fmla="*/ 566047 h 3997941"/>
              <a:gd name="connsiteX8" fmla="*/ 6013048 w 12199717"/>
              <a:gd name="connsiteY8" fmla="*/ 583409 h 3997941"/>
              <a:gd name="connsiteX9" fmla="*/ 6117221 w 12199717"/>
              <a:gd name="connsiteY9" fmla="*/ 594984 h 3997941"/>
              <a:gd name="connsiteX10" fmla="*/ 6140370 w 12199717"/>
              <a:gd name="connsiteY10" fmla="*/ 600771 h 3997941"/>
              <a:gd name="connsiteX11" fmla="*/ 6279266 w 12199717"/>
              <a:gd name="connsiteY11" fmla="*/ 612346 h 3997941"/>
              <a:gd name="connsiteX12" fmla="*/ 6412375 w 12199717"/>
              <a:gd name="connsiteY12" fmla="*/ 618133 h 3997941"/>
              <a:gd name="connsiteX13" fmla="*/ 6585995 w 12199717"/>
              <a:gd name="connsiteY13" fmla="*/ 629708 h 3997941"/>
              <a:gd name="connsiteX14" fmla="*/ 6690167 w 12199717"/>
              <a:gd name="connsiteY14" fmla="*/ 635495 h 3997941"/>
              <a:gd name="connsiteX15" fmla="*/ 7275316 w 12199717"/>
              <a:gd name="connsiteY15" fmla="*/ 658645 h 3997941"/>
              <a:gd name="connsiteX16" fmla="*/ 8165940 w 12199717"/>
              <a:gd name="connsiteY16" fmla="*/ 676007 h 3997941"/>
              <a:gd name="connsiteX17" fmla="*/ 9427580 w 12199717"/>
              <a:gd name="connsiteY17" fmla="*/ 658645 h 3997941"/>
              <a:gd name="connsiteX18" fmla="*/ 9531752 w 12199717"/>
              <a:gd name="connsiteY18" fmla="*/ 647070 h 3997941"/>
              <a:gd name="connsiteX19" fmla="*/ 9647499 w 12199717"/>
              <a:gd name="connsiteY19" fmla="*/ 635495 h 3997941"/>
              <a:gd name="connsiteX20" fmla="*/ 9751671 w 12199717"/>
              <a:gd name="connsiteY20" fmla="*/ 623921 h 3997941"/>
              <a:gd name="connsiteX21" fmla="*/ 9878993 w 12199717"/>
              <a:gd name="connsiteY21" fmla="*/ 612346 h 3997941"/>
              <a:gd name="connsiteX22" fmla="*/ 9925291 w 12199717"/>
              <a:gd name="connsiteY22" fmla="*/ 600771 h 3997941"/>
              <a:gd name="connsiteX23" fmla="*/ 9948441 w 12199717"/>
              <a:gd name="connsiteY23" fmla="*/ 594984 h 3997941"/>
              <a:gd name="connsiteX24" fmla="*/ 9983165 w 12199717"/>
              <a:gd name="connsiteY24" fmla="*/ 583409 h 3997941"/>
              <a:gd name="connsiteX25" fmla="*/ 10017889 w 12199717"/>
              <a:gd name="connsiteY25" fmla="*/ 577622 h 3997941"/>
              <a:gd name="connsiteX26" fmla="*/ 10046826 w 12199717"/>
              <a:gd name="connsiteY26" fmla="*/ 566047 h 3997941"/>
              <a:gd name="connsiteX27" fmla="*/ 10081550 w 12199717"/>
              <a:gd name="connsiteY27" fmla="*/ 560260 h 3997941"/>
              <a:gd name="connsiteX28" fmla="*/ 10098912 w 12199717"/>
              <a:gd name="connsiteY28" fmla="*/ 548685 h 3997941"/>
              <a:gd name="connsiteX29" fmla="*/ 10116274 w 12199717"/>
              <a:gd name="connsiteY29" fmla="*/ 542898 h 3997941"/>
              <a:gd name="connsiteX30" fmla="*/ 10174147 w 12199717"/>
              <a:gd name="connsiteY30" fmla="*/ 537111 h 3997941"/>
              <a:gd name="connsiteX31" fmla="*/ 10781818 w 12199717"/>
              <a:gd name="connsiteY31" fmla="*/ 525536 h 3997941"/>
              <a:gd name="connsiteX32" fmla="*/ 10984375 w 12199717"/>
              <a:gd name="connsiteY32" fmla="*/ 513961 h 3997941"/>
              <a:gd name="connsiteX33" fmla="*/ 11129059 w 12199717"/>
              <a:gd name="connsiteY33" fmla="*/ 508174 h 3997941"/>
              <a:gd name="connsiteX34" fmla="*/ 11308466 w 12199717"/>
              <a:gd name="connsiteY34" fmla="*/ 496599 h 3997941"/>
              <a:gd name="connsiteX35" fmla="*/ 11412638 w 12199717"/>
              <a:gd name="connsiteY35" fmla="*/ 490812 h 3997941"/>
              <a:gd name="connsiteX36" fmla="*/ 11603621 w 12199717"/>
              <a:gd name="connsiteY36" fmla="*/ 479237 h 3997941"/>
              <a:gd name="connsiteX37" fmla="*/ 11719367 w 12199717"/>
              <a:gd name="connsiteY37" fmla="*/ 473450 h 3997941"/>
              <a:gd name="connsiteX38" fmla="*/ 11979798 w 12199717"/>
              <a:gd name="connsiteY38" fmla="*/ 467663 h 3997941"/>
              <a:gd name="connsiteX39" fmla="*/ 12026097 w 12199717"/>
              <a:gd name="connsiteY39" fmla="*/ 461875 h 3997941"/>
              <a:gd name="connsiteX40" fmla="*/ 12130269 w 12199717"/>
              <a:gd name="connsiteY40" fmla="*/ 450301 h 3997941"/>
              <a:gd name="connsiteX41" fmla="*/ 12170780 w 12199717"/>
              <a:gd name="connsiteY41" fmla="*/ 438726 h 3997941"/>
              <a:gd name="connsiteX42" fmla="*/ 12193929 w 12199717"/>
              <a:gd name="connsiteY42" fmla="*/ 432939 h 3997941"/>
              <a:gd name="connsiteX43" fmla="*/ 12199717 w 12199717"/>
              <a:gd name="connsiteY43" fmla="*/ 3997941 h 3997941"/>
              <a:gd name="connsiteX44" fmla="*/ 0 w 12199717"/>
              <a:gd name="connsiteY4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955175 w 12199717"/>
              <a:gd name="connsiteY7" fmla="*/ 566047 h 3997941"/>
              <a:gd name="connsiteX8" fmla="*/ 6117221 w 12199717"/>
              <a:gd name="connsiteY8" fmla="*/ 594984 h 3997941"/>
              <a:gd name="connsiteX9" fmla="*/ 6140370 w 12199717"/>
              <a:gd name="connsiteY9" fmla="*/ 600771 h 3997941"/>
              <a:gd name="connsiteX10" fmla="*/ 6279266 w 12199717"/>
              <a:gd name="connsiteY10" fmla="*/ 612346 h 3997941"/>
              <a:gd name="connsiteX11" fmla="*/ 6412375 w 12199717"/>
              <a:gd name="connsiteY11" fmla="*/ 618133 h 3997941"/>
              <a:gd name="connsiteX12" fmla="*/ 6585995 w 12199717"/>
              <a:gd name="connsiteY12" fmla="*/ 629708 h 3997941"/>
              <a:gd name="connsiteX13" fmla="*/ 6690167 w 12199717"/>
              <a:gd name="connsiteY13" fmla="*/ 635495 h 3997941"/>
              <a:gd name="connsiteX14" fmla="*/ 7275316 w 12199717"/>
              <a:gd name="connsiteY14" fmla="*/ 658645 h 3997941"/>
              <a:gd name="connsiteX15" fmla="*/ 8165940 w 12199717"/>
              <a:gd name="connsiteY15" fmla="*/ 676007 h 3997941"/>
              <a:gd name="connsiteX16" fmla="*/ 9427580 w 12199717"/>
              <a:gd name="connsiteY16" fmla="*/ 658645 h 3997941"/>
              <a:gd name="connsiteX17" fmla="*/ 9531752 w 12199717"/>
              <a:gd name="connsiteY17" fmla="*/ 647070 h 3997941"/>
              <a:gd name="connsiteX18" fmla="*/ 9647499 w 12199717"/>
              <a:gd name="connsiteY18" fmla="*/ 635495 h 3997941"/>
              <a:gd name="connsiteX19" fmla="*/ 9751671 w 12199717"/>
              <a:gd name="connsiteY19" fmla="*/ 623921 h 3997941"/>
              <a:gd name="connsiteX20" fmla="*/ 9878993 w 12199717"/>
              <a:gd name="connsiteY20" fmla="*/ 612346 h 3997941"/>
              <a:gd name="connsiteX21" fmla="*/ 9925291 w 12199717"/>
              <a:gd name="connsiteY21" fmla="*/ 600771 h 3997941"/>
              <a:gd name="connsiteX22" fmla="*/ 9948441 w 12199717"/>
              <a:gd name="connsiteY22" fmla="*/ 594984 h 3997941"/>
              <a:gd name="connsiteX23" fmla="*/ 9983165 w 12199717"/>
              <a:gd name="connsiteY23" fmla="*/ 583409 h 3997941"/>
              <a:gd name="connsiteX24" fmla="*/ 10017889 w 12199717"/>
              <a:gd name="connsiteY24" fmla="*/ 577622 h 3997941"/>
              <a:gd name="connsiteX25" fmla="*/ 10046826 w 12199717"/>
              <a:gd name="connsiteY25" fmla="*/ 566047 h 3997941"/>
              <a:gd name="connsiteX26" fmla="*/ 10081550 w 12199717"/>
              <a:gd name="connsiteY26" fmla="*/ 560260 h 3997941"/>
              <a:gd name="connsiteX27" fmla="*/ 10098912 w 12199717"/>
              <a:gd name="connsiteY27" fmla="*/ 548685 h 3997941"/>
              <a:gd name="connsiteX28" fmla="*/ 10116274 w 12199717"/>
              <a:gd name="connsiteY28" fmla="*/ 542898 h 3997941"/>
              <a:gd name="connsiteX29" fmla="*/ 10174147 w 12199717"/>
              <a:gd name="connsiteY29" fmla="*/ 537111 h 3997941"/>
              <a:gd name="connsiteX30" fmla="*/ 10781818 w 12199717"/>
              <a:gd name="connsiteY30" fmla="*/ 525536 h 3997941"/>
              <a:gd name="connsiteX31" fmla="*/ 10984375 w 12199717"/>
              <a:gd name="connsiteY31" fmla="*/ 513961 h 3997941"/>
              <a:gd name="connsiteX32" fmla="*/ 11129059 w 12199717"/>
              <a:gd name="connsiteY32" fmla="*/ 508174 h 3997941"/>
              <a:gd name="connsiteX33" fmla="*/ 11308466 w 12199717"/>
              <a:gd name="connsiteY33" fmla="*/ 496599 h 3997941"/>
              <a:gd name="connsiteX34" fmla="*/ 11412638 w 12199717"/>
              <a:gd name="connsiteY34" fmla="*/ 490812 h 3997941"/>
              <a:gd name="connsiteX35" fmla="*/ 11603621 w 12199717"/>
              <a:gd name="connsiteY35" fmla="*/ 479237 h 3997941"/>
              <a:gd name="connsiteX36" fmla="*/ 11719367 w 12199717"/>
              <a:gd name="connsiteY36" fmla="*/ 473450 h 3997941"/>
              <a:gd name="connsiteX37" fmla="*/ 11979798 w 12199717"/>
              <a:gd name="connsiteY37" fmla="*/ 467663 h 3997941"/>
              <a:gd name="connsiteX38" fmla="*/ 12026097 w 12199717"/>
              <a:gd name="connsiteY38" fmla="*/ 461875 h 3997941"/>
              <a:gd name="connsiteX39" fmla="*/ 12130269 w 12199717"/>
              <a:gd name="connsiteY39" fmla="*/ 450301 h 3997941"/>
              <a:gd name="connsiteX40" fmla="*/ 12170780 w 12199717"/>
              <a:gd name="connsiteY40" fmla="*/ 438726 h 3997941"/>
              <a:gd name="connsiteX41" fmla="*/ 12193929 w 12199717"/>
              <a:gd name="connsiteY41" fmla="*/ 432939 h 3997941"/>
              <a:gd name="connsiteX42" fmla="*/ 12199717 w 12199717"/>
              <a:gd name="connsiteY42" fmla="*/ 3997941 h 3997941"/>
              <a:gd name="connsiteX43" fmla="*/ 0 w 12199717"/>
              <a:gd name="connsiteY4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955175 w 12199717"/>
              <a:gd name="connsiteY6" fmla="*/ 566047 h 3997941"/>
              <a:gd name="connsiteX7" fmla="*/ 6117221 w 12199717"/>
              <a:gd name="connsiteY7" fmla="*/ 594984 h 3997941"/>
              <a:gd name="connsiteX8" fmla="*/ 6140370 w 12199717"/>
              <a:gd name="connsiteY8" fmla="*/ 600771 h 3997941"/>
              <a:gd name="connsiteX9" fmla="*/ 6279266 w 12199717"/>
              <a:gd name="connsiteY9" fmla="*/ 612346 h 3997941"/>
              <a:gd name="connsiteX10" fmla="*/ 6412375 w 12199717"/>
              <a:gd name="connsiteY10" fmla="*/ 618133 h 3997941"/>
              <a:gd name="connsiteX11" fmla="*/ 6585995 w 12199717"/>
              <a:gd name="connsiteY11" fmla="*/ 629708 h 3997941"/>
              <a:gd name="connsiteX12" fmla="*/ 6690167 w 12199717"/>
              <a:gd name="connsiteY12" fmla="*/ 635495 h 3997941"/>
              <a:gd name="connsiteX13" fmla="*/ 7275316 w 12199717"/>
              <a:gd name="connsiteY13" fmla="*/ 658645 h 3997941"/>
              <a:gd name="connsiteX14" fmla="*/ 8165940 w 12199717"/>
              <a:gd name="connsiteY14" fmla="*/ 676007 h 3997941"/>
              <a:gd name="connsiteX15" fmla="*/ 9427580 w 12199717"/>
              <a:gd name="connsiteY15" fmla="*/ 658645 h 3997941"/>
              <a:gd name="connsiteX16" fmla="*/ 9531752 w 12199717"/>
              <a:gd name="connsiteY16" fmla="*/ 647070 h 3997941"/>
              <a:gd name="connsiteX17" fmla="*/ 9647499 w 12199717"/>
              <a:gd name="connsiteY17" fmla="*/ 635495 h 3997941"/>
              <a:gd name="connsiteX18" fmla="*/ 9751671 w 12199717"/>
              <a:gd name="connsiteY18" fmla="*/ 623921 h 3997941"/>
              <a:gd name="connsiteX19" fmla="*/ 9878993 w 12199717"/>
              <a:gd name="connsiteY19" fmla="*/ 612346 h 3997941"/>
              <a:gd name="connsiteX20" fmla="*/ 9925291 w 12199717"/>
              <a:gd name="connsiteY20" fmla="*/ 600771 h 3997941"/>
              <a:gd name="connsiteX21" fmla="*/ 9948441 w 12199717"/>
              <a:gd name="connsiteY21" fmla="*/ 594984 h 3997941"/>
              <a:gd name="connsiteX22" fmla="*/ 9983165 w 12199717"/>
              <a:gd name="connsiteY22" fmla="*/ 583409 h 3997941"/>
              <a:gd name="connsiteX23" fmla="*/ 10017889 w 12199717"/>
              <a:gd name="connsiteY23" fmla="*/ 577622 h 3997941"/>
              <a:gd name="connsiteX24" fmla="*/ 10046826 w 12199717"/>
              <a:gd name="connsiteY24" fmla="*/ 566047 h 3997941"/>
              <a:gd name="connsiteX25" fmla="*/ 10081550 w 12199717"/>
              <a:gd name="connsiteY25" fmla="*/ 560260 h 3997941"/>
              <a:gd name="connsiteX26" fmla="*/ 10098912 w 12199717"/>
              <a:gd name="connsiteY26" fmla="*/ 548685 h 3997941"/>
              <a:gd name="connsiteX27" fmla="*/ 10116274 w 12199717"/>
              <a:gd name="connsiteY27" fmla="*/ 542898 h 3997941"/>
              <a:gd name="connsiteX28" fmla="*/ 10174147 w 12199717"/>
              <a:gd name="connsiteY28" fmla="*/ 537111 h 3997941"/>
              <a:gd name="connsiteX29" fmla="*/ 10781818 w 12199717"/>
              <a:gd name="connsiteY29" fmla="*/ 525536 h 3997941"/>
              <a:gd name="connsiteX30" fmla="*/ 10984375 w 12199717"/>
              <a:gd name="connsiteY30" fmla="*/ 513961 h 3997941"/>
              <a:gd name="connsiteX31" fmla="*/ 11129059 w 12199717"/>
              <a:gd name="connsiteY31" fmla="*/ 508174 h 3997941"/>
              <a:gd name="connsiteX32" fmla="*/ 11308466 w 12199717"/>
              <a:gd name="connsiteY32" fmla="*/ 496599 h 3997941"/>
              <a:gd name="connsiteX33" fmla="*/ 11412638 w 12199717"/>
              <a:gd name="connsiteY33" fmla="*/ 490812 h 3997941"/>
              <a:gd name="connsiteX34" fmla="*/ 11603621 w 12199717"/>
              <a:gd name="connsiteY34" fmla="*/ 479237 h 3997941"/>
              <a:gd name="connsiteX35" fmla="*/ 11719367 w 12199717"/>
              <a:gd name="connsiteY35" fmla="*/ 473450 h 3997941"/>
              <a:gd name="connsiteX36" fmla="*/ 11979798 w 12199717"/>
              <a:gd name="connsiteY36" fmla="*/ 467663 h 3997941"/>
              <a:gd name="connsiteX37" fmla="*/ 12026097 w 12199717"/>
              <a:gd name="connsiteY37" fmla="*/ 461875 h 3997941"/>
              <a:gd name="connsiteX38" fmla="*/ 12130269 w 12199717"/>
              <a:gd name="connsiteY38" fmla="*/ 450301 h 3997941"/>
              <a:gd name="connsiteX39" fmla="*/ 12170780 w 12199717"/>
              <a:gd name="connsiteY39" fmla="*/ 438726 h 3997941"/>
              <a:gd name="connsiteX40" fmla="*/ 12193929 w 12199717"/>
              <a:gd name="connsiteY40" fmla="*/ 432939 h 3997941"/>
              <a:gd name="connsiteX41" fmla="*/ 12199717 w 12199717"/>
              <a:gd name="connsiteY41" fmla="*/ 3997941 h 3997941"/>
              <a:gd name="connsiteX42" fmla="*/ 0 w 12199717"/>
              <a:gd name="connsiteY4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746831 w 12199717"/>
              <a:gd name="connsiteY4" fmla="*/ 525536 h 3997941"/>
              <a:gd name="connsiteX5" fmla="*/ 5955175 w 12199717"/>
              <a:gd name="connsiteY5" fmla="*/ 566047 h 3997941"/>
              <a:gd name="connsiteX6" fmla="*/ 6117221 w 12199717"/>
              <a:gd name="connsiteY6" fmla="*/ 594984 h 3997941"/>
              <a:gd name="connsiteX7" fmla="*/ 6140370 w 12199717"/>
              <a:gd name="connsiteY7" fmla="*/ 600771 h 3997941"/>
              <a:gd name="connsiteX8" fmla="*/ 6279266 w 12199717"/>
              <a:gd name="connsiteY8" fmla="*/ 612346 h 3997941"/>
              <a:gd name="connsiteX9" fmla="*/ 6412375 w 12199717"/>
              <a:gd name="connsiteY9" fmla="*/ 618133 h 3997941"/>
              <a:gd name="connsiteX10" fmla="*/ 6585995 w 12199717"/>
              <a:gd name="connsiteY10" fmla="*/ 629708 h 3997941"/>
              <a:gd name="connsiteX11" fmla="*/ 6690167 w 12199717"/>
              <a:gd name="connsiteY11" fmla="*/ 635495 h 3997941"/>
              <a:gd name="connsiteX12" fmla="*/ 7275316 w 12199717"/>
              <a:gd name="connsiteY12" fmla="*/ 658645 h 3997941"/>
              <a:gd name="connsiteX13" fmla="*/ 8165940 w 12199717"/>
              <a:gd name="connsiteY13" fmla="*/ 676007 h 3997941"/>
              <a:gd name="connsiteX14" fmla="*/ 9427580 w 12199717"/>
              <a:gd name="connsiteY14" fmla="*/ 658645 h 3997941"/>
              <a:gd name="connsiteX15" fmla="*/ 9531752 w 12199717"/>
              <a:gd name="connsiteY15" fmla="*/ 647070 h 3997941"/>
              <a:gd name="connsiteX16" fmla="*/ 9647499 w 12199717"/>
              <a:gd name="connsiteY16" fmla="*/ 635495 h 3997941"/>
              <a:gd name="connsiteX17" fmla="*/ 9751671 w 12199717"/>
              <a:gd name="connsiteY17" fmla="*/ 623921 h 3997941"/>
              <a:gd name="connsiteX18" fmla="*/ 9878993 w 12199717"/>
              <a:gd name="connsiteY18" fmla="*/ 612346 h 3997941"/>
              <a:gd name="connsiteX19" fmla="*/ 9925291 w 12199717"/>
              <a:gd name="connsiteY19" fmla="*/ 600771 h 3997941"/>
              <a:gd name="connsiteX20" fmla="*/ 9948441 w 12199717"/>
              <a:gd name="connsiteY20" fmla="*/ 594984 h 3997941"/>
              <a:gd name="connsiteX21" fmla="*/ 9983165 w 12199717"/>
              <a:gd name="connsiteY21" fmla="*/ 583409 h 3997941"/>
              <a:gd name="connsiteX22" fmla="*/ 10017889 w 12199717"/>
              <a:gd name="connsiteY22" fmla="*/ 577622 h 3997941"/>
              <a:gd name="connsiteX23" fmla="*/ 10046826 w 12199717"/>
              <a:gd name="connsiteY23" fmla="*/ 566047 h 3997941"/>
              <a:gd name="connsiteX24" fmla="*/ 10081550 w 12199717"/>
              <a:gd name="connsiteY24" fmla="*/ 560260 h 3997941"/>
              <a:gd name="connsiteX25" fmla="*/ 10098912 w 12199717"/>
              <a:gd name="connsiteY25" fmla="*/ 548685 h 3997941"/>
              <a:gd name="connsiteX26" fmla="*/ 10116274 w 12199717"/>
              <a:gd name="connsiteY26" fmla="*/ 542898 h 3997941"/>
              <a:gd name="connsiteX27" fmla="*/ 10174147 w 12199717"/>
              <a:gd name="connsiteY27" fmla="*/ 537111 h 3997941"/>
              <a:gd name="connsiteX28" fmla="*/ 10781818 w 12199717"/>
              <a:gd name="connsiteY28" fmla="*/ 525536 h 3997941"/>
              <a:gd name="connsiteX29" fmla="*/ 10984375 w 12199717"/>
              <a:gd name="connsiteY29" fmla="*/ 513961 h 3997941"/>
              <a:gd name="connsiteX30" fmla="*/ 11129059 w 12199717"/>
              <a:gd name="connsiteY30" fmla="*/ 508174 h 3997941"/>
              <a:gd name="connsiteX31" fmla="*/ 11308466 w 12199717"/>
              <a:gd name="connsiteY31" fmla="*/ 496599 h 3997941"/>
              <a:gd name="connsiteX32" fmla="*/ 11412638 w 12199717"/>
              <a:gd name="connsiteY32" fmla="*/ 490812 h 3997941"/>
              <a:gd name="connsiteX33" fmla="*/ 11603621 w 12199717"/>
              <a:gd name="connsiteY33" fmla="*/ 479237 h 3997941"/>
              <a:gd name="connsiteX34" fmla="*/ 11719367 w 12199717"/>
              <a:gd name="connsiteY34" fmla="*/ 473450 h 3997941"/>
              <a:gd name="connsiteX35" fmla="*/ 11979798 w 12199717"/>
              <a:gd name="connsiteY35" fmla="*/ 467663 h 3997941"/>
              <a:gd name="connsiteX36" fmla="*/ 12026097 w 12199717"/>
              <a:gd name="connsiteY36" fmla="*/ 461875 h 3997941"/>
              <a:gd name="connsiteX37" fmla="*/ 12130269 w 12199717"/>
              <a:gd name="connsiteY37" fmla="*/ 450301 h 3997941"/>
              <a:gd name="connsiteX38" fmla="*/ 12170780 w 12199717"/>
              <a:gd name="connsiteY38" fmla="*/ 438726 h 3997941"/>
              <a:gd name="connsiteX39" fmla="*/ 12193929 w 12199717"/>
              <a:gd name="connsiteY39" fmla="*/ 432939 h 3997941"/>
              <a:gd name="connsiteX40" fmla="*/ 12199717 w 12199717"/>
              <a:gd name="connsiteY40" fmla="*/ 3997941 h 3997941"/>
              <a:gd name="connsiteX41" fmla="*/ 0 w 12199717"/>
              <a:gd name="connsiteY4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955175 w 12199717"/>
              <a:gd name="connsiteY4" fmla="*/ 566047 h 3997941"/>
              <a:gd name="connsiteX5" fmla="*/ 6117221 w 12199717"/>
              <a:gd name="connsiteY5" fmla="*/ 594984 h 3997941"/>
              <a:gd name="connsiteX6" fmla="*/ 6140370 w 12199717"/>
              <a:gd name="connsiteY6" fmla="*/ 600771 h 3997941"/>
              <a:gd name="connsiteX7" fmla="*/ 6279266 w 12199717"/>
              <a:gd name="connsiteY7" fmla="*/ 612346 h 3997941"/>
              <a:gd name="connsiteX8" fmla="*/ 6412375 w 12199717"/>
              <a:gd name="connsiteY8" fmla="*/ 618133 h 3997941"/>
              <a:gd name="connsiteX9" fmla="*/ 6585995 w 12199717"/>
              <a:gd name="connsiteY9" fmla="*/ 629708 h 3997941"/>
              <a:gd name="connsiteX10" fmla="*/ 6690167 w 12199717"/>
              <a:gd name="connsiteY10" fmla="*/ 635495 h 3997941"/>
              <a:gd name="connsiteX11" fmla="*/ 7275316 w 12199717"/>
              <a:gd name="connsiteY11" fmla="*/ 658645 h 3997941"/>
              <a:gd name="connsiteX12" fmla="*/ 8165940 w 12199717"/>
              <a:gd name="connsiteY12" fmla="*/ 676007 h 3997941"/>
              <a:gd name="connsiteX13" fmla="*/ 9427580 w 12199717"/>
              <a:gd name="connsiteY13" fmla="*/ 658645 h 3997941"/>
              <a:gd name="connsiteX14" fmla="*/ 9531752 w 12199717"/>
              <a:gd name="connsiteY14" fmla="*/ 647070 h 3997941"/>
              <a:gd name="connsiteX15" fmla="*/ 9647499 w 12199717"/>
              <a:gd name="connsiteY15" fmla="*/ 635495 h 3997941"/>
              <a:gd name="connsiteX16" fmla="*/ 9751671 w 12199717"/>
              <a:gd name="connsiteY16" fmla="*/ 623921 h 3997941"/>
              <a:gd name="connsiteX17" fmla="*/ 9878993 w 12199717"/>
              <a:gd name="connsiteY17" fmla="*/ 612346 h 3997941"/>
              <a:gd name="connsiteX18" fmla="*/ 9925291 w 12199717"/>
              <a:gd name="connsiteY18" fmla="*/ 600771 h 3997941"/>
              <a:gd name="connsiteX19" fmla="*/ 9948441 w 12199717"/>
              <a:gd name="connsiteY19" fmla="*/ 594984 h 3997941"/>
              <a:gd name="connsiteX20" fmla="*/ 9983165 w 12199717"/>
              <a:gd name="connsiteY20" fmla="*/ 583409 h 3997941"/>
              <a:gd name="connsiteX21" fmla="*/ 10017889 w 12199717"/>
              <a:gd name="connsiteY21" fmla="*/ 577622 h 3997941"/>
              <a:gd name="connsiteX22" fmla="*/ 10046826 w 12199717"/>
              <a:gd name="connsiteY22" fmla="*/ 566047 h 3997941"/>
              <a:gd name="connsiteX23" fmla="*/ 10081550 w 12199717"/>
              <a:gd name="connsiteY23" fmla="*/ 560260 h 3997941"/>
              <a:gd name="connsiteX24" fmla="*/ 10098912 w 12199717"/>
              <a:gd name="connsiteY24" fmla="*/ 548685 h 3997941"/>
              <a:gd name="connsiteX25" fmla="*/ 10116274 w 12199717"/>
              <a:gd name="connsiteY25" fmla="*/ 542898 h 3997941"/>
              <a:gd name="connsiteX26" fmla="*/ 10174147 w 12199717"/>
              <a:gd name="connsiteY26" fmla="*/ 537111 h 3997941"/>
              <a:gd name="connsiteX27" fmla="*/ 10781818 w 12199717"/>
              <a:gd name="connsiteY27" fmla="*/ 525536 h 3997941"/>
              <a:gd name="connsiteX28" fmla="*/ 10984375 w 12199717"/>
              <a:gd name="connsiteY28" fmla="*/ 513961 h 3997941"/>
              <a:gd name="connsiteX29" fmla="*/ 11129059 w 12199717"/>
              <a:gd name="connsiteY29" fmla="*/ 508174 h 3997941"/>
              <a:gd name="connsiteX30" fmla="*/ 11308466 w 12199717"/>
              <a:gd name="connsiteY30" fmla="*/ 496599 h 3997941"/>
              <a:gd name="connsiteX31" fmla="*/ 11412638 w 12199717"/>
              <a:gd name="connsiteY31" fmla="*/ 490812 h 3997941"/>
              <a:gd name="connsiteX32" fmla="*/ 11603621 w 12199717"/>
              <a:gd name="connsiteY32" fmla="*/ 479237 h 3997941"/>
              <a:gd name="connsiteX33" fmla="*/ 11719367 w 12199717"/>
              <a:gd name="connsiteY33" fmla="*/ 473450 h 3997941"/>
              <a:gd name="connsiteX34" fmla="*/ 11979798 w 12199717"/>
              <a:gd name="connsiteY34" fmla="*/ 467663 h 3997941"/>
              <a:gd name="connsiteX35" fmla="*/ 12026097 w 12199717"/>
              <a:gd name="connsiteY35" fmla="*/ 461875 h 3997941"/>
              <a:gd name="connsiteX36" fmla="*/ 12130269 w 12199717"/>
              <a:gd name="connsiteY36" fmla="*/ 450301 h 3997941"/>
              <a:gd name="connsiteX37" fmla="*/ 12170780 w 12199717"/>
              <a:gd name="connsiteY37" fmla="*/ 438726 h 3997941"/>
              <a:gd name="connsiteX38" fmla="*/ 12193929 w 12199717"/>
              <a:gd name="connsiteY38" fmla="*/ 432939 h 3997941"/>
              <a:gd name="connsiteX39" fmla="*/ 12199717 w 12199717"/>
              <a:gd name="connsiteY39" fmla="*/ 3997941 h 3997941"/>
              <a:gd name="connsiteX40" fmla="*/ 0 w 12199717"/>
              <a:gd name="connsiteY4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140370 w 12199717"/>
              <a:gd name="connsiteY5" fmla="*/ 600771 h 3997941"/>
              <a:gd name="connsiteX6" fmla="*/ 6279266 w 12199717"/>
              <a:gd name="connsiteY6" fmla="*/ 612346 h 3997941"/>
              <a:gd name="connsiteX7" fmla="*/ 6412375 w 12199717"/>
              <a:gd name="connsiteY7" fmla="*/ 618133 h 3997941"/>
              <a:gd name="connsiteX8" fmla="*/ 6585995 w 12199717"/>
              <a:gd name="connsiteY8" fmla="*/ 629708 h 3997941"/>
              <a:gd name="connsiteX9" fmla="*/ 6690167 w 12199717"/>
              <a:gd name="connsiteY9" fmla="*/ 635495 h 3997941"/>
              <a:gd name="connsiteX10" fmla="*/ 7275316 w 12199717"/>
              <a:gd name="connsiteY10" fmla="*/ 658645 h 3997941"/>
              <a:gd name="connsiteX11" fmla="*/ 8165940 w 12199717"/>
              <a:gd name="connsiteY11" fmla="*/ 676007 h 3997941"/>
              <a:gd name="connsiteX12" fmla="*/ 9427580 w 12199717"/>
              <a:gd name="connsiteY12" fmla="*/ 658645 h 3997941"/>
              <a:gd name="connsiteX13" fmla="*/ 9531752 w 12199717"/>
              <a:gd name="connsiteY13" fmla="*/ 647070 h 3997941"/>
              <a:gd name="connsiteX14" fmla="*/ 9647499 w 12199717"/>
              <a:gd name="connsiteY14" fmla="*/ 635495 h 3997941"/>
              <a:gd name="connsiteX15" fmla="*/ 9751671 w 12199717"/>
              <a:gd name="connsiteY15" fmla="*/ 623921 h 3997941"/>
              <a:gd name="connsiteX16" fmla="*/ 9878993 w 12199717"/>
              <a:gd name="connsiteY16" fmla="*/ 612346 h 3997941"/>
              <a:gd name="connsiteX17" fmla="*/ 9925291 w 12199717"/>
              <a:gd name="connsiteY17" fmla="*/ 600771 h 3997941"/>
              <a:gd name="connsiteX18" fmla="*/ 9948441 w 12199717"/>
              <a:gd name="connsiteY18" fmla="*/ 594984 h 3997941"/>
              <a:gd name="connsiteX19" fmla="*/ 9983165 w 12199717"/>
              <a:gd name="connsiteY19" fmla="*/ 583409 h 3997941"/>
              <a:gd name="connsiteX20" fmla="*/ 10017889 w 12199717"/>
              <a:gd name="connsiteY20" fmla="*/ 577622 h 3997941"/>
              <a:gd name="connsiteX21" fmla="*/ 10046826 w 12199717"/>
              <a:gd name="connsiteY21" fmla="*/ 566047 h 3997941"/>
              <a:gd name="connsiteX22" fmla="*/ 10081550 w 12199717"/>
              <a:gd name="connsiteY22" fmla="*/ 560260 h 3997941"/>
              <a:gd name="connsiteX23" fmla="*/ 10098912 w 12199717"/>
              <a:gd name="connsiteY23" fmla="*/ 548685 h 3997941"/>
              <a:gd name="connsiteX24" fmla="*/ 10116274 w 12199717"/>
              <a:gd name="connsiteY24" fmla="*/ 542898 h 3997941"/>
              <a:gd name="connsiteX25" fmla="*/ 10174147 w 12199717"/>
              <a:gd name="connsiteY25" fmla="*/ 537111 h 3997941"/>
              <a:gd name="connsiteX26" fmla="*/ 10781818 w 12199717"/>
              <a:gd name="connsiteY26" fmla="*/ 525536 h 3997941"/>
              <a:gd name="connsiteX27" fmla="*/ 10984375 w 12199717"/>
              <a:gd name="connsiteY27" fmla="*/ 513961 h 3997941"/>
              <a:gd name="connsiteX28" fmla="*/ 11129059 w 12199717"/>
              <a:gd name="connsiteY28" fmla="*/ 508174 h 3997941"/>
              <a:gd name="connsiteX29" fmla="*/ 11308466 w 12199717"/>
              <a:gd name="connsiteY29" fmla="*/ 496599 h 3997941"/>
              <a:gd name="connsiteX30" fmla="*/ 11412638 w 12199717"/>
              <a:gd name="connsiteY30" fmla="*/ 490812 h 3997941"/>
              <a:gd name="connsiteX31" fmla="*/ 11603621 w 12199717"/>
              <a:gd name="connsiteY31" fmla="*/ 479237 h 3997941"/>
              <a:gd name="connsiteX32" fmla="*/ 11719367 w 12199717"/>
              <a:gd name="connsiteY32" fmla="*/ 473450 h 3997941"/>
              <a:gd name="connsiteX33" fmla="*/ 11979798 w 12199717"/>
              <a:gd name="connsiteY33" fmla="*/ 467663 h 3997941"/>
              <a:gd name="connsiteX34" fmla="*/ 12026097 w 12199717"/>
              <a:gd name="connsiteY34" fmla="*/ 461875 h 3997941"/>
              <a:gd name="connsiteX35" fmla="*/ 12130269 w 12199717"/>
              <a:gd name="connsiteY35" fmla="*/ 450301 h 3997941"/>
              <a:gd name="connsiteX36" fmla="*/ 12170780 w 12199717"/>
              <a:gd name="connsiteY36" fmla="*/ 438726 h 3997941"/>
              <a:gd name="connsiteX37" fmla="*/ 12193929 w 12199717"/>
              <a:gd name="connsiteY37" fmla="*/ 432939 h 3997941"/>
              <a:gd name="connsiteX38" fmla="*/ 12199717 w 12199717"/>
              <a:gd name="connsiteY38" fmla="*/ 3997941 h 3997941"/>
              <a:gd name="connsiteX39" fmla="*/ 0 w 12199717"/>
              <a:gd name="connsiteY3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140370 w 12199717"/>
              <a:gd name="connsiteY5" fmla="*/ 600771 h 3997941"/>
              <a:gd name="connsiteX6" fmla="*/ 6412375 w 12199717"/>
              <a:gd name="connsiteY6" fmla="*/ 618133 h 3997941"/>
              <a:gd name="connsiteX7" fmla="*/ 6585995 w 12199717"/>
              <a:gd name="connsiteY7" fmla="*/ 629708 h 3997941"/>
              <a:gd name="connsiteX8" fmla="*/ 6690167 w 12199717"/>
              <a:gd name="connsiteY8" fmla="*/ 635495 h 3997941"/>
              <a:gd name="connsiteX9" fmla="*/ 7275316 w 12199717"/>
              <a:gd name="connsiteY9" fmla="*/ 658645 h 3997941"/>
              <a:gd name="connsiteX10" fmla="*/ 8165940 w 12199717"/>
              <a:gd name="connsiteY10" fmla="*/ 676007 h 3997941"/>
              <a:gd name="connsiteX11" fmla="*/ 9427580 w 12199717"/>
              <a:gd name="connsiteY11" fmla="*/ 658645 h 3997941"/>
              <a:gd name="connsiteX12" fmla="*/ 9531752 w 12199717"/>
              <a:gd name="connsiteY12" fmla="*/ 647070 h 3997941"/>
              <a:gd name="connsiteX13" fmla="*/ 9647499 w 12199717"/>
              <a:gd name="connsiteY13" fmla="*/ 635495 h 3997941"/>
              <a:gd name="connsiteX14" fmla="*/ 9751671 w 12199717"/>
              <a:gd name="connsiteY14" fmla="*/ 623921 h 3997941"/>
              <a:gd name="connsiteX15" fmla="*/ 9878993 w 12199717"/>
              <a:gd name="connsiteY15" fmla="*/ 612346 h 3997941"/>
              <a:gd name="connsiteX16" fmla="*/ 9925291 w 12199717"/>
              <a:gd name="connsiteY16" fmla="*/ 600771 h 3997941"/>
              <a:gd name="connsiteX17" fmla="*/ 9948441 w 12199717"/>
              <a:gd name="connsiteY17" fmla="*/ 594984 h 3997941"/>
              <a:gd name="connsiteX18" fmla="*/ 9983165 w 12199717"/>
              <a:gd name="connsiteY18" fmla="*/ 583409 h 3997941"/>
              <a:gd name="connsiteX19" fmla="*/ 10017889 w 12199717"/>
              <a:gd name="connsiteY19" fmla="*/ 577622 h 3997941"/>
              <a:gd name="connsiteX20" fmla="*/ 10046826 w 12199717"/>
              <a:gd name="connsiteY20" fmla="*/ 566047 h 3997941"/>
              <a:gd name="connsiteX21" fmla="*/ 10081550 w 12199717"/>
              <a:gd name="connsiteY21" fmla="*/ 560260 h 3997941"/>
              <a:gd name="connsiteX22" fmla="*/ 10098912 w 12199717"/>
              <a:gd name="connsiteY22" fmla="*/ 548685 h 3997941"/>
              <a:gd name="connsiteX23" fmla="*/ 10116274 w 12199717"/>
              <a:gd name="connsiteY23" fmla="*/ 542898 h 3997941"/>
              <a:gd name="connsiteX24" fmla="*/ 10174147 w 12199717"/>
              <a:gd name="connsiteY24" fmla="*/ 537111 h 3997941"/>
              <a:gd name="connsiteX25" fmla="*/ 10781818 w 12199717"/>
              <a:gd name="connsiteY25" fmla="*/ 525536 h 3997941"/>
              <a:gd name="connsiteX26" fmla="*/ 10984375 w 12199717"/>
              <a:gd name="connsiteY26" fmla="*/ 513961 h 3997941"/>
              <a:gd name="connsiteX27" fmla="*/ 11129059 w 12199717"/>
              <a:gd name="connsiteY27" fmla="*/ 508174 h 3997941"/>
              <a:gd name="connsiteX28" fmla="*/ 11308466 w 12199717"/>
              <a:gd name="connsiteY28" fmla="*/ 496599 h 3997941"/>
              <a:gd name="connsiteX29" fmla="*/ 11412638 w 12199717"/>
              <a:gd name="connsiteY29" fmla="*/ 490812 h 3997941"/>
              <a:gd name="connsiteX30" fmla="*/ 11603621 w 12199717"/>
              <a:gd name="connsiteY30" fmla="*/ 479237 h 3997941"/>
              <a:gd name="connsiteX31" fmla="*/ 11719367 w 12199717"/>
              <a:gd name="connsiteY31" fmla="*/ 473450 h 3997941"/>
              <a:gd name="connsiteX32" fmla="*/ 11979798 w 12199717"/>
              <a:gd name="connsiteY32" fmla="*/ 467663 h 3997941"/>
              <a:gd name="connsiteX33" fmla="*/ 12026097 w 12199717"/>
              <a:gd name="connsiteY33" fmla="*/ 461875 h 3997941"/>
              <a:gd name="connsiteX34" fmla="*/ 12130269 w 12199717"/>
              <a:gd name="connsiteY34" fmla="*/ 450301 h 3997941"/>
              <a:gd name="connsiteX35" fmla="*/ 12170780 w 12199717"/>
              <a:gd name="connsiteY35" fmla="*/ 438726 h 3997941"/>
              <a:gd name="connsiteX36" fmla="*/ 12193929 w 12199717"/>
              <a:gd name="connsiteY36" fmla="*/ 432939 h 3997941"/>
              <a:gd name="connsiteX37" fmla="*/ 12199717 w 12199717"/>
              <a:gd name="connsiteY37" fmla="*/ 3997941 h 3997941"/>
              <a:gd name="connsiteX38" fmla="*/ 0 w 12199717"/>
              <a:gd name="connsiteY3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412375 w 12199717"/>
              <a:gd name="connsiteY5" fmla="*/ 618133 h 3997941"/>
              <a:gd name="connsiteX6" fmla="*/ 6585995 w 12199717"/>
              <a:gd name="connsiteY6" fmla="*/ 629708 h 3997941"/>
              <a:gd name="connsiteX7" fmla="*/ 6690167 w 12199717"/>
              <a:gd name="connsiteY7" fmla="*/ 635495 h 3997941"/>
              <a:gd name="connsiteX8" fmla="*/ 7275316 w 12199717"/>
              <a:gd name="connsiteY8" fmla="*/ 658645 h 3997941"/>
              <a:gd name="connsiteX9" fmla="*/ 8165940 w 12199717"/>
              <a:gd name="connsiteY9" fmla="*/ 676007 h 3997941"/>
              <a:gd name="connsiteX10" fmla="*/ 9427580 w 12199717"/>
              <a:gd name="connsiteY10" fmla="*/ 658645 h 3997941"/>
              <a:gd name="connsiteX11" fmla="*/ 9531752 w 12199717"/>
              <a:gd name="connsiteY11" fmla="*/ 647070 h 3997941"/>
              <a:gd name="connsiteX12" fmla="*/ 9647499 w 12199717"/>
              <a:gd name="connsiteY12" fmla="*/ 635495 h 3997941"/>
              <a:gd name="connsiteX13" fmla="*/ 9751671 w 12199717"/>
              <a:gd name="connsiteY13" fmla="*/ 623921 h 3997941"/>
              <a:gd name="connsiteX14" fmla="*/ 9878993 w 12199717"/>
              <a:gd name="connsiteY14" fmla="*/ 612346 h 3997941"/>
              <a:gd name="connsiteX15" fmla="*/ 9925291 w 12199717"/>
              <a:gd name="connsiteY15" fmla="*/ 600771 h 3997941"/>
              <a:gd name="connsiteX16" fmla="*/ 9948441 w 12199717"/>
              <a:gd name="connsiteY16" fmla="*/ 594984 h 3997941"/>
              <a:gd name="connsiteX17" fmla="*/ 9983165 w 12199717"/>
              <a:gd name="connsiteY17" fmla="*/ 583409 h 3997941"/>
              <a:gd name="connsiteX18" fmla="*/ 10017889 w 12199717"/>
              <a:gd name="connsiteY18" fmla="*/ 577622 h 3997941"/>
              <a:gd name="connsiteX19" fmla="*/ 10046826 w 12199717"/>
              <a:gd name="connsiteY19" fmla="*/ 566047 h 3997941"/>
              <a:gd name="connsiteX20" fmla="*/ 10081550 w 12199717"/>
              <a:gd name="connsiteY20" fmla="*/ 560260 h 3997941"/>
              <a:gd name="connsiteX21" fmla="*/ 10098912 w 12199717"/>
              <a:gd name="connsiteY21" fmla="*/ 548685 h 3997941"/>
              <a:gd name="connsiteX22" fmla="*/ 10116274 w 12199717"/>
              <a:gd name="connsiteY22" fmla="*/ 542898 h 3997941"/>
              <a:gd name="connsiteX23" fmla="*/ 10174147 w 12199717"/>
              <a:gd name="connsiteY23" fmla="*/ 537111 h 3997941"/>
              <a:gd name="connsiteX24" fmla="*/ 10781818 w 12199717"/>
              <a:gd name="connsiteY24" fmla="*/ 525536 h 3997941"/>
              <a:gd name="connsiteX25" fmla="*/ 10984375 w 12199717"/>
              <a:gd name="connsiteY25" fmla="*/ 513961 h 3997941"/>
              <a:gd name="connsiteX26" fmla="*/ 11129059 w 12199717"/>
              <a:gd name="connsiteY26" fmla="*/ 508174 h 3997941"/>
              <a:gd name="connsiteX27" fmla="*/ 11308466 w 12199717"/>
              <a:gd name="connsiteY27" fmla="*/ 496599 h 3997941"/>
              <a:gd name="connsiteX28" fmla="*/ 11412638 w 12199717"/>
              <a:gd name="connsiteY28" fmla="*/ 490812 h 3997941"/>
              <a:gd name="connsiteX29" fmla="*/ 11603621 w 12199717"/>
              <a:gd name="connsiteY29" fmla="*/ 479237 h 3997941"/>
              <a:gd name="connsiteX30" fmla="*/ 11719367 w 12199717"/>
              <a:gd name="connsiteY30" fmla="*/ 473450 h 3997941"/>
              <a:gd name="connsiteX31" fmla="*/ 11979798 w 12199717"/>
              <a:gd name="connsiteY31" fmla="*/ 467663 h 3997941"/>
              <a:gd name="connsiteX32" fmla="*/ 12026097 w 12199717"/>
              <a:gd name="connsiteY32" fmla="*/ 461875 h 3997941"/>
              <a:gd name="connsiteX33" fmla="*/ 12130269 w 12199717"/>
              <a:gd name="connsiteY33" fmla="*/ 450301 h 3997941"/>
              <a:gd name="connsiteX34" fmla="*/ 12170780 w 12199717"/>
              <a:gd name="connsiteY34" fmla="*/ 438726 h 3997941"/>
              <a:gd name="connsiteX35" fmla="*/ 12193929 w 12199717"/>
              <a:gd name="connsiteY35" fmla="*/ 432939 h 3997941"/>
              <a:gd name="connsiteX36" fmla="*/ 12199717 w 12199717"/>
              <a:gd name="connsiteY36" fmla="*/ 3997941 h 3997941"/>
              <a:gd name="connsiteX37" fmla="*/ 0 w 12199717"/>
              <a:gd name="connsiteY3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412375 w 12199717"/>
              <a:gd name="connsiteY4" fmla="*/ 618133 h 3997941"/>
              <a:gd name="connsiteX5" fmla="*/ 6585995 w 12199717"/>
              <a:gd name="connsiteY5" fmla="*/ 629708 h 3997941"/>
              <a:gd name="connsiteX6" fmla="*/ 6690167 w 12199717"/>
              <a:gd name="connsiteY6" fmla="*/ 635495 h 3997941"/>
              <a:gd name="connsiteX7" fmla="*/ 7275316 w 12199717"/>
              <a:gd name="connsiteY7" fmla="*/ 658645 h 3997941"/>
              <a:gd name="connsiteX8" fmla="*/ 8165940 w 12199717"/>
              <a:gd name="connsiteY8" fmla="*/ 676007 h 3997941"/>
              <a:gd name="connsiteX9" fmla="*/ 9427580 w 12199717"/>
              <a:gd name="connsiteY9" fmla="*/ 658645 h 3997941"/>
              <a:gd name="connsiteX10" fmla="*/ 9531752 w 12199717"/>
              <a:gd name="connsiteY10" fmla="*/ 647070 h 3997941"/>
              <a:gd name="connsiteX11" fmla="*/ 9647499 w 12199717"/>
              <a:gd name="connsiteY11" fmla="*/ 635495 h 3997941"/>
              <a:gd name="connsiteX12" fmla="*/ 9751671 w 12199717"/>
              <a:gd name="connsiteY12" fmla="*/ 623921 h 3997941"/>
              <a:gd name="connsiteX13" fmla="*/ 9878993 w 12199717"/>
              <a:gd name="connsiteY13" fmla="*/ 612346 h 3997941"/>
              <a:gd name="connsiteX14" fmla="*/ 9925291 w 12199717"/>
              <a:gd name="connsiteY14" fmla="*/ 600771 h 3997941"/>
              <a:gd name="connsiteX15" fmla="*/ 9948441 w 12199717"/>
              <a:gd name="connsiteY15" fmla="*/ 594984 h 3997941"/>
              <a:gd name="connsiteX16" fmla="*/ 9983165 w 12199717"/>
              <a:gd name="connsiteY16" fmla="*/ 583409 h 3997941"/>
              <a:gd name="connsiteX17" fmla="*/ 10017889 w 12199717"/>
              <a:gd name="connsiteY17" fmla="*/ 577622 h 3997941"/>
              <a:gd name="connsiteX18" fmla="*/ 10046826 w 12199717"/>
              <a:gd name="connsiteY18" fmla="*/ 566047 h 3997941"/>
              <a:gd name="connsiteX19" fmla="*/ 10081550 w 12199717"/>
              <a:gd name="connsiteY19" fmla="*/ 560260 h 3997941"/>
              <a:gd name="connsiteX20" fmla="*/ 10098912 w 12199717"/>
              <a:gd name="connsiteY20" fmla="*/ 548685 h 3997941"/>
              <a:gd name="connsiteX21" fmla="*/ 10116274 w 12199717"/>
              <a:gd name="connsiteY21" fmla="*/ 542898 h 3997941"/>
              <a:gd name="connsiteX22" fmla="*/ 10174147 w 12199717"/>
              <a:gd name="connsiteY22" fmla="*/ 537111 h 3997941"/>
              <a:gd name="connsiteX23" fmla="*/ 10781818 w 12199717"/>
              <a:gd name="connsiteY23" fmla="*/ 525536 h 3997941"/>
              <a:gd name="connsiteX24" fmla="*/ 10984375 w 12199717"/>
              <a:gd name="connsiteY24" fmla="*/ 513961 h 3997941"/>
              <a:gd name="connsiteX25" fmla="*/ 11129059 w 12199717"/>
              <a:gd name="connsiteY25" fmla="*/ 508174 h 3997941"/>
              <a:gd name="connsiteX26" fmla="*/ 11308466 w 12199717"/>
              <a:gd name="connsiteY26" fmla="*/ 496599 h 3997941"/>
              <a:gd name="connsiteX27" fmla="*/ 11412638 w 12199717"/>
              <a:gd name="connsiteY27" fmla="*/ 490812 h 3997941"/>
              <a:gd name="connsiteX28" fmla="*/ 11603621 w 12199717"/>
              <a:gd name="connsiteY28" fmla="*/ 479237 h 3997941"/>
              <a:gd name="connsiteX29" fmla="*/ 11719367 w 12199717"/>
              <a:gd name="connsiteY29" fmla="*/ 473450 h 3997941"/>
              <a:gd name="connsiteX30" fmla="*/ 11979798 w 12199717"/>
              <a:gd name="connsiteY30" fmla="*/ 467663 h 3997941"/>
              <a:gd name="connsiteX31" fmla="*/ 12026097 w 12199717"/>
              <a:gd name="connsiteY31" fmla="*/ 461875 h 3997941"/>
              <a:gd name="connsiteX32" fmla="*/ 12130269 w 12199717"/>
              <a:gd name="connsiteY32" fmla="*/ 450301 h 3997941"/>
              <a:gd name="connsiteX33" fmla="*/ 12170780 w 12199717"/>
              <a:gd name="connsiteY33" fmla="*/ 438726 h 3997941"/>
              <a:gd name="connsiteX34" fmla="*/ 12193929 w 12199717"/>
              <a:gd name="connsiteY34" fmla="*/ 432939 h 3997941"/>
              <a:gd name="connsiteX35" fmla="*/ 12199717 w 12199717"/>
              <a:gd name="connsiteY35" fmla="*/ 3997941 h 3997941"/>
              <a:gd name="connsiteX36" fmla="*/ 0 w 12199717"/>
              <a:gd name="connsiteY3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412375 w 12199717"/>
              <a:gd name="connsiteY4" fmla="*/ 618133 h 3997941"/>
              <a:gd name="connsiteX5" fmla="*/ 6690167 w 12199717"/>
              <a:gd name="connsiteY5" fmla="*/ 635495 h 3997941"/>
              <a:gd name="connsiteX6" fmla="*/ 7275316 w 12199717"/>
              <a:gd name="connsiteY6" fmla="*/ 658645 h 3997941"/>
              <a:gd name="connsiteX7" fmla="*/ 8165940 w 12199717"/>
              <a:gd name="connsiteY7" fmla="*/ 676007 h 3997941"/>
              <a:gd name="connsiteX8" fmla="*/ 9427580 w 12199717"/>
              <a:gd name="connsiteY8" fmla="*/ 658645 h 3997941"/>
              <a:gd name="connsiteX9" fmla="*/ 9531752 w 12199717"/>
              <a:gd name="connsiteY9" fmla="*/ 647070 h 3997941"/>
              <a:gd name="connsiteX10" fmla="*/ 9647499 w 12199717"/>
              <a:gd name="connsiteY10" fmla="*/ 635495 h 3997941"/>
              <a:gd name="connsiteX11" fmla="*/ 9751671 w 12199717"/>
              <a:gd name="connsiteY11" fmla="*/ 623921 h 3997941"/>
              <a:gd name="connsiteX12" fmla="*/ 9878993 w 12199717"/>
              <a:gd name="connsiteY12" fmla="*/ 612346 h 3997941"/>
              <a:gd name="connsiteX13" fmla="*/ 9925291 w 12199717"/>
              <a:gd name="connsiteY13" fmla="*/ 600771 h 3997941"/>
              <a:gd name="connsiteX14" fmla="*/ 9948441 w 12199717"/>
              <a:gd name="connsiteY14" fmla="*/ 594984 h 3997941"/>
              <a:gd name="connsiteX15" fmla="*/ 9983165 w 12199717"/>
              <a:gd name="connsiteY15" fmla="*/ 583409 h 3997941"/>
              <a:gd name="connsiteX16" fmla="*/ 10017889 w 12199717"/>
              <a:gd name="connsiteY16" fmla="*/ 577622 h 3997941"/>
              <a:gd name="connsiteX17" fmla="*/ 10046826 w 12199717"/>
              <a:gd name="connsiteY17" fmla="*/ 566047 h 3997941"/>
              <a:gd name="connsiteX18" fmla="*/ 10081550 w 12199717"/>
              <a:gd name="connsiteY18" fmla="*/ 560260 h 3997941"/>
              <a:gd name="connsiteX19" fmla="*/ 10098912 w 12199717"/>
              <a:gd name="connsiteY19" fmla="*/ 548685 h 3997941"/>
              <a:gd name="connsiteX20" fmla="*/ 10116274 w 12199717"/>
              <a:gd name="connsiteY20" fmla="*/ 542898 h 3997941"/>
              <a:gd name="connsiteX21" fmla="*/ 10174147 w 12199717"/>
              <a:gd name="connsiteY21" fmla="*/ 537111 h 3997941"/>
              <a:gd name="connsiteX22" fmla="*/ 10781818 w 12199717"/>
              <a:gd name="connsiteY22" fmla="*/ 525536 h 3997941"/>
              <a:gd name="connsiteX23" fmla="*/ 10984375 w 12199717"/>
              <a:gd name="connsiteY23" fmla="*/ 513961 h 3997941"/>
              <a:gd name="connsiteX24" fmla="*/ 11129059 w 12199717"/>
              <a:gd name="connsiteY24" fmla="*/ 508174 h 3997941"/>
              <a:gd name="connsiteX25" fmla="*/ 11308466 w 12199717"/>
              <a:gd name="connsiteY25" fmla="*/ 496599 h 3997941"/>
              <a:gd name="connsiteX26" fmla="*/ 11412638 w 12199717"/>
              <a:gd name="connsiteY26" fmla="*/ 490812 h 3997941"/>
              <a:gd name="connsiteX27" fmla="*/ 11603621 w 12199717"/>
              <a:gd name="connsiteY27" fmla="*/ 479237 h 3997941"/>
              <a:gd name="connsiteX28" fmla="*/ 11719367 w 12199717"/>
              <a:gd name="connsiteY28" fmla="*/ 473450 h 3997941"/>
              <a:gd name="connsiteX29" fmla="*/ 11979798 w 12199717"/>
              <a:gd name="connsiteY29" fmla="*/ 467663 h 3997941"/>
              <a:gd name="connsiteX30" fmla="*/ 12026097 w 12199717"/>
              <a:gd name="connsiteY30" fmla="*/ 461875 h 3997941"/>
              <a:gd name="connsiteX31" fmla="*/ 12130269 w 12199717"/>
              <a:gd name="connsiteY31" fmla="*/ 450301 h 3997941"/>
              <a:gd name="connsiteX32" fmla="*/ 12170780 w 12199717"/>
              <a:gd name="connsiteY32" fmla="*/ 438726 h 3997941"/>
              <a:gd name="connsiteX33" fmla="*/ 12193929 w 12199717"/>
              <a:gd name="connsiteY33" fmla="*/ 432939 h 3997941"/>
              <a:gd name="connsiteX34" fmla="*/ 12199717 w 12199717"/>
              <a:gd name="connsiteY34" fmla="*/ 3997941 h 3997941"/>
              <a:gd name="connsiteX35" fmla="*/ 0 w 12199717"/>
              <a:gd name="connsiteY3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690167 w 12199717"/>
              <a:gd name="connsiteY4" fmla="*/ 635495 h 3997941"/>
              <a:gd name="connsiteX5" fmla="*/ 7275316 w 12199717"/>
              <a:gd name="connsiteY5" fmla="*/ 658645 h 3997941"/>
              <a:gd name="connsiteX6" fmla="*/ 8165940 w 12199717"/>
              <a:gd name="connsiteY6" fmla="*/ 676007 h 3997941"/>
              <a:gd name="connsiteX7" fmla="*/ 9427580 w 12199717"/>
              <a:gd name="connsiteY7" fmla="*/ 658645 h 3997941"/>
              <a:gd name="connsiteX8" fmla="*/ 9531752 w 12199717"/>
              <a:gd name="connsiteY8" fmla="*/ 647070 h 3997941"/>
              <a:gd name="connsiteX9" fmla="*/ 9647499 w 12199717"/>
              <a:gd name="connsiteY9" fmla="*/ 635495 h 3997941"/>
              <a:gd name="connsiteX10" fmla="*/ 9751671 w 12199717"/>
              <a:gd name="connsiteY10" fmla="*/ 623921 h 3997941"/>
              <a:gd name="connsiteX11" fmla="*/ 9878993 w 12199717"/>
              <a:gd name="connsiteY11" fmla="*/ 612346 h 3997941"/>
              <a:gd name="connsiteX12" fmla="*/ 9925291 w 12199717"/>
              <a:gd name="connsiteY12" fmla="*/ 600771 h 3997941"/>
              <a:gd name="connsiteX13" fmla="*/ 9948441 w 12199717"/>
              <a:gd name="connsiteY13" fmla="*/ 594984 h 3997941"/>
              <a:gd name="connsiteX14" fmla="*/ 9983165 w 12199717"/>
              <a:gd name="connsiteY14" fmla="*/ 583409 h 3997941"/>
              <a:gd name="connsiteX15" fmla="*/ 10017889 w 12199717"/>
              <a:gd name="connsiteY15" fmla="*/ 577622 h 3997941"/>
              <a:gd name="connsiteX16" fmla="*/ 10046826 w 12199717"/>
              <a:gd name="connsiteY16" fmla="*/ 566047 h 3997941"/>
              <a:gd name="connsiteX17" fmla="*/ 10081550 w 12199717"/>
              <a:gd name="connsiteY17" fmla="*/ 560260 h 3997941"/>
              <a:gd name="connsiteX18" fmla="*/ 10098912 w 12199717"/>
              <a:gd name="connsiteY18" fmla="*/ 548685 h 3997941"/>
              <a:gd name="connsiteX19" fmla="*/ 10116274 w 12199717"/>
              <a:gd name="connsiteY19" fmla="*/ 542898 h 3997941"/>
              <a:gd name="connsiteX20" fmla="*/ 10174147 w 12199717"/>
              <a:gd name="connsiteY20" fmla="*/ 537111 h 3997941"/>
              <a:gd name="connsiteX21" fmla="*/ 10781818 w 12199717"/>
              <a:gd name="connsiteY21" fmla="*/ 525536 h 3997941"/>
              <a:gd name="connsiteX22" fmla="*/ 10984375 w 12199717"/>
              <a:gd name="connsiteY22" fmla="*/ 513961 h 3997941"/>
              <a:gd name="connsiteX23" fmla="*/ 11129059 w 12199717"/>
              <a:gd name="connsiteY23" fmla="*/ 508174 h 3997941"/>
              <a:gd name="connsiteX24" fmla="*/ 11308466 w 12199717"/>
              <a:gd name="connsiteY24" fmla="*/ 496599 h 3997941"/>
              <a:gd name="connsiteX25" fmla="*/ 11412638 w 12199717"/>
              <a:gd name="connsiteY25" fmla="*/ 490812 h 3997941"/>
              <a:gd name="connsiteX26" fmla="*/ 11603621 w 12199717"/>
              <a:gd name="connsiteY26" fmla="*/ 479237 h 3997941"/>
              <a:gd name="connsiteX27" fmla="*/ 11719367 w 12199717"/>
              <a:gd name="connsiteY27" fmla="*/ 473450 h 3997941"/>
              <a:gd name="connsiteX28" fmla="*/ 11979798 w 12199717"/>
              <a:gd name="connsiteY28" fmla="*/ 467663 h 3997941"/>
              <a:gd name="connsiteX29" fmla="*/ 12026097 w 12199717"/>
              <a:gd name="connsiteY29" fmla="*/ 461875 h 3997941"/>
              <a:gd name="connsiteX30" fmla="*/ 12130269 w 12199717"/>
              <a:gd name="connsiteY30" fmla="*/ 450301 h 3997941"/>
              <a:gd name="connsiteX31" fmla="*/ 12170780 w 12199717"/>
              <a:gd name="connsiteY31" fmla="*/ 438726 h 3997941"/>
              <a:gd name="connsiteX32" fmla="*/ 12193929 w 12199717"/>
              <a:gd name="connsiteY32" fmla="*/ 432939 h 3997941"/>
              <a:gd name="connsiteX33" fmla="*/ 12199717 w 12199717"/>
              <a:gd name="connsiteY33" fmla="*/ 3997941 h 3997941"/>
              <a:gd name="connsiteX34" fmla="*/ 0 w 12199717"/>
              <a:gd name="connsiteY3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7275316 w 12199717"/>
              <a:gd name="connsiteY4" fmla="*/ 658645 h 3997941"/>
              <a:gd name="connsiteX5" fmla="*/ 8165940 w 12199717"/>
              <a:gd name="connsiteY5" fmla="*/ 676007 h 3997941"/>
              <a:gd name="connsiteX6" fmla="*/ 9427580 w 12199717"/>
              <a:gd name="connsiteY6" fmla="*/ 658645 h 3997941"/>
              <a:gd name="connsiteX7" fmla="*/ 9531752 w 12199717"/>
              <a:gd name="connsiteY7" fmla="*/ 647070 h 3997941"/>
              <a:gd name="connsiteX8" fmla="*/ 9647499 w 12199717"/>
              <a:gd name="connsiteY8" fmla="*/ 635495 h 3997941"/>
              <a:gd name="connsiteX9" fmla="*/ 9751671 w 12199717"/>
              <a:gd name="connsiteY9" fmla="*/ 623921 h 3997941"/>
              <a:gd name="connsiteX10" fmla="*/ 9878993 w 12199717"/>
              <a:gd name="connsiteY10" fmla="*/ 612346 h 3997941"/>
              <a:gd name="connsiteX11" fmla="*/ 9925291 w 12199717"/>
              <a:gd name="connsiteY11" fmla="*/ 600771 h 3997941"/>
              <a:gd name="connsiteX12" fmla="*/ 9948441 w 12199717"/>
              <a:gd name="connsiteY12" fmla="*/ 594984 h 3997941"/>
              <a:gd name="connsiteX13" fmla="*/ 9983165 w 12199717"/>
              <a:gd name="connsiteY13" fmla="*/ 583409 h 3997941"/>
              <a:gd name="connsiteX14" fmla="*/ 10017889 w 12199717"/>
              <a:gd name="connsiteY14" fmla="*/ 577622 h 3997941"/>
              <a:gd name="connsiteX15" fmla="*/ 10046826 w 12199717"/>
              <a:gd name="connsiteY15" fmla="*/ 566047 h 3997941"/>
              <a:gd name="connsiteX16" fmla="*/ 10081550 w 12199717"/>
              <a:gd name="connsiteY16" fmla="*/ 560260 h 3997941"/>
              <a:gd name="connsiteX17" fmla="*/ 10098912 w 12199717"/>
              <a:gd name="connsiteY17" fmla="*/ 548685 h 3997941"/>
              <a:gd name="connsiteX18" fmla="*/ 10116274 w 12199717"/>
              <a:gd name="connsiteY18" fmla="*/ 542898 h 3997941"/>
              <a:gd name="connsiteX19" fmla="*/ 10174147 w 12199717"/>
              <a:gd name="connsiteY19" fmla="*/ 537111 h 3997941"/>
              <a:gd name="connsiteX20" fmla="*/ 10781818 w 12199717"/>
              <a:gd name="connsiteY20" fmla="*/ 525536 h 3997941"/>
              <a:gd name="connsiteX21" fmla="*/ 10984375 w 12199717"/>
              <a:gd name="connsiteY21" fmla="*/ 513961 h 3997941"/>
              <a:gd name="connsiteX22" fmla="*/ 11129059 w 12199717"/>
              <a:gd name="connsiteY22" fmla="*/ 508174 h 3997941"/>
              <a:gd name="connsiteX23" fmla="*/ 11308466 w 12199717"/>
              <a:gd name="connsiteY23" fmla="*/ 496599 h 3997941"/>
              <a:gd name="connsiteX24" fmla="*/ 11412638 w 12199717"/>
              <a:gd name="connsiteY24" fmla="*/ 490812 h 3997941"/>
              <a:gd name="connsiteX25" fmla="*/ 11603621 w 12199717"/>
              <a:gd name="connsiteY25" fmla="*/ 479237 h 3997941"/>
              <a:gd name="connsiteX26" fmla="*/ 11719367 w 12199717"/>
              <a:gd name="connsiteY26" fmla="*/ 473450 h 3997941"/>
              <a:gd name="connsiteX27" fmla="*/ 11979798 w 12199717"/>
              <a:gd name="connsiteY27" fmla="*/ 467663 h 3997941"/>
              <a:gd name="connsiteX28" fmla="*/ 12026097 w 12199717"/>
              <a:gd name="connsiteY28" fmla="*/ 461875 h 3997941"/>
              <a:gd name="connsiteX29" fmla="*/ 12130269 w 12199717"/>
              <a:gd name="connsiteY29" fmla="*/ 450301 h 3997941"/>
              <a:gd name="connsiteX30" fmla="*/ 12170780 w 12199717"/>
              <a:gd name="connsiteY30" fmla="*/ 438726 h 3997941"/>
              <a:gd name="connsiteX31" fmla="*/ 12193929 w 12199717"/>
              <a:gd name="connsiteY31" fmla="*/ 432939 h 3997941"/>
              <a:gd name="connsiteX32" fmla="*/ 12199717 w 12199717"/>
              <a:gd name="connsiteY32" fmla="*/ 3997941 h 3997941"/>
              <a:gd name="connsiteX33" fmla="*/ 0 w 12199717"/>
              <a:gd name="connsiteY3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8165940 w 12199717"/>
              <a:gd name="connsiteY4" fmla="*/ 676007 h 3997941"/>
              <a:gd name="connsiteX5" fmla="*/ 9427580 w 12199717"/>
              <a:gd name="connsiteY5" fmla="*/ 658645 h 3997941"/>
              <a:gd name="connsiteX6" fmla="*/ 9531752 w 12199717"/>
              <a:gd name="connsiteY6" fmla="*/ 647070 h 3997941"/>
              <a:gd name="connsiteX7" fmla="*/ 9647499 w 12199717"/>
              <a:gd name="connsiteY7" fmla="*/ 635495 h 3997941"/>
              <a:gd name="connsiteX8" fmla="*/ 9751671 w 12199717"/>
              <a:gd name="connsiteY8" fmla="*/ 623921 h 3997941"/>
              <a:gd name="connsiteX9" fmla="*/ 9878993 w 12199717"/>
              <a:gd name="connsiteY9" fmla="*/ 612346 h 3997941"/>
              <a:gd name="connsiteX10" fmla="*/ 9925291 w 12199717"/>
              <a:gd name="connsiteY10" fmla="*/ 600771 h 3997941"/>
              <a:gd name="connsiteX11" fmla="*/ 9948441 w 12199717"/>
              <a:gd name="connsiteY11" fmla="*/ 594984 h 3997941"/>
              <a:gd name="connsiteX12" fmla="*/ 9983165 w 12199717"/>
              <a:gd name="connsiteY12" fmla="*/ 583409 h 3997941"/>
              <a:gd name="connsiteX13" fmla="*/ 10017889 w 12199717"/>
              <a:gd name="connsiteY13" fmla="*/ 577622 h 3997941"/>
              <a:gd name="connsiteX14" fmla="*/ 10046826 w 12199717"/>
              <a:gd name="connsiteY14" fmla="*/ 566047 h 3997941"/>
              <a:gd name="connsiteX15" fmla="*/ 10081550 w 12199717"/>
              <a:gd name="connsiteY15" fmla="*/ 560260 h 3997941"/>
              <a:gd name="connsiteX16" fmla="*/ 10098912 w 12199717"/>
              <a:gd name="connsiteY16" fmla="*/ 548685 h 3997941"/>
              <a:gd name="connsiteX17" fmla="*/ 10116274 w 12199717"/>
              <a:gd name="connsiteY17" fmla="*/ 542898 h 3997941"/>
              <a:gd name="connsiteX18" fmla="*/ 10174147 w 12199717"/>
              <a:gd name="connsiteY18" fmla="*/ 537111 h 3997941"/>
              <a:gd name="connsiteX19" fmla="*/ 10781818 w 12199717"/>
              <a:gd name="connsiteY19" fmla="*/ 525536 h 3997941"/>
              <a:gd name="connsiteX20" fmla="*/ 10984375 w 12199717"/>
              <a:gd name="connsiteY20" fmla="*/ 513961 h 3997941"/>
              <a:gd name="connsiteX21" fmla="*/ 11129059 w 12199717"/>
              <a:gd name="connsiteY21" fmla="*/ 508174 h 3997941"/>
              <a:gd name="connsiteX22" fmla="*/ 11308466 w 12199717"/>
              <a:gd name="connsiteY22" fmla="*/ 496599 h 3997941"/>
              <a:gd name="connsiteX23" fmla="*/ 11412638 w 12199717"/>
              <a:gd name="connsiteY23" fmla="*/ 490812 h 3997941"/>
              <a:gd name="connsiteX24" fmla="*/ 11603621 w 12199717"/>
              <a:gd name="connsiteY24" fmla="*/ 479237 h 3997941"/>
              <a:gd name="connsiteX25" fmla="*/ 11719367 w 12199717"/>
              <a:gd name="connsiteY25" fmla="*/ 473450 h 3997941"/>
              <a:gd name="connsiteX26" fmla="*/ 11979798 w 12199717"/>
              <a:gd name="connsiteY26" fmla="*/ 467663 h 3997941"/>
              <a:gd name="connsiteX27" fmla="*/ 12026097 w 12199717"/>
              <a:gd name="connsiteY27" fmla="*/ 461875 h 3997941"/>
              <a:gd name="connsiteX28" fmla="*/ 12130269 w 12199717"/>
              <a:gd name="connsiteY28" fmla="*/ 450301 h 3997941"/>
              <a:gd name="connsiteX29" fmla="*/ 12170780 w 12199717"/>
              <a:gd name="connsiteY29" fmla="*/ 438726 h 3997941"/>
              <a:gd name="connsiteX30" fmla="*/ 12193929 w 12199717"/>
              <a:gd name="connsiteY30" fmla="*/ 432939 h 3997941"/>
              <a:gd name="connsiteX31" fmla="*/ 12199717 w 12199717"/>
              <a:gd name="connsiteY31" fmla="*/ 3997941 h 3997941"/>
              <a:gd name="connsiteX32" fmla="*/ 0 w 12199717"/>
              <a:gd name="connsiteY3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30269 w 12199717"/>
              <a:gd name="connsiteY27" fmla="*/ 450301 h 3997941"/>
              <a:gd name="connsiteX28" fmla="*/ 12170780 w 12199717"/>
              <a:gd name="connsiteY28" fmla="*/ 438726 h 3997941"/>
              <a:gd name="connsiteX29" fmla="*/ 12193929 w 12199717"/>
              <a:gd name="connsiteY29" fmla="*/ 432939 h 3997941"/>
              <a:gd name="connsiteX30" fmla="*/ 12199717 w 12199717"/>
              <a:gd name="connsiteY30" fmla="*/ 3997941 h 3997941"/>
              <a:gd name="connsiteX31" fmla="*/ 0 w 12199717"/>
              <a:gd name="connsiteY3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70780 w 12199717"/>
              <a:gd name="connsiteY27" fmla="*/ 438726 h 3997941"/>
              <a:gd name="connsiteX28" fmla="*/ 12193929 w 12199717"/>
              <a:gd name="connsiteY28" fmla="*/ 432939 h 3997941"/>
              <a:gd name="connsiteX29" fmla="*/ 12199717 w 12199717"/>
              <a:gd name="connsiteY29" fmla="*/ 3997941 h 3997941"/>
              <a:gd name="connsiteX30" fmla="*/ 0 w 12199717"/>
              <a:gd name="connsiteY3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93929 w 12199717"/>
              <a:gd name="connsiteY27" fmla="*/ 432939 h 3997941"/>
              <a:gd name="connsiteX28" fmla="*/ 12199717 w 12199717"/>
              <a:gd name="connsiteY28" fmla="*/ 3997941 h 3997941"/>
              <a:gd name="connsiteX29" fmla="*/ 0 w 12199717"/>
              <a:gd name="connsiteY2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193929 w 12199717"/>
              <a:gd name="connsiteY26" fmla="*/ 432939 h 3997941"/>
              <a:gd name="connsiteX27" fmla="*/ 12199717 w 12199717"/>
              <a:gd name="connsiteY27" fmla="*/ 3997941 h 3997941"/>
              <a:gd name="connsiteX28" fmla="*/ 0 w 12199717"/>
              <a:gd name="connsiteY2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2193929 w 12199717"/>
              <a:gd name="connsiteY25" fmla="*/ 432939 h 3997941"/>
              <a:gd name="connsiteX26" fmla="*/ 12199717 w 12199717"/>
              <a:gd name="connsiteY26" fmla="*/ 3997941 h 3997941"/>
              <a:gd name="connsiteX27" fmla="*/ 0 w 12199717"/>
              <a:gd name="connsiteY2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2193929 w 12199717"/>
              <a:gd name="connsiteY24" fmla="*/ 432939 h 3997941"/>
              <a:gd name="connsiteX25" fmla="*/ 12199717 w 12199717"/>
              <a:gd name="connsiteY25" fmla="*/ 3997941 h 3997941"/>
              <a:gd name="connsiteX26" fmla="*/ 0 w 12199717"/>
              <a:gd name="connsiteY2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2193929 w 12199717"/>
              <a:gd name="connsiteY23" fmla="*/ 432939 h 3997941"/>
              <a:gd name="connsiteX24" fmla="*/ 12199717 w 12199717"/>
              <a:gd name="connsiteY24" fmla="*/ 3997941 h 3997941"/>
              <a:gd name="connsiteX25" fmla="*/ 0 w 12199717"/>
              <a:gd name="connsiteY2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2193929 w 12199717"/>
              <a:gd name="connsiteY22" fmla="*/ 432939 h 3997941"/>
              <a:gd name="connsiteX23" fmla="*/ 12199717 w 12199717"/>
              <a:gd name="connsiteY23" fmla="*/ 3997941 h 3997941"/>
              <a:gd name="connsiteX24" fmla="*/ 0 w 12199717"/>
              <a:gd name="connsiteY2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2193929 w 12199717"/>
              <a:gd name="connsiteY21" fmla="*/ 432939 h 3997941"/>
              <a:gd name="connsiteX22" fmla="*/ 12199717 w 12199717"/>
              <a:gd name="connsiteY22" fmla="*/ 3997941 h 3997941"/>
              <a:gd name="connsiteX23" fmla="*/ 0 w 12199717"/>
              <a:gd name="connsiteY2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2193929 w 12199717"/>
              <a:gd name="connsiteY20" fmla="*/ 432939 h 3997941"/>
              <a:gd name="connsiteX21" fmla="*/ 12199717 w 12199717"/>
              <a:gd name="connsiteY21" fmla="*/ 3997941 h 3997941"/>
              <a:gd name="connsiteX22" fmla="*/ 0 w 12199717"/>
              <a:gd name="connsiteY2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2193929 w 12199717"/>
              <a:gd name="connsiteY19" fmla="*/ 432939 h 3997941"/>
              <a:gd name="connsiteX20" fmla="*/ 12199717 w 12199717"/>
              <a:gd name="connsiteY20" fmla="*/ 3997941 h 3997941"/>
              <a:gd name="connsiteX21" fmla="*/ 0 w 12199717"/>
              <a:gd name="connsiteY2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2193929 w 12199717"/>
              <a:gd name="connsiteY18" fmla="*/ 432939 h 3997941"/>
              <a:gd name="connsiteX19" fmla="*/ 12199717 w 12199717"/>
              <a:gd name="connsiteY19" fmla="*/ 3997941 h 3997941"/>
              <a:gd name="connsiteX20" fmla="*/ 0 w 12199717"/>
              <a:gd name="connsiteY2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74147 w 12199717"/>
              <a:gd name="connsiteY16" fmla="*/ 537111 h 3997941"/>
              <a:gd name="connsiteX17" fmla="*/ 12193929 w 12199717"/>
              <a:gd name="connsiteY17" fmla="*/ 432939 h 3997941"/>
              <a:gd name="connsiteX18" fmla="*/ 12199717 w 12199717"/>
              <a:gd name="connsiteY18" fmla="*/ 3997941 h 3997941"/>
              <a:gd name="connsiteX19" fmla="*/ 0 w 12199717"/>
              <a:gd name="connsiteY1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46826 w 12199717"/>
              <a:gd name="connsiteY12" fmla="*/ 566047 h 3997941"/>
              <a:gd name="connsiteX13" fmla="*/ 10081550 w 12199717"/>
              <a:gd name="connsiteY13" fmla="*/ 560260 h 3997941"/>
              <a:gd name="connsiteX14" fmla="*/ 10098912 w 12199717"/>
              <a:gd name="connsiteY14" fmla="*/ 548685 h 3997941"/>
              <a:gd name="connsiteX15" fmla="*/ 10174147 w 12199717"/>
              <a:gd name="connsiteY15" fmla="*/ 537111 h 3997941"/>
              <a:gd name="connsiteX16" fmla="*/ 12193929 w 12199717"/>
              <a:gd name="connsiteY16" fmla="*/ 432939 h 3997941"/>
              <a:gd name="connsiteX17" fmla="*/ 12199717 w 12199717"/>
              <a:gd name="connsiteY17" fmla="*/ 3997941 h 3997941"/>
              <a:gd name="connsiteX18" fmla="*/ 0 w 12199717"/>
              <a:gd name="connsiteY1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46826 w 12199717"/>
              <a:gd name="connsiteY11" fmla="*/ 566047 h 3997941"/>
              <a:gd name="connsiteX12" fmla="*/ 10081550 w 12199717"/>
              <a:gd name="connsiteY12" fmla="*/ 560260 h 3997941"/>
              <a:gd name="connsiteX13" fmla="*/ 10098912 w 12199717"/>
              <a:gd name="connsiteY13" fmla="*/ 548685 h 3997941"/>
              <a:gd name="connsiteX14" fmla="*/ 10174147 w 12199717"/>
              <a:gd name="connsiteY14" fmla="*/ 537111 h 3997941"/>
              <a:gd name="connsiteX15" fmla="*/ 12193929 w 12199717"/>
              <a:gd name="connsiteY15" fmla="*/ 432939 h 3997941"/>
              <a:gd name="connsiteX16" fmla="*/ 12199717 w 12199717"/>
              <a:gd name="connsiteY16" fmla="*/ 3997941 h 3997941"/>
              <a:gd name="connsiteX17" fmla="*/ 0 w 12199717"/>
              <a:gd name="connsiteY1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46826 w 12199717"/>
              <a:gd name="connsiteY11" fmla="*/ 566047 h 3997941"/>
              <a:gd name="connsiteX12" fmla="*/ 10081550 w 12199717"/>
              <a:gd name="connsiteY12" fmla="*/ 560260 h 3997941"/>
              <a:gd name="connsiteX13" fmla="*/ 10174147 w 12199717"/>
              <a:gd name="connsiteY13" fmla="*/ 537111 h 3997941"/>
              <a:gd name="connsiteX14" fmla="*/ 12193929 w 12199717"/>
              <a:gd name="connsiteY14" fmla="*/ 432939 h 3997941"/>
              <a:gd name="connsiteX15" fmla="*/ 12199717 w 12199717"/>
              <a:gd name="connsiteY15" fmla="*/ 3997941 h 3997941"/>
              <a:gd name="connsiteX16" fmla="*/ 0 w 12199717"/>
              <a:gd name="connsiteY1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81550 w 12199717"/>
              <a:gd name="connsiteY11" fmla="*/ 560260 h 3997941"/>
              <a:gd name="connsiteX12" fmla="*/ 10174147 w 12199717"/>
              <a:gd name="connsiteY12" fmla="*/ 537111 h 3997941"/>
              <a:gd name="connsiteX13" fmla="*/ 12193929 w 12199717"/>
              <a:gd name="connsiteY13" fmla="*/ 432939 h 3997941"/>
              <a:gd name="connsiteX14" fmla="*/ 12199717 w 12199717"/>
              <a:gd name="connsiteY14" fmla="*/ 3997941 h 3997941"/>
              <a:gd name="connsiteX15" fmla="*/ 0 w 12199717"/>
              <a:gd name="connsiteY1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174147 w 12199717"/>
              <a:gd name="connsiteY11" fmla="*/ 537111 h 3997941"/>
              <a:gd name="connsiteX12" fmla="*/ 12193929 w 12199717"/>
              <a:gd name="connsiteY12" fmla="*/ 432939 h 3997941"/>
              <a:gd name="connsiteX13" fmla="*/ 12199717 w 12199717"/>
              <a:gd name="connsiteY13" fmla="*/ 3997941 h 3997941"/>
              <a:gd name="connsiteX14" fmla="*/ 0 w 12199717"/>
              <a:gd name="connsiteY1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10174147 w 12199717"/>
              <a:gd name="connsiteY10" fmla="*/ 537111 h 3997941"/>
              <a:gd name="connsiteX11" fmla="*/ 12193929 w 12199717"/>
              <a:gd name="connsiteY11" fmla="*/ 432939 h 3997941"/>
              <a:gd name="connsiteX12" fmla="*/ 12199717 w 12199717"/>
              <a:gd name="connsiteY12" fmla="*/ 3997941 h 3997941"/>
              <a:gd name="connsiteX13" fmla="*/ 0 w 12199717"/>
              <a:gd name="connsiteY1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10174147 w 12199717"/>
              <a:gd name="connsiteY9" fmla="*/ 537111 h 3997941"/>
              <a:gd name="connsiteX10" fmla="*/ 12193929 w 12199717"/>
              <a:gd name="connsiteY10" fmla="*/ 432939 h 3997941"/>
              <a:gd name="connsiteX11" fmla="*/ 12199717 w 12199717"/>
              <a:gd name="connsiteY11" fmla="*/ 3997941 h 3997941"/>
              <a:gd name="connsiteX12" fmla="*/ 0 w 12199717"/>
              <a:gd name="connsiteY1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10174147 w 12199717"/>
              <a:gd name="connsiteY8" fmla="*/ 537111 h 3997941"/>
              <a:gd name="connsiteX9" fmla="*/ 12193929 w 12199717"/>
              <a:gd name="connsiteY9" fmla="*/ 432939 h 3997941"/>
              <a:gd name="connsiteX10" fmla="*/ 12199717 w 12199717"/>
              <a:gd name="connsiteY10" fmla="*/ 3997941 h 3997941"/>
              <a:gd name="connsiteX11" fmla="*/ 0 w 12199717"/>
              <a:gd name="connsiteY1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10174147 w 12199717"/>
              <a:gd name="connsiteY7" fmla="*/ 537111 h 3997941"/>
              <a:gd name="connsiteX8" fmla="*/ 12193929 w 12199717"/>
              <a:gd name="connsiteY8" fmla="*/ 432939 h 3997941"/>
              <a:gd name="connsiteX9" fmla="*/ 12199717 w 12199717"/>
              <a:gd name="connsiteY9" fmla="*/ 3997941 h 3997941"/>
              <a:gd name="connsiteX10" fmla="*/ 0 w 12199717"/>
              <a:gd name="connsiteY1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12193929 w 12199717"/>
              <a:gd name="connsiteY7" fmla="*/ 432939 h 3997941"/>
              <a:gd name="connsiteX8" fmla="*/ 12199717 w 12199717"/>
              <a:gd name="connsiteY8" fmla="*/ 3997941 h 3997941"/>
              <a:gd name="connsiteX9" fmla="*/ 0 w 12199717"/>
              <a:gd name="connsiteY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12193929 w 12199717"/>
              <a:gd name="connsiteY6" fmla="*/ 432939 h 3997941"/>
              <a:gd name="connsiteX7" fmla="*/ 12199717 w 12199717"/>
              <a:gd name="connsiteY7" fmla="*/ 3997941 h 3997941"/>
              <a:gd name="connsiteX8" fmla="*/ 0 w 12199717"/>
              <a:gd name="connsiteY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12193929 w 12199717"/>
              <a:gd name="connsiteY5" fmla="*/ 432939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88846 w 12199717"/>
              <a:gd name="connsiteY4" fmla="*/ 478467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3350 w 12199717"/>
              <a:gd name="connsiteY4" fmla="*/ 442432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3350 w 12199717"/>
              <a:gd name="connsiteY4" fmla="*/ 442432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6993 h 3998276"/>
              <a:gd name="connsiteX1" fmla="*/ 68239 w 12199717"/>
              <a:gd name="connsiteY1" fmla="*/ 392609 h 3998276"/>
              <a:gd name="connsiteX2" fmla="*/ 2749615 w 12199717"/>
              <a:gd name="connsiteY2" fmla="*/ 335 h 3998276"/>
              <a:gd name="connsiteX3" fmla="*/ 6076794 w 12199717"/>
              <a:gd name="connsiteY3" fmla="*/ 219540 h 3998276"/>
              <a:gd name="connsiteX4" fmla="*/ 9193350 w 12199717"/>
              <a:gd name="connsiteY4" fmla="*/ 442767 h 3998276"/>
              <a:gd name="connsiteX5" fmla="*/ 12198433 w 12199717"/>
              <a:gd name="connsiteY5" fmla="*/ 235079 h 3998276"/>
              <a:gd name="connsiteX6" fmla="*/ 12199717 w 12199717"/>
              <a:gd name="connsiteY6" fmla="*/ 3998276 h 3998276"/>
              <a:gd name="connsiteX7" fmla="*/ 0 w 12199717"/>
              <a:gd name="connsiteY7" fmla="*/ 3996993 h 3998276"/>
              <a:gd name="connsiteX0" fmla="*/ 0 w 12199717"/>
              <a:gd name="connsiteY0" fmla="*/ 3997144 h 3998427"/>
              <a:gd name="connsiteX1" fmla="*/ 3412 w 12199717"/>
              <a:gd name="connsiteY1" fmla="*/ 300638 h 3998427"/>
              <a:gd name="connsiteX2" fmla="*/ 2749615 w 12199717"/>
              <a:gd name="connsiteY2" fmla="*/ 486 h 3998427"/>
              <a:gd name="connsiteX3" fmla="*/ 6076794 w 12199717"/>
              <a:gd name="connsiteY3" fmla="*/ 219691 h 3998427"/>
              <a:gd name="connsiteX4" fmla="*/ 9193350 w 12199717"/>
              <a:gd name="connsiteY4" fmla="*/ 442918 h 3998427"/>
              <a:gd name="connsiteX5" fmla="*/ 12198433 w 12199717"/>
              <a:gd name="connsiteY5" fmla="*/ 235230 h 3998427"/>
              <a:gd name="connsiteX6" fmla="*/ 12199717 w 12199717"/>
              <a:gd name="connsiteY6" fmla="*/ 3998427 h 3998427"/>
              <a:gd name="connsiteX7" fmla="*/ 0 w 12199717"/>
              <a:gd name="connsiteY7" fmla="*/ 3997144 h 3998427"/>
              <a:gd name="connsiteX0" fmla="*/ 0 w 12199717"/>
              <a:gd name="connsiteY0" fmla="*/ 4928604 h 4928606"/>
              <a:gd name="connsiteX1" fmla="*/ 3412 w 12199717"/>
              <a:gd name="connsiteY1" fmla="*/ 300638 h 4928606"/>
              <a:gd name="connsiteX2" fmla="*/ 2749615 w 12199717"/>
              <a:gd name="connsiteY2" fmla="*/ 486 h 4928606"/>
              <a:gd name="connsiteX3" fmla="*/ 6076794 w 12199717"/>
              <a:gd name="connsiteY3" fmla="*/ 219691 h 4928606"/>
              <a:gd name="connsiteX4" fmla="*/ 9193350 w 12199717"/>
              <a:gd name="connsiteY4" fmla="*/ 442918 h 4928606"/>
              <a:gd name="connsiteX5" fmla="*/ 12198433 w 12199717"/>
              <a:gd name="connsiteY5" fmla="*/ 235230 h 4928606"/>
              <a:gd name="connsiteX6" fmla="*/ 12199717 w 12199717"/>
              <a:gd name="connsiteY6" fmla="*/ 3998427 h 4928606"/>
              <a:gd name="connsiteX7" fmla="*/ 0 w 12199717"/>
              <a:gd name="connsiteY7" fmla="*/ 4928604 h 4928606"/>
              <a:gd name="connsiteX0" fmla="*/ 0 w 12203129"/>
              <a:gd name="connsiteY0" fmla="*/ 4928604 h 4928606"/>
              <a:gd name="connsiteX1" fmla="*/ 3412 w 12203129"/>
              <a:gd name="connsiteY1" fmla="*/ 300638 h 4928606"/>
              <a:gd name="connsiteX2" fmla="*/ 2749615 w 12203129"/>
              <a:gd name="connsiteY2" fmla="*/ 486 h 4928606"/>
              <a:gd name="connsiteX3" fmla="*/ 6076794 w 12203129"/>
              <a:gd name="connsiteY3" fmla="*/ 219691 h 4928606"/>
              <a:gd name="connsiteX4" fmla="*/ 9193350 w 12203129"/>
              <a:gd name="connsiteY4" fmla="*/ 442918 h 4928606"/>
              <a:gd name="connsiteX5" fmla="*/ 12198433 w 12203129"/>
              <a:gd name="connsiteY5" fmla="*/ 235230 h 4928606"/>
              <a:gd name="connsiteX6" fmla="*/ 12203129 w 12203129"/>
              <a:gd name="connsiteY6" fmla="*/ 4916239 h 4928606"/>
              <a:gd name="connsiteX7" fmla="*/ 0 w 12203129"/>
              <a:gd name="connsiteY7" fmla="*/ 4928604 h 492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3129" h="4928606">
                <a:moveTo>
                  <a:pt x="0" y="4928604"/>
                </a:moveTo>
                <a:cubicBezTo>
                  <a:pt x="7222" y="4932233"/>
                  <a:pt x="13605" y="308349"/>
                  <a:pt x="3412" y="300638"/>
                </a:cubicBezTo>
                <a:cubicBezTo>
                  <a:pt x="541577" y="181432"/>
                  <a:pt x="1571820" y="-10938"/>
                  <a:pt x="2749615" y="486"/>
                </a:cubicBezTo>
                <a:cubicBezTo>
                  <a:pt x="4251145" y="12702"/>
                  <a:pt x="4998974" y="124778"/>
                  <a:pt x="6076794" y="219691"/>
                </a:cubicBezTo>
                <a:cubicBezTo>
                  <a:pt x="7161112" y="315176"/>
                  <a:pt x="8040386" y="419560"/>
                  <a:pt x="9193350" y="442918"/>
                </a:cubicBezTo>
                <a:cubicBezTo>
                  <a:pt x="10842181" y="426239"/>
                  <a:pt x="11153195" y="387040"/>
                  <a:pt x="12198433" y="235230"/>
                </a:cubicBezTo>
                <a:cubicBezTo>
                  <a:pt x="12200362" y="1423564"/>
                  <a:pt x="12201200" y="3727905"/>
                  <a:pt x="12203129" y="4916239"/>
                </a:cubicBezTo>
                <a:lnTo>
                  <a:pt x="0" y="4928604"/>
                </a:lnTo>
                <a:close/>
              </a:path>
            </a:pathLst>
          </a:custGeom>
          <a:solidFill>
            <a:srgbClr val="BBC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2" name="Titel 1">
            <a:extLst>
              <a:ext uri="{FF2B5EF4-FFF2-40B4-BE49-F238E27FC236}">
                <a16:creationId xmlns:a16="http://schemas.microsoft.com/office/drawing/2014/main" id="{36CF33A0-AE82-3D49-A2A5-C34A900DB08D}"/>
              </a:ext>
            </a:extLst>
          </p:cNvPr>
          <p:cNvSpPr>
            <a:spLocks noGrp="1"/>
          </p:cNvSpPr>
          <p:nvPr>
            <p:ph type="ctrTitle"/>
          </p:nvPr>
        </p:nvSpPr>
        <p:spPr>
          <a:xfrm>
            <a:off x="1524000" y="2427697"/>
            <a:ext cx="9144000" cy="2387600"/>
          </a:xfrm>
        </p:spPr>
        <p:txBody>
          <a:bodyPr anchor="b"/>
          <a:lstStyle>
            <a:lvl1pPr algn="ctr">
              <a:defRPr sz="6000" b="1">
                <a:solidFill>
                  <a:schemeClr val="bg1"/>
                </a:solidFill>
                <a:latin typeface="+mn-lt"/>
              </a:defRPr>
            </a:lvl1pPr>
          </a:lstStyle>
          <a:p>
            <a:r>
              <a:rPr lang="de-DE" dirty="0"/>
              <a:t>Mastertitelformat bearbeiten</a:t>
            </a:r>
          </a:p>
        </p:txBody>
      </p:sp>
      <p:sp>
        <p:nvSpPr>
          <p:cNvPr id="3" name="Untertitel 2">
            <a:extLst>
              <a:ext uri="{FF2B5EF4-FFF2-40B4-BE49-F238E27FC236}">
                <a16:creationId xmlns:a16="http://schemas.microsoft.com/office/drawing/2014/main" id="{C4670444-41D9-7C4D-A4CA-34CC39312A5D}"/>
              </a:ext>
            </a:extLst>
          </p:cNvPr>
          <p:cNvSpPr>
            <a:spLocks noGrp="1"/>
          </p:cNvSpPr>
          <p:nvPr>
            <p:ph type="subTitle" idx="1"/>
          </p:nvPr>
        </p:nvSpPr>
        <p:spPr>
          <a:xfrm>
            <a:off x="1524000" y="4907372"/>
            <a:ext cx="9144000" cy="110911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Grafik 7">
            <a:extLst>
              <a:ext uri="{FF2B5EF4-FFF2-40B4-BE49-F238E27FC236}">
                <a16:creationId xmlns:a16="http://schemas.microsoft.com/office/drawing/2014/main" id="{E33C3800-4BFF-5B4B-B99A-AB109FB36A9E}"/>
              </a:ext>
            </a:extLst>
          </p:cNvPr>
          <p:cNvPicPr>
            <a:picLocks noChangeAspect="1"/>
          </p:cNvPicPr>
          <p:nvPr userDrawn="1"/>
        </p:nvPicPr>
        <p:blipFill>
          <a:blip r:embed="rId2"/>
          <a:stretch>
            <a:fillRect/>
          </a:stretch>
        </p:blipFill>
        <p:spPr>
          <a:xfrm>
            <a:off x="286301" y="-188430"/>
            <a:ext cx="6419299" cy="2390765"/>
          </a:xfrm>
          <a:prstGeom prst="rect">
            <a:avLst/>
          </a:prstGeom>
        </p:spPr>
      </p:pic>
      <p:sp>
        <p:nvSpPr>
          <p:cNvPr id="14" name="Rechteck 13">
            <a:extLst>
              <a:ext uri="{FF2B5EF4-FFF2-40B4-BE49-F238E27FC236}">
                <a16:creationId xmlns:a16="http://schemas.microsoft.com/office/drawing/2014/main" id="{015A24B7-9D17-4D43-A6AE-1939062F2A09}"/>
              </a:ext>
            </a:extLst>
          </p:cNvPr>
          <p:cNvSpPr/>
          <p:nvPr userDrawn="1"/>
        </p:nvSpPr>
        <p:spPr>
          <a:xfrm>
            <a:off x="10661374" y="379708"/>
            <a:ext cx="1117338" cy="1170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35522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36587F-B6E1-8344-98B1-868DC5521AB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C003F5E-7D97-1242-AEC4-411AF0CFCA79}"/>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483868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ACAD49-4FFB-5D46-9F64-A71674BB6256}"/>
              </a:ext>
            </a:extLst>
          </p:cNvPr>
          <p:cNvSpPr>
            <a:spLocks noGrp="1"/>
          </p:cNvSpPr>
          <p:nvPr>
            <p:ph type="title"/>
          </p:nvPr>
        </p:nvSpPr>
        <p:spPr>
          <a:xfrm>
            <a:off x="831850" y="1709738"/>
            <a:ext cx="10515600" cy="2852737"/>
          </a:xfrm>
        </p:spPr>
        <p:txBody>
          <a:bodyPr anchor="b"/>
          <a:lstStyle>
            <a:lvl1pPr>
              <a:defRPr sz="6000"/>
            </a:lvl1pPr>
          </a:lstStyle>
          <a:p>
            <a:r>
              <a:rPr lang="de-DE" dirty="0"/>
              <a:t>Mastertitelformat bearbeiten</a:t>
            </a:r>
          </a:p>
        </p:txBody>
      </p:sp>
      <p:sp>
        <p:nvSpPr>
          <p:cNvPr id="3" name="Textplatzhalter 2">
            <a:extLst>
              <a:ext uri="{FF2B5EF4-FFF2-40B4-BE49-F238E27FC236}">
                <a16:creationId xmlns:a16="http://schemas.microsoft.com/office/drawing/2014/main" id="{60DF00A4-8E20-704D-99AB-95C5D5E22A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1603840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063168-F148-5E46-9545-FCAABDC0153F}"/>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A41F8E7-D904-6842-BB64-009E7E4A4CF4}"/>
              </a:ext>
            </a:extLst>
          </p:cNvPr>
          <p:cNvSpPr>
            <a:spLocks noGrp="1"/>
          </p:cNvSpPr>
          <p:nvPr>
            <p:ph sz="half" idx="1"/>
          </p:nvPr>
        </p:nvSpPr>
        <p:spPr>
          <a:xfrm>
            <a:off x="838200" y="1825625"/>
            <a:ext cx="5181600" cy="42133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6B2210AD-AC63-084B-8AB6-6DE00759B368}"/>
              </a:ext>
            </a:extLst>
          </p:cNvPr>
          <p:cNvSpPr>
            <a:spLocks noGrp="1"/>
          </p:cNvSpPr>
          <p:nvPr>
            <p:ph sz="half" idx="2"/>
          </p:nvPr>
        </p:nvSpPr>
        <p:spPr>
          <a:xfrm>
            <a:off x="6172200" y="1825625"/>
            <a:ext cx="5181600" cy="42133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552803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4097BC-CE11-D542-B16D-7DAB8BB932A5}"/>
              </a:ext>
            </a:extLst>
          </p:cNvPr>
          <p:cNvSpPr>
            <a:spLocks noGrp="1"/>
          </p:cNvSpPr>
          <p:nvPr>
            <p:ph type="title"/>
          </p:nvPr>
        </p:nvSpPr>
        <p:spPr>
          <a:xfrm>
            <a:off x="839788" y="365125"/>
            <a:ext cx="9662365"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6703A1B7-A008-D448-958A-C448C9EF4DDC}"/>
              </a:ext>
            </a:extLst>
          </p:cNvPr>
          <p:cNvSpPr>
            <a:spLocks noGrp="1"/>
          </p:cNvSpPr>
          <p:nvPr>
            <p:ph type="body" idx="1"/>
          </p:nvPr>
        </p:nvSpPr>
        <p:spPr>
          <a:xfrm>
            <a:off x="839788" y="1777593"/>
            <a:ext cx="5157787" cy="72748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CDA6A663-60B9-FA41-A002-F8C0C6852E85}"/>
              </a:ext>
            </a:extLst>
          </p:cNvPr>
          <p:cNvSpPr>
            <a:spLocks noGrp="1"/>
          </p:cNvSpPr>
          <p:nvPr>
            <p:ph sz="half" idx="2"/>
          </p:nvPr>
        </p:nvSpPr>
        <p:spPr>
          <a:xfrm>
            <a:off x="839788" y="2505075"/>
            <a:ext cx="5157787" cy="349338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659A65EF-DA31-D84D-8AF1-B2B5FC482E10}"/>
              </a:ext>
            </a:extLst>
          </p:cNvPr>
          <p:cNvSpPr>
            <a:spLocks noGrp="1"/>
          </p:cNvSpPr>
          <p:nvPr>
            <p:ph type="body" sz="quarter" idx="3"/>
          </p:nvPr>
        </p:nvSpPr>
        <p:spPr>
          <a:xfrm>
            <a:off x="6172200" y="1777593"/>
            <a:ext cx="5183188" cy="72748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3832C8C4-F42C-5D46-B8A9-31BD7965A242}"/>
              </a:ext>
            </a:extLst>
          </p:cNvPr>
          <p:cNvSpPr>
            <a:spLocks noGrp="1"/>
          </p:cNvSpPr>
          <p:nvPr>
            <p:ph sz="quarter" idx="4"/>
          </p:nvPr>
        </p:nvSpPr>
        <p:spPr>
          <a:xfrm>
            <a:off x="6172200" y="2505075"/>
            <a:ext cx="5183188" cy="349338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523627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08B15E-7A04-384E-AFCC-F35D021A0407}"/>
              </a:ext>
            </a:extLst>
          </p:cNvPr>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1945438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22934277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895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Leer">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77A3F4E-45B3-754E-869A-8E8D7EFAF232}"/>
              </a:ext>
            </a:extLst>
          </p:cNvPr>
          <p:cNvPicPr>
            <a:picLocks noChangeAspect="1"/>
          </p:cNvPicPr>
          <p:nvPr userDrawn="1"/>
        </p:nvPicPr>
        <p:blipFill>
          <a:blip r:embed="rId2">
            <a:alphaModFix amt="80000"/>
            <a:duotone>
              <a:schemeClr val="accent2">
                <a:shade val="45000"/>
                <a:satMod val="135000"/>
              </a:schemeClr>
              <a:prstClr val="white"/>
            </a:duotone>
            <a:lum bright="-5000"/>
          </a:blip>
          <a:stretch>
            <a:fillRect/>
          </a:stretch>
        </p:blipFill>
        <p:spPr>
          <a:xfrm>
            <a:off x="6571840" y="464764"/>
            <a:ext cx="4953549" cy="5500499"/>
          </a:xfrm>
          <a:prstGeom prst="rect">
            <a:avLst/>
          </a:prstGeom>
        </p:spPr>
      </p:pic>
    </p:spTree>
    <p:extLst>
      <p:ext uri="{BB962C8B-B14F-4D97-AF65-F5344CB8AC3E}">
        <p14:creationId xmlns:p14="http://schemas.microsoft.com/office/powerpoint/2010/main" val="2454899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0F0E7B-45C9-3846-9A99-392C5E479C10}"/>
              </a:ext>
            </a:extLst>
          </p:cNvPr>
          <p:cNvSpPr>
            <a:spLocks noGrp="1"/>
          </p:cNvSpPr>
          <p:nvPr>
            <p:ph type="title"/>
          </p:nvPr>
        </p:nvSpPr>
        <p:spPr>
          <a:xfrm>
            <a:off x="839788" y="457200"/>
            <a:ext cx="3932237" cy="1488643"/>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14003DF8-6189-1542-975F-026AE18F149B}"/>
              </a:ext>
            </a:extLst>
          </p:cNvPr>
          <p:cNvSpPr>
            <a:spLocks noGrp="1"/>
          </p:cNvSpPr>
          <p:nvPr>
            <p:ph idx="1"/>
          </p:nvPr>
        </p:nvSpPr>
        <p:spPr>
          <a:xfrm>
            <a:off x="5183188" y="1945843"/>
            <a:ext cx="6172200" cy="407173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a:extLst>
              <a:ext uri="{FF2B5EF4-FFF2-40B4-BE49-F238E27FC236}">
                <a16:creationId xmlns:a16="http://schemas.microsoft.com/office/drawing/2014/main" id="{961BC485-F940-054E-A41C-F5D11C955E62}"/>
              </a:ext>
            </a:extLst>
          </p:cNvPr>
          <p:cNvSpPr>
            <a:spLocks noGrp="1"/>
          </p:cNvSpPr>
          <p:nvPr>
            <p:ph type="body" sz="half" idx="2"/>
          </p:nvPr>
        </p:nvSpPr>
        <p:spPr>
          <a:xfrm>
            <a:off x="839788" y="1945843"/>
            <a:ext cx="3932237" cy="40799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3411224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3F9A9E-150C-464D-BDBC-81D6DA59456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4F2FDA86-733A-1348-BF3B-D380065886A9}"/>
              </a:ext>
            </a:extLst>
          </p:cNvPr>
          <p:cNvSpPr>
            <a:spLocks noGrp="1"/>
          </p:cNvSpPr>
          <p:nvPr>
            <p:ph type="pic" idx="1"/>
          </p:nvPr>
        </p:nvSpPr>
        <p:spPr>
          <a:xfrm>
            <a:off x="5183188" y="2049462"/>
            <a:ext cx="6172200" cy="39697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C6FEC13F-C308-544C-9E0C-957852225D07}"/>
              </a:ext>
            </a:extLst>
          </p:cNvPr>
          <p:cNvSpPr>
            <a:spLocks noGrp="1"/>
          </p:cNvSpPr>
          <p:nvPr>
            <p:ph type="body" sz="half" idx="2"/>
          </p:nvPr>
        </p:nvSpPr>
        <p:spPr>
          <a:xfrm>
            <a:off x="839788" y="2057400"/>
            <a:ext cx="3932237" cy="396979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2983410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824261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3899829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2160936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2407227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3506322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2656007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1968562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910DFD-FA38-4748-90F2-5F25378C6F2C}" type="slidenum">
              <a:rPr lang="de-DE" smtClean="0"/>
              <a:t>‹Nr.›</a:t>
            </a:fld>
            <a:endParaRPr lang="de-DE"/>
          </a:p>
        </p:txBody>
      </p:sp>
    </p:spTree>
    <p:extLst>
      <p:ext uri="{BB962C8B-B14F-4D97-AF65-F5344CB8AC3E}">
        <p14:creationId xmlns:p14="http://schemas.microsoft.com/office/powerpoint/2010/main" val="3770817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Freihandform 16">
            <a:extLst>
              <a:ext uri="{FF2B5EF4-FFF2-40B4-BE49-F238E27FC236}">
                <a16:creationId xmlns:a16="http://schemas.microsoft.com/office/drawing/2014/main" id="{79059244-10E2-6041-89F4-A2A87A2179B6}"/>
              </a:ext>
            </a:extLst>
          </p:cNvPr>
          <p:cNvSpPr/>
          <p:nvPr userDrawn="1"/>
        </p:nvSpPr>
        <p:spPr>
          <a:xfrm>
            <a:off x="0" y="6086923"/>
            <a:ext cx="12192030" cy="771295"/>
          </a:xfrm>
          <a:custGeom>
            <a:avLst/>
            <a:gdLst>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145210 w 12199717"/>
              <a:gd name="connsiteY85" fmla="*/ 283579 h 3750197"/>
              <a:gd name="connsiteX86" fmla="*/ 10781818 w 12199717"/>
              <a:gd name="connsiteY86" fmla="*/ 277792 h 3750197"/>
              <a:gd name="connsiteX87" fmla="*/ 10984375 w 12199717"/>
              <a:gd name="connsiteY87" fmla="*/ 266217 h 3750197"/>
              <a:gd name="connsiteX88" fmla="*/ 11129059 w 12199717"/>
              <a:gd name="connsiteY88" fmla="*/ 260430 h 3750197"/>
              <a:gd name="connsiteX89" fmla="*/ 11308466 w 12199717"/>
              <a:gd name="connsiteY89" fmla="*/ 248855 h 3750197"/>
              <a:gd name="connsiteX90" fmla="*/ 11412638 w 12199717"/>
              <a:gd name="connsiteY90" fmla="*/ 243068 h 3750197"/>
              <a:gd name="connsiteX91" fmla="*/ 11603621 w 12199717"/>
              <a:gd name="connsiteY91" fmla="*/ 231493 h 3750197"/>
              <a:gd name="connsiteX92" fmla="*/ 11719367 w 12199717"/>
              <a:gd name="connsiteY92" fmla="*/ 225706 h 3750197"/>
              <a:gd name="connsiteX93" fmla="*/ 11979798 w 12199717"/>
              <a:gd name="connsiteY93" fmla="*/ 219919 h 3750197"/>
              <a:gd name="connsiteX94" fmla="*/ 12026097 w 12199717"/>
              <a:gd name="connsiteY94" fmla="*/ 214131 h 3750197"/>
              <a:gd name="connsiteX95" fmla="*/ 12130269 w 12199717"/>
              <a:gd name="connsiteY95" fmla="*/ 202557 h 3750197"/>
              <a:gd name="connsiteX96" fmla="*/ 12170780 w 12199717"/>
              <a:gd name="connsiteY96" fmla="*/ 190982 h 3750197"/>
              <a:gd name="connsiteX97" fmla="*/ 12193929 w 12199717"/>
              <a:gd name="connsiteY97" fmla="*/ 185195 h 3750197"/>
              <a:gd name="connsiteX98" fmla="*/ 12199717 w 12199717"/>
              <a:gd name="connsiteY98" fmla="*/ 3750197 h 3750197"/>
              <a:gd name="connsiteX99" fmla="*/ 0 w 12199717"/>
              <a:gd name="connsiteY99" fmla="*/ 3744410 h 3750197"/>
              <a:gd name="connsiteX100" fmla="*/ 0 w 12199717"/>
              <a:gd name="connsiteY100"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75316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6013048 w 12199717"/>
              <a:gd name="connsiteY61" fmla="*/ 335665 h 3750197"/>
              <a:gd name="connsiteX62" fmla="*/ 6117221 w 12199717"/>
              <a:gd name="connsiteY62" fmla="*/ 347240 h 3750197"/>
              <a:gd name="connsiteX63" fmla="*/ 6140370 w 12199717"/>
              <a:gd name="connsiteY63" fmla="*/ 353027 h 3750197"/>
              <a:gd name="connsiteX64" fmla="*/ 6279266 w 12199717"/>
              <a:gd name="connsiteY64" fmla="*/ 364602 h 3750197"/>
              <a:gd name="connsiteX65" fmla="*/ 6412375 w 12199717"/>
              <a:gd name="connsiteY65" fmla="*/ 370389 h 3750197"/>
              <a:gd name="connsiteX66" fmla="*/ 6585995 w 12199717"/>
              <a:gd name="connsiteY66" fmla="*/ 381964 h 3750197"/>
              <a:gd name="connsiteX67" fmla="*/ 6690167 w 12199717"/>
              <a:gd name="connsiteY67" fmla="*/ 387751 h 3750197"/>
              <a:gd name="connsiteX68" fmla="*/ 7275316 w 12199717"/>
              <a:gd name="connsiteY68" fmla="*/ 410901 h 3750197"/>
              <a:gd name="connsiteX69" fmla="*/ 8165940 w 12199717"/>
              <a:gd name="connsiteY69" fmla="*/ 428263 h 3750197"/>
              <a:gd name="connsiteX70" fmla="*/ 9427580 w 12199717"/>
              <a:gd name="connsiteY70" fmla="*/ 410901 h 3750197"/>
              <a:gd name="connsiteX71" fmla="*/ 9531752 w 12199717"/>
              <a:gd name="connsiteY71" fmla="*/ 399326 h 3750197"/>
              <a:gd name="connsiteX72" fmla="*/ 9647499 w 12199717"/>
              <a:gd name="connsiteY72" fmla="*/ 387751 h 3750197"/>
              <a:gd name="connsiteX73" fmla="*/ 9751671 w 12199717"/>
              <a:gd name="connsiteY73" fmla="*/ 376177 h 3750197"/>
              <a:gd name="connsiteX74" fmla="*/ 9878993 w 12199717"/>
              <a:gd name="connsiteY74" fmla="*/ 364602 h 3750197"/>
              <a:gd name="connsiteX75" fmla="*/ 9925291 w 12199717"/>
              <a:gd name="connsiteY75" fmla="*/ 353027 h 3750197"/>
              <a:gd name="connsiteX76" fmla="*/ 9948441 w 12199717"/>
              <a:gd name="connsiteY76" fmla="*/ 347240 h 3750197"/>
              <a:gd name="connsiteX77" fmla="*/ 9983165 w 12199717"/>
              <a:gd name="connsiteY77" fmla="*/ 335665 h 3750197"/>
              <a:gd name="connsiteX78" fmla="*/ 10017889 w 12199717"/>
              <a:gd name="connsiteY78" fmla="*/ 329878 h 3750197"/>
              <a:gd name="connsiteX79" fmla="*/ 10046826 w 12199717"/>
              <a:gd name="connsiteY79" fmla="*/ 318303 h 3750197"/>
              <a:gd name="connsiteX80" fmla="*/ 10081550 w 12199717"/>
              <a:gd name="connsiteY80" fmla="*/ 312516 h 3750197"/>
              <a:gd name="connsiteX81" fmla="*/ 10098912 w 12199717"/>
              <a:gd name="connsiteY81" fmla="*/ 300941 h 3750197"/>
              <a:gd name="connsiteX82" fmla="*/ 10116274 w 12199717"/>
              <a:gd name="connsiteY82" fmla="*/ 295154 h 3750197"/>
              <a:gd name="connsiteX83" fmla="*/ 10174147 w 12199717"/>
              <a:gd name="connsiteY83" fmla="*/ 289367 h 3750197"/>
              <a:gd name="connsiteX84" fmla="*/ 10781818 w 12199717"/>
              <a:gd name="connsiteY84" fmla="*/ 277792 h 3750197"/>
              <a:gd name="connsiteX85" fmla="*/ 10984375 w 12199717"/>
              <a:gd name="connsiteY85" fmla="*/ 266217 h 3750197"/>
              <a:gd name="connsiteX86" fmla="*/ 11129059 w 12199717"/>
              <a:gd name="connsiteY86" fmla="*/ 260430 h 3750197"/>
              <a:gd name="connsiteX87" fmla="*/ 11308466 w 12199717"/>
              <a:gd name="connsiteY87" fmla="*/ 248855 h 3750197"/>
              <a:gd name="connsiteX88" fmla="*/ 11412638 w 12199717"/>
              <a:gd name="connsiteY88" fmla="*/ 243068 h 3750197"/>
              <a:gd name="connsiteX89" fmla="*/ 11603621 w 12199717"/>
              <a:gd name="connsiteY89" fmla="*/ 231493 h 3750197"/>
              <a:gd name="connsiteX90" fmla="*/ 11719367 w 12199717"/>
              <a:gd name="connsiteY90" fmla="*/ 225706 h 3750197"/>
              <a:gd name="connsiteX91" fmla="*/ 11979798 w 12199717"/>
              <a:gd name="connsiteY91" fmla="*/ 219919 h 3750197"/>
              <a:gd name="connsiteX92" fmla="*/ 12026097 w 12199717"/>
              <a:gd name="connsiteY92" fmla="*/ 214131 h 3750197"/>
              <a:gd name="connsiteX93" fmla="*/ 12130269 w 12199717"/>
              <a:gd name="connsiteY93" fmla="*/ 202557 h 3750197"/>
              <a:gd name="connsiteX94" fmla="*/ 12170780 w 12199717"/>
              <a:gd name="connsiteY94" fmla="*/ 190982 h 3750197"/>
              <a:gd name="connsiteX95" fmla="*/ 12193929 w 12199717"/>
              <a:gd name="connsiteY95" fmla="*/ 185195 h 3750197"/>
              <a:gd name="connsiteX96" fmla="*/ 12199717 w 12199717"/>
              <a:gd name="connsiteY96" fmla="*/ 3750197 h 3750197"/>
              <a:gd name="connsiteX97" fmla="*/ 0 w 12199717"/>
              <a:gd name="connsiteY97" fmla="*/ 3744410 h 3750197"/>
              <a:gd name="connsiteX98" fmla="*/ 0 w 12199717"/>
              <a:gd name="connsiteY98"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55175 w 12199717"/>
              <a:gd name="connsiteY59" fmla="*/ 318303 h 3750197"/>
              <a:gd name="connsiteX60" fmla="*/ 6013048 w 12199717"/>
              <a:gd name="connsiteY60" fmla="*/ 335665 h 3750197"/>
              <a:gd name="connsiteX61" fmla="*/ 6117221 w 12199717"/>
              <a:gd name="connsiteY61" fmla="*/ 347240 h 3750197"/>
              <a:gd name="connsiteX62" fmla="*/ 6140370 w 12199717"/>
              <a:gd name="connsiteY62" fmla="*/ 353027 h 3750197"/>
              <a:gd name="connsiteX63" fmla="*/ 6279266 w 12199717"/>
              <a:gd name="connsiteY63" fmla="*/ 364602 h 3750197"/>
              <a:gd name="connsiteX64" fmla="*/ 6412375 w 12199717"/>
              <a:gd name="connsiteY64" fmla="*/ 370389 h 3750197"/>
              <a:gd name="connsiteX65" fmla="*/ 6585995 w 12199717"/>
              <a:gd name="connsiteY65" fmla="*/ 381964 h 3750197"/>
              <a:gd name="connsiteX66" fmla="*/ 6690167 w 12199717"/>
              <a:gd name="connsiteY66" fmla="*/ 387751 h 3750197"/>
              <a:gd name="connsiteX67" fmla="*/ 7275316 w 12199717"/>
              <a:gd name="connsiteY67" fmla="*/ 410901 h 3750197"/>
              <a:gd name="connsiteX68" fmla="*/ 8165940 w 12199717"/>
              <a:gd name="connsiteY68" fmla="*/ 428263 h 3750197"/>
              <a:gd name="connsiteX69" fmla="*/ 9427580 w 12199717"/>
              <a:gd name="connsiteY69" fmla="*/ 410901 h 3750197"/>
              <a:gd name="connsiteX70" fmla="*/ 9531752 w 12199717"/>
              <a:gd name="connsiteY70" fmla="*/ 399326 h 3750197"/>
              <a:gd name="connsiteX71" fmla="*/ 9647499 w 12199717"/>
              <a:gd name="connsiteY71" fmla="*/ 387751 h 3750197"/>
              <a:gd name="connsiteX72" fmla="*/ 9751671 w 12199717"/>
              <a:gd name="connsiteY72" fmla="*/ 376177 h 3750197"/>
              <a:gd name="connsiteX73" fmla="*/ 9878993 w 12199717"/>
              <a:gd name="connsiteY73" fmla="*/ 364602 h 3750197"/>
              <a:gd name="connsiteX74" fmla="*/ 9925291 w 12199717"/>
              <a:gd name="connsiteY74" fmla="*/ 353027 h 3750197"/>
              <a:gd name="connsiteX75" fmla="*/ 9948441 w 12199717"/>
              <a:gd name="connsiteY75" fmla="*/ 347240 h 3750197"/>
              <a:gd name="connsiteX76" fmla="*/ 9983165 w 12199717"/>
              <a:gd name="connsiteY76" fmla="*/ 335665 h 3750197"/>
              <a:gd name="connsiteX77" fmla="*/ 10017889 w 12199717"/>
              <a:gd name="connsiteY77" fmla="*/ 329878 h 3750197"/>
              <a:gd name="connsiteX78" fmla="*/ 10046826 w 12199717"/>
              <a:gd name="connsiteY78" fmla="*/ 318303 h 3750197"/>
              <a:gd name="connsiteX79" fmla="*/ 10081550 w 12199717"/>
              <a:gd name="connsiteY79" fmla="*/ 312516 h 3750197"/>
              <a:gd name="connsiteX80" fmla="*/ 10098912 w 12199717"/>
              <a:gd name="connsiteY80" fmla="*/ 300941 h 3750197"/>
              <a:gd name="connsiteX81" fmla="*/ 10116274 w 12199717"/>
              <a:gd name="connsiteY81" fmla="*/ 295154 h 3750197"/>
              <a:gd name="connsiteX82" fmla="*/ 10174147 w 12199717"/>
              <a:gd name="connsiteY82" fmla="*/ 289367 h 3750197"/>
              <a:gd name="connsiteX83" fmla="*/ 10781818 w 12199717"/>
              <a:gd name="connsiteY83" fmla="*/ 277792 h 3750197"/>
              <a:gd name="connsiteX84" fmla="*/ 10984375 w 12199717"/>
              <a:gd name="connsiteY84" fmla="*/ 266217 h 3750197"/>
              <a:gd name="connsiteX85" fmla="*/ 11129059 w 12199717"/>
              <a:gd name="connsiteY85" fmla="*/ 260430 h 3750197"/>
              <a:gd name="connsiteX86" fmla="*/ 11308466 w 12199717"/>
              <a:gd name="connsiteY86" fmla="*/ 248855 h 3750197"/>
              <a:gd name="connsiteX87" fmla="*/ 11412638 w 12199717"/>
              <a:gd name="connsiteY87" fmla="*/ 243068 h 3750197"/>
              <a:gd name="connsiteX88" fmla="*/ 11603621 w 12199717"/>
              <a:gd name="connsiteY88" fmla="*/ 231493 h 3750197"/>
              <a:gd name="connsiteX89" fmla="*/ 11719367 w 12199717"/>
              <a:gd name="connsiteY89" fmla="*/ 225706 h 3750197"/>
              <a:gd name="connsiteX90" fmla="*/ 11979798 w 12199717"/>
              <a:gd name="connsiteY90" fmla="*/ 219919 h 3750197"/>
              <a:gd name="connsiteX91" fmla="*/ 12026097 w 12199717"/>
              <a:gd name="connsiteY91" fmla="*/ 214131 h 3750197"/>
              <a:gd name="connsiteX92" fmla="*/ 12130269 w 12199717"/>
              <a:gd name="connsiteY92" fmla="*/ 202557 h 3750197"/>
              <a:gd name="connsiteX93" fmla="*/ 12170780 w 12199717"/>
              <a:gd name="connsiteY93" fmla="*/ 190982 h 3750197"/>
              <a:gd name="connsiteX94" fmla="*/ 12193929 w 12199717"/>
              <a:gd name="connsiteY94" fmla="*/ 185195 h 3750197"/>
              <a:gd name="connsiteX95" fmla="*/ 12199717 w 12199717"/>
              <a:gd name="connsiteY95" fmla="*/ 3750197 h 3750197"/>
              <a:gd name="connsiteX96" fmla="*/ 0 w 12199717"/>
              <a:gd name="connsiteY96" fmla="*/ 3744410 h 3750197"/>
              <a:gd name="connsiteX97" fmla="*/ 0 w 12199717"/>
              <a:gd name="connsiteY97"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746831 w 12199717"/>
              <a:gd name="connsiteY55" fmla="*/ 277792 h 3750197"/>
              <a:gd name="connsiteX56" fmla="*/ 5810491 w 12199717"/>
              <a:gd name="connsiteY56" fmla="*/ 289367 h 3750197"/>
              <a:gd name="connsiteX57" fmla="*/ 5868365 w 12199717"/>
              <a:gd name="connsiteY57" fmla="*/ 300941 h 3750197"/>
              <a:gd name="connsiteX58" fmla="*/ 5955175 w 12199717"/>
              <a:gd name="connsiteY58" fmla="*/ 318303 h 3750197"/>
              <a:gd name="connsiteX59" fmla="*/ 6013048 w 12199717"/>
              <a:gd name="connsiteY59" fmla="*/ 335665 h 3750197"/>
              <a:gd name="connsiteX60" fmla="*/ 6117221 w 12199717"/>
              <a:gd name="connsiteY60" fmla="*/ 347240 h 3750197"/>
              <a:gd name="connsiteX61" fmla="*/ 6140370 w 12199717"/>
              <a:gd name="connsiteY61" fmla="*/ 353027 h 3750197"/>
              <a:gd name="connsiteX62" fmla="*/ 6279266 w 12199717"/>
              <a:gd name="connsiteY62" fmla="*/ 364602 h 3750197"/>
              <a:gd name="connsiteX63" fmla="*/ 6412375 w 12199717"/>
              <a:gd name="connsiteY63" fmla="*/ 370389 h 3750197"/>
              <a:gd name="connsiteX64" fmla="*/ 6585995 w 12199717"/>
              <a:gd name="connsiteY64" fmla="*/ 381964 h 3750197"/>
              <a:gd name="connsiteX65" fmla="*/ 6690167 w 12199717"/>
              <a:gd name="connsiteY65" fmla="*/ 387751 h 3750197"/>
              <a:gd name="connsiteX66" fmla="*/ 7275316 w 12199717"/>
              <a:gd name="connsiteY66" fmla="*/ 410901 h 3750197"/>
              <a:gd name="connsiteX67" fmla="*/ 8165940 w 12199717"/>
              <a:gd name="connsiteY67" fmla="*/ 428263 h 3750197"/>
              <a:gd name="connsiteX68" fmla="*/ 9427580 w 12199717"/>
              <a:gd name="connsiteY68" fmla="*/ 410901 h 3750197"/>
              <a:gd name="connsiteX69" fmla="*/ 9531752 w 12199717"/>
              <a:gd name="connsiteY69" fmla="*/ 399326 h 3750197"/>
              <a:gd name="connsiteX70" fmla="*/ 9647499 w 12199717"/>
              <a:gd name="connsiteY70" fmla="*/ 387751 h 3750197"/>
              <a:gd name="connsiteX71" fmla="*/ 9751671 w 12199717"/>
              <a:gd name="connsiteY71" fmla="*/ 376177 h 3750197"/>
              <a:gd name="connsiteX72" fmla="*/ 9878993 w 12199717"/>
              <a:gd name="connsiteY72" fmla="*/ 364602 h 3750197"/>
              <a:gd name="connsiteX73" fmla="*/ 9925291 w 12199717"/>
              <a:gd name="connsiteY73" fmla="*/ 353027 h 3750197"/>
              <a:gd name="connsiteX74" fmla="*/ 9948441 w 12199717"/>
              <a:gd name="connsiteY74" fmla="*/ 347240 h 3750197"/>
              <a:gd name="connsiteX75" fmla="*/ 9983165 w 12199717"/>
              <a:gd name="connsiteY75" fmla="*/ 335665 h 3750197"/>
              <a:gd name="connsiteX76" fmla="*/ 10017889 w 12199717"/>
              <a:gd name="connsiteY76" fmla="*/ 329878 h 3750197"/>
              <a:gd name="connsiteX77" fmla="*/ 10046826 w 12199717"/>
              <a:gd name="connsiteY77" fmla="*/ 318303 h 3750197"/>
              <a:gd name="connsiteX78" fmla="*/ 10081550 w 12199717"/>
              <a:gd name="connsiteY78" fmla="*/ 312516 h 3750197"/>
              <a:gd name="connsiteX79" fmla="*/ 10098912 w 12199717"/>
              <a:gd name="connsiteY79" fmla="*/ 300941 h 3750197"/>
              <a:gd name="connsiteX80" fmla="*/ 10116274 w 12199717"/>
              <a:gd name="connsiteY80" fmla="*/ 295154 h 3750197"/>
              <a:gd name="connsiteX81" fmla="*/ 10174147 w 12199717"/>
              <a:gd name="connsiteY81" fmla="*/ 289367 h 3750197"/>
              <a:gd name="connsiteX82" fmla="*/ 10781818 w 12199717"/>
              <a:gd name="connsiteY82" fmla="*/ 277792 h 3750197"/>
              <a:gd name="connsiteX83" fmla="*/ 10984375 w 12199717"/>
              <a:gd name="connsiteY83" fmla="*/ 266217 h 3750197"/>
              <a:gd name="connsiteX84" fmla="*/ 11129059 w 12199717"/>
              <a:gd name="connsiteY84" fmla="*/ 260430 h 3750197"/>
              <a:gd name="connsiteX85" fmla="*/ 11308466 w 12199717"/>
              <a:gd name="connsiteY85" fmla="*/ 248855 h 3750197"/>
              <a:gd name="connsiteX86" fmla="*/ 11412638 w 12199717"/>
              <a:gd name="connsiteY86" fmla="*/ 243068 h 3750197"/>
              <a:gd name="connsiteX87" fmla="*/ 11603621 w 12199717"/>
              <a:gd name="connsiteY87" fmla="*/ 231493 h 3750197"/>
              <a:gd name="connsiteX88" fmla="*/ 11719367 w 12199717"/>
              <a:gd name="connsiteY88" fmla="*/ 225706 h 3750197"/>
              <a:gd name="connsiteX89" fmla="*/ 11979798 w 12199717"/>
              <a:gd name="connsiteY89" fmla="*/ 219919 h 3750197"/>
              <a:gd name="connsiteX90" fmla="*/ 12026097 w 12199717"/>
              <a:gd name="connsiteY90" fmla="*/ 214131 h 3750197"/>
              <a:gd name="connsiteX91" fmla="*/ 12130269 w 12199717"/>
              <a:gd name="connsiteY91" fmla="*/ 202557 h 3750197"/>
              <a:gd name="connsiteX92" fmla="*/ 12170780 w 12199717"/>
              <a:gd name="connsiteY92" fmla="*/ 190982 h 3750197"/>
              <a:gd name="connsiteX93" fmla="*/ 12193929 w 12199717"/>
              <a:gd name="connsiteY93" fmla="*/ 185195 h 3750197"/>
              <a:gd name="connsiteX94" fmla="*/ 12199717 w 12199717"/>
              <a:gd name="connsiteY94" fmla="*/ 3750197 h 3750197"/>
              <a:gd name="connsiteX95" fmla="*/ 0 w 12199717"/>
              <a:gd name="connsiteY95" fmla="*/ 3744410 h 3750197"/>
              <a:gd name="connsiteX96" fmla="*/ 0 w 12199717"/>
              <a:gd name="connsiteY96"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90572 w 12199717"/>
              <a:gd name="connsiteY52" fmla="*/ 237281 h 3750197"/>
              <a:gd name="connsiteX53" fmla="*/ 5654233 w 12199717"/>
              <a:gd name="connsiteY53" fmla="*/ 254643 h 3750197"/>
              <a:gd name="connsiteX54" fmla="*/ 5746831 w 12199717"/>
              <a:gd name="connsiteY54" fmla="*/ 277792 h 3750197"/>
              <a:gd name="connsiteX55" fmla="*/ 5810491 w 12199717"/>
              <a:gd name="connsiteY55" fmla="*/ 289367 h 3750197"/>
              <a:gd name="connsiteX56" fmla="*/ 5868365 w 12199717"/>
              <a:gd name="connsiteY56" fmla="*/ 300941 h 3750197"/>
              <a:gd name="connsiteX57" fmla="*/ 5955175 w 12199717"/>
              <a:gd name="connsiteY57" fmla="*/ 318303 h 3750197"/>
              <a:gd name="connsiteX58" fmla="*/ 6013048 w 12199717"/>
              <a:gd name="connsiteY58" fmla="*/ 335665 h 3750197"/>
              <a:gd name="connsiteX59" fmla="*/ 6117221 w 12199717"/>
              <a:gd name="connsiteY59" fmla="*/ 347240 h 3750197"/>
              <a:gd name="connsiteX60" fmla="*/ 6140370 w 12199717"/>
              <a:gd name="connsiteY60" fmla="*/ 353027 h 3750197"/>
              <a:gd name="connsiteX61" fmla="*/ 6279266 w 12199717"/>
              <a:gd name="connsiteY61" fmla="*/ 364602 h 3750197"/>
              <a:gd name="connsiteX62" fmla="*/ 6412375 w 12199717"/>
              <a:gd name="connsiteY62" fmla="*/ 370389 h 3750197"/>
              <a:gd name="connsiteX63" fmla="*/ 6585995 w 12199717"/>
              <a:gd name="connsiteY63" fmla="*/ 381964 h 3750197"/>
              <a:gd name="connsiteX64" fmla="*/ 6690167 w 12199717"/>
              <a:gd name="connsiteY64" fmla="*/ 387751 h 3750197"/>
              <a:gd name="connsiteX65" fmla="*/ 7275316 w 12199717"/>
              <a:gd name="connsiteY65" fmla="*/ 410901 h 3750197"/>
              <a:gd name="connsiteX66" fmla="*/ 8165940 w 12199717"/>
              <a:gd name="connsiteY66" fmla="*/ 428263 h 3750197"/>
              <a:gd name="connsiteX67" fmla="*/ 9427580 w 12199717"/>
              <a:gd name="connsiteY67" fmla="*/ 410901 h 3750197"/>
              <a:gd name="connsiteX68" fmla="*/ 9531752 w 12199717"/>
              <a:gd name="connsiteY68" fmla="*/ 399326 h 3750197"/>
              <a:gd name="connsiteX69" fmla="*/ 9647499 w 12199717"/>
              <a:gd name="connsiteY69" fmla="*/ 387751 h 3750197"/>
              <a:gd name="connsiteX70" fmla="*/ 9751671 w 12199717"/>
              <a:gd name="connsiteY70" fmla="*/ 376177 h 3750197"/>
              <a:gd name="connsiteX71" fmla="*/ 9878993 w 12199717"/>
              <a:gd name="connsiteY71" fmla="*/ 364602 h 3750197"/>
              <a:gd name="connsiteX72" fmla="*/ 9925291 w 12199717"/>
              <a:gd name="connsiteY72" fmla="*/ 353027 h 3750197"/>
              <a:gd name="connsiteX73" fmla="*/ 9948441 w 12199717"/>
              <a:gd name="connsiteY73" fmla="*/ 347240 h 3750197"/>
              <a:gd name="connsiteX74" fmla="*/ 9983165 w 12199717"/>
              <a:gd name="connsiteY74" fmla="*/ 335665 h 3750197"/>
              <a:gd name="connsiteX75" fmla="*/ 10017889 w 12199717"/>
              <a:gd name="connsiteY75" fmla="*/ 329878 h 3750197"/>
              <a:gd name="connsiteX76" fmla="*/ 10046826 w 12199717"/>
              <a:gd name="connsiteY76" fmla="*/ 318303 h 3750197"/>
              <a:gd name="connsiteX77" fmla="*/ 10081550 w 12199717"/>
              <a:gd name="connsiteY77" fmla="*/ 312516 h 3750197"/>
              <a:gd name="connsiteX78" fmla="*/ 10098912 w 12199717"/>
              <a:gd name="connsiteY78" fmla="*/ 300941 h 3750197"/>
              <a:gd name="connsiteX79" fmla="*/ 10116274 w 12199717"/>
              <a:gd name="connsiteY79" fmla="*/ 295154 h 3750197"/>
              <a:gd name="connsiteX80" fmla="*/ 10174147 w 12199717"/>
              <a:gd name="connsiteY80" fmla="*/ 289367 h 3750197"/>
              <a:gd name="connsiteX81" fmla="*/ 10781818 w 12199717"/>
              <a:gd name="connsiteY81" fmla="*/ 277792 h 3750197"/>
              <a:gd name="connsiteX82" fmla="*/ 10984375 w 12199717"/>
              <a:gd name="connsiteY82" fmla="*/ 266217 h 3750197"/>
              <a:gd name="connsiteX83" fmla="*/ 11129059 w 12199717"/>
              <a:gd name="connsiteY83" fmla="*/ 260430 h 3750197"/>
              <a:gd name="connsiteX84" fmla="*/ 11308466 w 12199717"/>
              <a:gd name="connsiteY84" fmla="*/ 248855 h 3750197"/>
              <a:gd name="connsiteX85" fmla="*/ 11412638 w 12199717"/>
              <a:gd name="connsiteY85" fmla="*/ 243068 h 3750197"/>
              <a:gd name="connsiteX86" fmla="*/ 11603621 w 12199717"/>
              <a:gd name="connsiteY86" fmla="*/ 231493 h 3750197"/>
              <a:gd name="connsiteX87" fmla="*/ 11719367 w 12199717"/>
              <a:gd name="connsiteY87" fmla="*/ 225706 h 3750197"/>
              <a:gd name="connsiteX88" fmla="*/ 11979798 w 12199717"/>
              <a:gd name="connsiteY88" fmla="*/ 219919 h 3750197"/>
              <a:gd name="connsiteX89" fmla="*/ 12026097 w 12199717"/>
              <a:gd name="connsiteY89" fmla="*/ 214131 h 3750197"/>
              <a:gd name="connsiteX90" fmla="*/ 12130269 w 12199717"/>
              <a:gd name="connsiteY90" fmla="*/ 202557 h 3750197"/>
              <a:gd name="connsiteX91" fmla="*/ 12170780 w 12199717"/>
              <a:gd name="connsiteY91" fmla="*/ 190982 h 3750197"/>
              <a:gd name="connsiteX92" fmla="*/ 12193929 w 12199717"/>
              <a:gd name="connsiteY92" fmla="*/ 185195 h 3750197"/>
              <a:gd name="connsiteX93" fmla="*/ 12199717 w 12199717"/>
              <a:gd name="connsiteY93" fmla="*/ 3750197 h 3750197"/>
              <a:gd name="connsiteX94" fmla="*/ 0 w 12199717"/>
              <a:gd name="connsiteY94" fmla="*/ 3744410 h 3750197"/>
              <a:gd name="connsiteX95" fmla="*/ 0 w 12199717"/>
              <a:gd name="connsiteY95"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590572 w 12199717"/>
              <a:gd name="connsiteY51" fmla="*/ 237281 h 3750197"/>
              <a:gd name="connsiteX52" fmla="*/ 5654233 w 12199717"/>
              <a:gd name="connsiteY52" fmla="*/ 254643 h 3750197"/>
              <a:gd name="connsiteX53" fmla="*/ 5746831 w 12199717"/>
              <a:gd name="connsiteY53" fmla="*/ 277792 h 3750197"/>
              <a:gd name="connsiteX54" fmla="*/ 5810491 w 12199717"/>
              <a:gd name="connsiteY54" fmla="*/ 289367 h 3750197"/>
              <a:gd name="connsiteX55" fmla="*/ 5868365 w 12199717"/>
              <a:gd name="connsiteY55" fmla="*/ 300941 h 3750197"/>
              <a:gd name="connsiteX56" fmla="*/ 5955175 w 12199717"/>
              <a:gd name="connsiteY56" fmla="*/ 318303 h 3750197"/>
              <a:gd name="connsiteX57" fmla="*/ 6013048 w 12199717"/>
              <a:gd name="connsiteY57" fmla="*/ 335665 h 3750197"/>
              <a:gd name="connsiteX58" fmla="*/ 6117221 w 12199717"/>
              <a:gd name="connsiteY58" fmla="*/ 347240 h 3750197"/>
              <a:gd name="connsiteX59" fmla="*/ 6140370 w 12199717"/>
              <a:gd name="connsiteY59" fmla="*/ 353027 h 3750197"/>
              <a:gd name="connsiteX60" fmla="*/ 6279266 w 12199717"/>
              <a:gd name="connsiteY60" fmla="*/ 364602 h 3750197"/>
              <a:gd name="connsiteX61" fmla="*/ 6412375 w 12199717"/>
              <a:gd name="connsiteY61" fmla="*/ 370389 h 3750197"/>
              <a:gd name="connsiteX62" fmla="*/ 6585995 w 12199717"/>
              <a:gd name="connsiteY62" fmla="*/ 381964 h 3750197"/>
              <a:gd name="connsiteX63" fmla="*/ 6690167 w 12199717"/>
              <a:gd name="connsiteY63" fmla="*/ 387751 h 3750197"/>
              <a:gd name="connsiteX64" fmla="*/ 7275316 w 12199717"/>
              <a:gd name="connsiteY64" fmla="*/ 410901 h 3750197"/>
              <a:gd name="connsiteX65" fmla="*/ 8165940 w 12199717"/>
              <a:gd name="connsiteY65" fmla="*/ 428263 h 3750197"/>
              <a:gd name="connsiteX66" fmla="*/ 9427580 w 12199717"/>
              <a:gd name="connsiteY66" fmla="*/ 410901 h 3750197"/>
              <a:gd name="connsiteX67" fmla="*/ 9531752 w 12199717"/>
              <a:gd name="connsiteY67" fmla="*/ 399326 h 3750197"/>
              <a:gd name="connsiteX68" fmla="*/ 9647499 w 12199717"/>
              <a:gd name="connsiteY68" fmla="*/ 387751 h 3750197"/>
              <a:gd name="connsiteX69" fmla="*/ 9751671 w 12199717"/>
              <a:gd name="connsiteY69" fmla="*/ 376177 h 3750197"/>
              <a:gd name="connsiteX70" fmla="*/ 9878993 w 12199717"/>
              <a:gd name="connsiteY70" fmla="*/ 364602 h 3750197"/>
              <a:gd name="connsiteX71" fmla="*/ 9925291 w 12199717"/>
              <a:gd name="connsiteY71" fmla="*/ 353027 h 3750197"/>
              <a:gd name="connsiteX72" fmla="*/ 9948441 w 12199717"/>
              <a:gd name="connsiteY72" fmla="*/ 347240 h 3750197"/>
              <a:gd name="connsiteX73" fmla="*/ 9983165 w 12199717"/>
              <a:gd name="connsiteY73" fmla="*/ 335665 h 3750197"/>
              <a:gd name="connsiteX74" fmla="*/ 10017889 w 12199717"/>
              <a:gd name="connsiteY74" fmla="*/ 329878 h 3750197"/>
              <a:gd name="connsiteX75" fmla="*/ 10046826 w 12199717"/>
              <a:gd name="connsiteY75" fmla="*/ 318303 h 3750197"/>
              <a:gd name="connsiteX76" fmla="*/ 10081550 w 12199717"/>
              <a:gd name="connsiteY76" fmla="*/ 312516 h 3750197"/>
              <a:gd name="connsiteX77" fmla="*/ 10098912 w 12199717"/>
              <a:gd name="connsiteY77" fmla="*/ 300941 h 3750197"/>
              <a:gd name="connsiteX78" fmla="*/ 10116274 w 12199717"/>
              <a:gd name="connsiteY78" fmla="*/ 295154 h 3750197"/>
              <a:gd name="connsiteX79" fmla="*/ 10174147 w 12199717"/>
              <a:gd name="connsiteY79" fmla="*/ 289367 h 3750197"/>
              <a:gd name="connsiteX80" fmla="*/ 10781818 w 12199717"/>
              <a:gd name="connsiteY80" fmla="*/ 277792 h 3750197"/>
              <a:gd name="connsiteX81" fmla="*/ 10984375 w 12199717"/>
              <a:gd name="connsiteY81" fmla="*/ 266217 h 3750197"/>
              <a:gd name="connsiteX82" fmla="*/ 11129059 w 12199717"/>
              <a:gd name="connsiteY82" fmla="*/ 260430 h 3750197"/>
              <a:gd name="connsiteX83" fmla="*/ 11308466 w 12199717"/>
              <a:gd name="connsiteY83" fmla="*/ 248855 h 3750197"/>
              <a:gd name="connsiteX84" fmla="*/ 11412638 w 12199717"/>
              <a:gd name="connsiteY84" fmla="*/ 243068 h 3750197"/>
              <a:gd name="connsiteX85" fmla="*/ 11603621 w 12199717"/>
              <a:gd name="connsiteY85" fmla="*/ 231493 h 3750197"/>
              <a:gd name="connsiteX86" fmla="*/ 11719367 w 12199717"/>
              <a:gd name="connsiteY86" fmla="*/ 225706 h 3750197"/>
              <a:gd name="connsiteX87" fmla="*/ 11979798 w 12199717"/>
              <a:gd name="connsiteY87" fmla="*/ 219919 h 3750197"/>
              <a:gd name="connsiteX88" fmla="*/ 12026097 w 12199717"/>
              <a:gd name="connsiteY88" fmla="*/ 214131 h 3750197"/>
              <a:gd name="connsiteX89" fmla="*/ 12130269 w 12199717"/>
              <a:gd name="connsiteY89" fmla="*/ 202557 h 3750197"/>
              <a:gd name="connsiteX90" fmla="*/ 12170780 w 12199717"/>
              <a:gd name="connsiteY90" fmla="*/ 190982 h 3750197"/>
              <a:gd name="connsiteX91" fmla="*/ 12193929 w 12199717"/>
              <a:gd name="connsiteY91" fmla="*/ 185195 h 3750197"/>
              <a:gd name="connsiteX92" fmla="*/ 12199717 w 12199717"/>
              <a:gd name="connsiteY92" fmla="*/ 3750197 h 3750197"/>
              <a:gd name="connsiteX93" fmla="*/ 0 w 12199717"/>
              <a:gd name="connsiteY93" fmla="*/ 3744410 h 3750197"/>
              <a:gd name="connsiteX94" fmla="*/ 0 w 12199717"/>
              <a:gd name="connsiteY94"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359079 w 12199717"/>
              <a:gd name="connsiteY48" fmla="*/ 190982 h 3750197"/>
              <a:gd name="connsiteX49" fmla="*/ 5451676 w 12199717"/>
              <a:gd name="connsiteY49" fmla="*/ 214131 h 3750197"/>
              <a:gd name="connsiteX50" fmla="*/ 5590572 w 12199717"/>
              <a:gd name="connsiteY50" fmla="*/ 237281 h 3750197"/>
              <a:gd name="connsiteX51" fmla="*/ 5654233 w 12199717"/>
              <a:gd name="connsiteY51" fmla="*/ 254643 h 3750197"/>
              <a:gd name="connsiteX52" fmla="*/ 5746831 w 12199717"/>
              <a:gd name="connsiteY52" fmla="*/ 277792 h 3750197"/>
              <a:gd name="connsiteX53" fmla="*/ 5810491 w 12199717"/>
              <a:gd name="connsiteY53" fmla="*/ 289367 h 3750197"/>
              <a:gd name="connsiteX54" fmla="*/ 5868365 w 12199717"/>
              <a:gd name="connsiteY54" fmla="*/ 300941 h 3750197"/>
              <a:gd name="connsiteX55" fmla="*/ 5955175 w 12199717"/>
              <a:gd name="connsiteY55" fmla="*/ 318303 h 3750197"/>
              <a:gd name="connsiteX56" fmla="*/ 6013048 w 12199717"/>
              <a:gd name="connsiteY56" fmla="*/ 335665 h 3750197"/>
              <a:gd name="connsiteX57" fmla="*/ 6117221 w 12199717"/>
              <a:gd name="connsiteY57" fmla="*/ 347240 h 3750197"/>
              <a:gd name="connsiteX58" fmla="*/ 6140370 w 12199717"/>
              <a:gd name="connsiteY58" fmla="*/ 353027 h 3750197"/>
              <a:gd name="connsiteX59" fmla="*/ 6279266 w 12199717"/>
              <a:gd name="connsiteY59" fmla="*/ 364602 h 3750197"/>
              <a:gd name="connsiteX60" fmla="*/ 6412375 w 12199717"/>
              <a:gd name="connsiteY60" fmla="*/ 370389 h 3750197"/>
              <a:gd name="connsiteX61" fmla="*/ 6585995 w 12199717"/>
              <a:gd name="connsiteY61" fmla="*/ 381964 h 3750197"/>
              <a:gd name="connsiteX62" fmla="*/ 6690167 w 12199717"/>
              <a:gd name="connsiteY62" fmla="*/ 387751 h 3750197"/>
              <a:gd name="connsiteX63" fmla="*/ 7275316 w 12199717"/>
              <a:gd name="connsiteY63" fmla="*/ 410901 h 3750197"/>
              <a:gd name="connsiteX64" fmla="*/ 8165940 w 12199717"/>
              <a:gd name="connsiteY64" fmla="*/ 428263 h 3750197"/>
              <a:gd name="connsiteX65" fmla="*/ 9427580 w 12199717"/>
              <a:gd name="connsiteY65" fmla="*/ 410901 h 3750197"/>
              <a:gd name="connsiteX66" fmla="*/ 9531752 w 12199717"/>
              <a:gd name="connsiteY66" fmla="*/ 399326 h 3750197"/>
              <a:gd name="connsiteX67" fmla="*/ 9647499 w 12199717"/>
              <a:gd name="connsiteY67" fmla="*/ 387751 h 3750197"/>
              <a:gd name="connsiteX68" fmla="*/ 9751671 w 12199717"/>
              <a:gd name="connsiteY68" fmla="*/ 376177 h 3750197"/>
              <a:gd name="connsiteX69" fmla="*/ 9878993 w 12199717"/>
              <a:gd name="connsiteY69" fmla="*/ 364602 h 3750197"/>
              <a:gd name="connsiteX70" fmla="*/ 9925291 w 12199717"/>
              <a:gd name="connsiteY70" fmla="*/ 353027 h 3750197"/>
              <a:gd name="connsiteX71" fmla="*/ 9948441 w 12199717"/>
              <a:gd name="connsiteY71" fmla="*/ 347240 h 3750197"/>
              <a:gd name="connsiteX72" fmla="*/ 9983165 w 12199717"/>
              <a:gd name="connsiteY72" fmla="*/ 335665 h 3750197"/>
              <a:gd name="connsiteX73" fmla="*/ 10017889 w 12199717"/>
              <a:gd name="connsiteY73" fmla="*/ 329878 h 3750197"/>
              <a:gd name="connsiteX74" fmla="*/ 10046826 w 12199717"/>
              <a:gd name="connsiteY74" fmla="*/ 318303 h 3750197"/>
              <a:gd name="connsiteX75" fmla="*/ 10081550 w 12199717"/>
              <a:gd name="connsiteY75" fmla="*/ 312516 h 3750197"/>
              <a:gd name="connsiteX76" fmla="*/ 10098912 w 12199717"/>
              <a:gd name="connsiteY76" fmla="*/ 300941 h 3750197"/>
              <a:gd name="connsiteX77" fmla="*/ 10116274 w 12199717"/>
              <a:gd name="connsiteY77" fmla="*/ 295154 h 3750197"/>
              <a:gd name="connsiteX78" fmla="*/ 10174147 w 12199717"/>
              <a:gd name="connsiteY78" fmla="*/ 289367 h 3750197"/>
              <a:gd name="connsiteX79" fmla="*/ 10781818 w 12199717"/>
              <a:gd name="connsiteY79" fmla="*/ 277792 h 3750197"/>
              <a:gd name="connsiteX80" fmla="*/ 10984375 w 12199717"/>
              <a:gd name="connsiteY80" fmla="*/ 266217 h 3750197"/>
              <a:gd name="connsiteX81" fmla="*/ 11129059 w 12199717"/>
              <a:gd name="connsiteY81" fmla="*/ 260430 h 3750197"/>
              <a:gd name="connsiteX82" fmla="*/ 11308466 w 12199717"/>
              <a:gd name="connsiteY82" fmla="*/ 248855 h 3750197"/>
              <a:gd name="connsiteX83" fmla="*/ 11412638 w 12199717"/>
              <a:gd name="connsiteY83" fmla="*/ 243068 h 3750197"/>
              <a:gd name="connsiteX84" fmla="*/ 11603621 w 12199717"/>
              <a:gd name="connsiteY84" fmla="*/ 231493 h 3750197"/>
              <a:gd name="connsiteX85" fmla="*/ 11719367 w 12199717"/>
              <a:gd name="connsiteY85" fmla="*/ 225706 h 3750197"/>
              <a:gd name="connsiteX86" fmla="*/ 11979798 w 12199717"/>
              <a:gd name="connsiteY86" fmla="*/ 219919 h 3750197"/>
              <a:gd name="connsiteX87" fmla="*/ 12026097 w 12199717"/>
              <a:gd name="connsiteY87" fmla="*/ 214131 h 3750197"/>
              <a:gd name="connsiteX88" fmla="*/ 12130269 w 12199717"/>
              <a:gd name="connsiteY88" fmla="*/ 202557 h 3750197"/>
              <a:gd name="connsiteX89" fmla="*/ 12170780 w 12199717"/>
              <a:gd name="connsiteY89" fmla="*/ 190982 h 3750197"/>
              <a:gd name="connsiteX90" fmla="*/ 12193929 w 12199717"/>
              <a:gd name="connsiteY90" fmla="*/ 185195 h 3750197"/>
              <a:gd name="connsiteX91" fmla="*/ 12199717 w 12199717"/>
              <a:gd name="connsiteY91" fmla="*/ 3750197 h 3750197"/>
              <a:gd name="connsiteX92" fmla="*/ 0 w 12199717"/>
              <a:gd name="connsiteY92" fmla="*/ 3744410 h 3750197"/>
              <a:gd name="connsiteX93" fmla="*/ 0 w 12199717"/>
              <a:gd name="connsiteY93"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930816 w 12199717"/>
              <a:gd name="connsiteY43" fmla="*/ 127321 h 3750197"/>
              <a:gd name="connsiteX44" fmla="*/ 5029200 w 12199717"/>
              <a:gd name="connsiteY44" fmla="*/ 138896 h 3750197"/>
              <a:gd name="connsiteX45" fmla="*/ 5104436 w 12199717"/>
              <a:gd name="connsiteY45" fmla="*/ 156258 h 3750197"/>
              <a:gd name="connsiteX46" fmla="*/ 5144947 w 12199717"/>
              <a:gd name="connsiteY46" fmla="*/ 162045 h 3750197"/>
              <a:gd name="connsiteX47" fmla="*/ 5359079 w 12199717"/>
              <a:gd name="connsiteY47" fmla="*/ 190982 h 3750197"/>
              <a:gd name="connsiteX48" fmla="*/ 5451676 w 12199717"/>
              <a:gd name="connsiteY48" fmla="*/ 214131 h 3750197"/>
              <a:gd name="connsiteX49" fmla="*/ 5590572 w 12199717"/>
              <a:gd name="connsiteY49" fmla="*/ 237281 h 3750197"/>
              <a:gd name="connsiteX50" fmla="*/ 5654233 w 12199717"/>
              <a:gd name="connsiteY50" fmla="*/ 254643 h 3750197"/>
              <a:gd name="connsiteX51" fmla="*/ 5746831 w 12199717"/>
              <a:gd name="connsiteY51" fmla="*/ 277792 h 3750197"/>
              <a:gd name="connsiteX52" fmla="*/ 5810491 w 12199717"/>
              <a:gd name="connsiteY52" fmla="*/ 289367 h 3750197"/>
              <a:gd name="connsiteX53" fmla="*/ 5868365 w 12199717"/>
              <a:gd name="connsiteY53" fmla="*/ 300941 h 3750197"/>
              <a:gd name="connsiteX54" fmla="*/ 5955175 w 12199717"/>
              <a:gd name="connsiteY54" fmla="*/ 318303 h 3750197"/>
              <a:gd name="connsiteX55" fmla="*/ 6013048 w 12199717"/>
              <a:gd name="connsiteY55" fmla="*/ 335665 h 3750197"/>
              <a:gd name="connsiteX56" fmla="*/ 6117221 w 12199717"/>
              <a:gd name="connsiteY56" fmla="*/ 347240 h 3750197"/>
              <a:gd name="connsiteX57" fmla="*/ 6140370 w 12199717"/>
              <a:gd name="connsiteY57" fmla="*/ 353027 h 3750197"/>
              <a:gd name="connsiteX58" fmla="*/ 6279266 w 12199717"/>
              <a:gd name="connsiteY58" fmla="*/ 364602 h 3750197"/>
              <a:gd name="connsiteX59" fmla="*/ 6412375 w 12199717"/>
              <a:gd name="connsiteY59" fmla="*/ 370389 h 3750197"/>
              <a:gd name="connsiteX60" fmla="*/ 6585995 w 12199717"/>
              <a:gd name="connsiteY60" fmla="*/ 381964 h 3750197"/>
              <a:gd name="connsiteX61" fmla="*/ 6690167 w 12199717"/>
              <a:gd name="connsiteY61" fmla="*/ 387751 h 3750197"/>
              <a:gd name="connsiteX62" fmla="*/ 7275316 w 12199717"/>
              <a:gd name="connsiteY62" fmla="*/ 410901 h 3750197"/>
              <a:gd name="connsiteX63" fmla="*/ 8165940 w 12199717"/>
              <a:gd name="connsiteY63" fmla="*/ 428263 h 3750197"/>
              <a:gd name="connsiteX64" fmla="*/ 9427580 w 12199717"/>
              <a:gd name="connsiteY64" fmla="*/ 410901 h 3750197"/>
              <a:gd name="connsiteX65" fmla="*/ 9531752 w 12199717"/>
              <a:gd name="connsiteY65" fmla="*/ 399326 h 3750197"/>
              <a:gd name="connsiteX66" fmla="*/ 9647499 w 12199717"/>
              <a:gd name="connsiteY66" fmla="*/ 387751 h 3750197"/>
              <a:gd name="connsiteX67" fmla="*/ 9751671 w 12199717"/>
              <a:gd name="connsiteY67" fmla="*/ 376177 h 3750197"/>
              <a:gd name="connsiteX68" fmla="*/ 9878993 w 12199717"/>
              <a:gd name="connsiteY68" fmla="*/ 364602 h 3750197"/>
              <a:gd name="connsiteX69" fmla="*/ 9925291 w 12199717"/>
              <a:gd name="connsiteY69" fmla="*/ 353027 h 3750197"/>
              <a:gd name="connsiteX70" fmla="*/ 9948441 w 12199717"/>
              <a:gd name="connsiteY70" fmla="*/ 347240 h 3750197"/>
              <a:gd name="connsiteX71" fmla="*/ 9983165 w 12199717"/>
              <a:gd name="connsiteY71" fmla="*/ 335665 h 3750197"/>
              <a:gd name="connsiteX72" fmla="*/ 10017889 w 12199717"/>
              <a:gd name="connsiteY72" fmla="*/ 329878 h 3750197"/>
              <a:gd name="connsiteX73" fmla="*/ 10046826 w 12199717"/>
              <a:gd name="connsiteY73" fmla="*/ 318303 h 3750197"/>
              <a:gd name="connsiteX74" fmla="*/ 10081550 w 12199717"/>
              <a:gd name="connsiteY74" fmla="*/ 312516 h 3750197"/>
              <a:gd name="connsiteX75" fmla="*/ 10098912 w 12199717"/>
              <a:gd name="connsiteY75" fmla="*/ 300941 h 3750197"/>
              <a:gd name="connsiteX76" fmla="*/ 10116274 w 12199717"/>
              <a:gd name="connsiteY76" fmla="*/ 295154 h 3750197"/>
              <a:gd name="connsiteX77" fmla="*/ 10174147 w 12199717"/>
              <a:gd name="connsiteY77" fmla="*/ 289367 h 3750197"/>
              <a:gd name="connsiteX78" fmla="*/ 10781818 w 12199717"/>
              <a:gd name="connsiteY78" fmla="*/ 277792 h 3750197"/>
              <a:gd name="connsiteX79" fmla="*/ 10984375 w 12199717"/>
              <a:gd name="connsiteY79" fmla="*/ 266217 h 3750197"/>
              <a:gd name="connsiteX80" fmla="*/ 11129059 w 12199717"/>
              <a:gd name="connsiteY80" fmla="*/ 260430 h 3750197"/>
              <a:gd name="connsiteX81" fmla="*/ 11308466 w 12199717"/>
              <a:gd name="connsiteY81" fmla="*/ 248855 h 3750197"/>
              <a:gd name="connsiteX82" fmla="*/ 11412638 w 12199717"/>
              <a:gd name="connsiteY82" fmla="*/ 243068 h 3750197"/>
              <a:gd name="connsiteX83" fmla="*/ 11603621 w 12199717"/>
              <a:gd name="connsiteY83" fmla="*/ 231493 h 3750197"/>
              <a:gd name="connsiteX84" fmla="*/ 11719367 w 12199717"/>
              <a:gd name="connsiteY84" fmla="*/ 225706 h 3750197"/>
              <a:gd name="connsiteX85" fmla="*/ 11979798 w 12199717"/>
              <a:gd name="connsiteY85" fmla="*/ 219919 h 3750197"/>
              <a:gd name="connsiteX86" fmla="*/ 12026097 w 12199717"/>
              <a:gd name="connsiteY86" fmla="*/ 214131 h 3750197"/>
              <a:gd name="connsiteX87" fmla="*/ 12130269 w 12199717"/>
              <a:gd name="connsiteY87" fmla="*/ 202557 h 3750197"/>
              <a:gd name="connsiteX88" fmla="*/ 12170780 w 12199717"/>
              <a:gd name="connsiteY88" fmla="*/ 190982 h 3750197"/>
              <a:gd name="connsiteX89" fmla="*/ 12193929 w 12199717"/>
              <a:gd name="connsiteY89" fmla="*/ 185195 h 3750197"/>
              <a:gd name="connsiteX90" fmla="*/ 12199717 w 12199717"/>
              <a:gd name="connsiteY90" fmla="*/ 3750197 h 3750197"/>
              <a:gd name="connsiteX91" fmla="*/ 0 w 12199717"/>
              <a:gd name="connsiteY91" fmla="*/ 3744410 h 3750197"/>
              <a:gd name="connsiteX92" fmla="*/ 0 w 12199717"/>
              <a:gd name="connsiteY92"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95150 w 12199717"/>
              <a:gd name="connsiteY38" fmla="*/ 75235 h 3750197"/>
              <a:gd name="connsiteX39" fmla="*/ 4687747 w 12199717"/>
              <a:gd name="connsiteY39" fmla="*/ 86810 h 3750197"/>
              <a:gd name="connsiteX40" fmla="*/ 4722471 w 12199717"/>
              <a:gd name="connsiteY40" fmla="*/ 92597 h 3750197"/>
              <a:gd name="connsiteX41" fmla="*/ 4774557 w 12199717"/>
              <a:gd name="connsiteY41" fmla="*/ 104172 h 3750197"/>
              <a:gd name="connsiteX42" fmla="*/ 4930816 w 12199717"/>
              <a:gd name="connsiteY42" fmla="*/ 127321 h 3750197"/>
              <a:gd name="connsiteX43" fmla="*/ 5029200 w 12199717"/>
              <a:gd name="connsiteY43" fmla="*/ 138896 h 3750197"/>
              <a:gd name="connsiteX44" fmla="*/ 5104436 w 12199717"/>
              <a:gd name="connsiteY44" fmla="*/ 156258 h 3750197"/>
              <a:gd name="connsiteX45" fmla="*/ 5144947 w 12199717"/>
              <a:gd name="connsiteY45" fmla="*/ 162045 h 3750197"/>
              <a:gd name="connsiteX46" fmla="*/ 5359079 w 12199717"/>
              <a:gd name="connsiteY46" fmla="*/ 190982 h 3750197"/>
              <a:gd name="connsiteX47" fmla="*/ 5451676 w 12199717"/>
              <a:gd name="connsiteY47" fmla="*/ 214131 h 3750197"/>
              <a:gd name="connsiteX48" fmla="*/ 5590572 w 12199717"/>
              <a:gd name="connsiteY48" fmla="*/ 237281 h 3750197"/>
              <a:gd name="connsiteX49" fmla="*/ 5654233 w 12199717"/>
              <a:gd name="connsiteY49" fmla="*/ 254643 h 3750197"/>
              <a:gd name="connsiteX50" fmla="*/ 5746831 w 12199717"/>
              <a:gd name="connsiteY50" fmla="*/ 277792 h 3750197"/>
              <a:gd name="connsiteX51" fmla="*/ 5810491 w 12199717"/>
              <a:gd name="connsiteY51" fmla="*/ 289367 h 3750197"/>
              <a:gd name="connsiteX52" fmla="*/ 5868365 w 12199717"/>
              <a:gd name="connsiteY52" fmla="*/ 300941 h 3750197"/>
              <a:gd name="connsiteX53" fmla="*/ 5955175 w 12199717"/>
              <a:gd name="connsiteY53" fmla="*/ 318303 h 3750197"/>
              <a:gd name="connsiteX54" fmla="*/ 6013048 w 12199717"/>
              <a:gd name="connsiteY54" fmla="*/ 335665 h 3750197"/>
              <a:gd name="connsiteX55" fmla="*/ 6117221 w 12199717"/>
              <a:gd name="connsiteY55" fmla="*/ 347240 h 3750197"/>
              <a:gd name="connsiteX56" fmla="*/ 6140370 w 12199717"/>
              <a:gd name="connsiteY56" fmla="*/ 353027 h 3750197"/>
              <a:gd name="connsiteX57" fmla="*/ 6279266 w 12199717"/>
              <a:gd name="connsiteY57" fmla="*/ 364602 h 3750197"/>
              <a:gd name="connsiteX58" fmla="*/ 6412375 w 12199717"/>
              <a:gd name="connsiteY58" fmla="*/ 370389 h 3750197"/>
              <a:gd name="connsiteX59" fmla="*/ 6585995 w 12199717"/>
              <a:gd name="connsiteY59" fmla="*/ 381964 h 3750197"/>
              <a:gd name="connsiteX60" fmla="*/ 6690167 w 12199717"/>
              <a:gd name="connsiteY60" fmla="*/ 387751 h 3750197"/>
              <a:gd name="connsiteX61" fmla="*/ 7275316 w 12199717"/>
              <a:gd name="connsiteY61" fmla="*/ 410901 h 3750197"/>
              <a:gd name="connsiteX62" fmla="*/ 8165940 w 12199717"/>
              <a:gd name="connsiteY62" fmla="*/ 428263 h 3750197"/>
              <a:gd name="connsiteX63" fmla="*/ 9427580 w 12199717"/>
              <a:gd name="connsiteY63" fmla="*/ 410901 h 3750197"/>
              <a:gd name="connsiteX64" fmla="*/ 9531752 w 12199717"/>
              <a:gd name="connsiteY64" fmla="*/ 399326 h 3750197"/>
              <a:gd name="connsiteX65" fmla="*/ 9647499 w 12199717"/>
              <a:gd name="connsiteY65" fmla="*/ 387751 h 3750197"/>
              <a:gd name="connsiteX66" fmla="*/ 9751671 w 12199717"/>
              <a:gd name="connsiteY66" fmla="*/ 376177 h 3750197"/>
              <a:gd name="connsiteX67" fmla="*/ 9878993 w 12199717"/>
              <a:gd name="connsiteY67" fmla="*/ 364602 h 3750197"/>
              <a:gd name="connsiteX68" fmla="*/ 9925291 w 12199717"/>
              <a:gd name="connsiteY68" fmla="*/ 353027 h 3750197"/>
              <a:gd name="connsiteX69" fmla="*/ 9948441 w 12199717"/>
              <a:gd name="connsiteY69" fmla="*/ 347240 h 3750197"/>
              <a:gd name="connsiteX70" fmla="*/ 9983165 w 12199717"/>
              <a:gd name="connsiteY70" fmla="*/ 335665 h 3750197"/>
              <a:gd name="connsiteX71" fmla="*/ 10017889 w 12199717"/>
              <a:gd name="connsiteY71" fmla="*/ 329878 h 3750197"/>
              <a:gd name="connsiteX72" fmla="*/ 10046826 w 12199717"/>
              <a:gd name="connsiteY72" fmla="*/ 318303 h 3750197"/>
              <a:gd name="connsiteX73" fmla="*/ 10081550 w 12199717"/>
              <a:gd name="connsiteY73" fmla="*/ 312516 h 3750197"/>
              <a:gd name="connsiteX74" fmla="*/ 10098912 w 12199717"/>
              <a:gd name="connsiteY74" fmla="*/ 300941 h 3750197"/>
              <a:gd name="connsiteX75" fmla="*/ 10116274 w 12199717"/>
              <a:gd name="connsiteY75" fmla="*/ 295154 h 3750197"/>
              <a:gd name="connsiteX76" fmla="*/ 10174147 w 12199717"/>
              <a:gd name="connsiteY76" fmla="*/ 289367 h 3750197"/>
              <a:gd name="connsiteX77" fmla="*/ 10781818 w 12199717"/>
              <a:gd name="connsiteY77" fmla="*/ 277792 h 3750197"/>
              <a:gd name="connsiteX78" fmla="*/ 10984375 w 12199717"/>
              <a:gd name="connsiteY78" fmla="*/ 266217 h 3750197"/>
              <a:gd name="connsiteX79" fmla="*/ 11129059 w 12199717"/>
              <a:gd name="connsiteY79" fmla="*/ 260430 h 3750197"/>
              <a:gd name="connsiteX80" fmla="*/ 11308466 w 12199717"/>
              <a:gd name="connsiteY80" fmla="*/ 248855 h 3750197"/>
              <a:gd name="connsiteX81" fmla="*/ 11412638 w 12199717"/>
              <a:gd name="connsiteY81" fmla="*/ 243068 h 3750197"/>
              <a:gd name="connsiteX82" fmla="*/ 11603621 w 12199717"/>
              <a:gd name="connsiteY82" fmla="*/ 231493 h 3750197"/>
              <a:gd name="connsiteX83" fmla="*/ 11719367 w 12199717"/>
              <a:gd name="connsiteY83" fmla="*/ 225706 h 3750197"/>
              <a:gd name="connsiteX84" fmla="*/ 11979798 w 12199717"/>
              <a:gd name="connsiteY84" fmla="*/ 219919 h 3750197"/>
              <a:gd name="connsiteX85" fmla="*/ 12026097 w 12199717"/>
              <a:gd name="connsiteY85" fmla="*/ 214131 h 3750197"/>
              <a:gd name="connsiteX86" fmla="*/ 12130269 w 12199717"/>
              <a:gd name="connsiteY86" fmla="*/ 202557 h 3750197"/>
              <a:gd name="connsiteX87" fmla="*/ 12170780 w 12199717"/>
              <a:gd name="connsiteY87" fmla="*/ 190982 h 3750197"/>
              <a:gd name="connsiteX88" fmla="*/ 12193929 w 12199717"/>
              <a:gd name="connsiteY88" fmla="*/ 185195 h 3750197"/>
              <a:gd name="connsiteX89" fmla="*/ 12199717 w 12199717"/>
              <a:gd name="connsiteY89" fmla="*/ 3750197 h 3750197"/>
              <a:gd name="connsiteX90" fmla="*/ 0 w 12199717"/>
              <a:gd name="connsiteY90" fmla="*/ 3744410 h 3750197"/>
              <a:gd name="connsiteX91" fmla="*/ 0 w 12199717"/>
              <a:gd name="connsiteY91"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595150 w 12199717"/>
              <a:gd name="connsiteY37" fmla="*/ 75235 h 3750197"/>
              <a:gd name="connsiteX38" fmla="*/ 4687747 w 12199717"/>
              <a:gd name="connsiteY38" fmla="*/ 86810 h 3750197"/>
              <a:gd name="connsiteX39" fmla="*/ 4722471 w 12199717"/>
              <a:gd name="connsiteY39" fmla="*/ 92597 h 3750197"/>
              <a:gd name="connsiteX40" fmla="*/ 4774557 w 12199717"/>
              <a:gd name="connsiteY40" fmla="*/ 104172 h 3750197"/>
              <a:gd name="connsiteX41" fmla="*/ 4930816 w 12199717"/>
              <a:gd name="connsiteY41" fmla="*/ 127321 h 3750197"/>
              <a:gd name="connsiteX42" fmla="*/ 5029200 w 12199717"/>
              <a:gd name="connsiteY42" fmla="*/ 138896 h 3750197"/>
              <a:gd name="connsiteX43" fmla="*/ 5104436 w 12199717"/>
              <a:gd name="connsiteY43" fmla="*/ 156258 h 3750197"/>
              <a:gd name="connsiteX44" fmla="*/ 5144947 w 12199717"/>
              <a:gd name="connsiteY44" fmla="*/ 162045 h 3750197"/>
              <a:gd name="connsiteX45" fmla="*/ 5359079 w 12199717"/>
              <a:gd name="connsiteY45" fmla="*/ 190982 h 3750197"/>
              <a:gd name="connsiteX46" fmla="*/ 5451676 w 12199717"/>
              <a:gd name="connsiteY46" fmla="*/ 214131 h 3750197"/>
              <a:gd name="connsiteX47" fmla="*/ 5590572 w 12199717"/>
              <a:gd name="connsiteY47" fmla="*/ 237281 h 3750197"/>
              <a:gd name="connsiteX48" fmla="*/ 5654233 w 12199717"/>
              <a:gd name="connsiteY48" fmla="*/ 254643 h 3750197"/>
              <a:gd name="connsiteX49" fmla="*/ 5746831 w 12199717"/>
              <a:gd name="connsiteY49" fmla="*/ 277792 h 3750197"/>
              <a:gd name="connsiteX50" fmla="*/ 5810491 w 12199717"/>
              <a:gd name="connsiteY50" fmla="*/ 289367 h 3750197"/>
              <a:gd name="connsiteX51" fmla="*/ 5868365 w 12199717"/>
              <a:gd name="connsiteY51" fmla="*/ 300941 h 3750197"/>
              <a:gd name="connsiteX52" fmla="*/ 5955175 w 12199717"/>
              <a:gd name="connsiteY52" fmla="*/ 318303 h 3750197"/>
              <a:gd name="connsiteX53" fmla="*/ 6013048 w 12199717"/>
              <a:gd name="connsiteY53" fmla="*/ 335665 h 3750197"/>
              <a:gd name="connsiteX54" fmla="*/ 6117221 w 12199717"/>
              <a:gd name="connsiteY54" fmla="*/ 347240 h 3750197"/>
              <a:gd name="connsiteX55" fmla="*/ 6140370 w 12199717"/>
              <a:gd name="connsiteY55" fmla="*/ 353027 h 3750197"/>
              <a:gd name="connsiteX56" fmla="*/ 6279266 w 12199717"/>
              <a:gd name="connsiteY56" fmla="*/ 364602 h 3750197"/>
              <a:gd name="connsiteX57" fmla="*/ 6412375 w 12199717"/>
              <a:gd name="connsiteY57" fmla="*/ 370389 h 3750197"/>
              <a:gd name="connsiteX58" fmla="*/ 6585995 w 12199717"/>
              <a:gd name="connsiteY58" fmla="*/ 381964 h 3750197"/>
              <a:gd name="connsiteX59" fmla="*/ 6690167 w 12199717"/>
              <a:gd name="connsiteY59" fmla="*/ 387751 h 3750197"/>
              <a:gd name="connsiteX60" fmla="*/ 7275316 w 12199717"/>
              <a:gd name="connsiteY60" fmla="*/ 410901 h 3750197"/>
              <a:gd name="connsiteX61" fmla="*/ 8165940 w 12199717"/>
              <a:gd name="connsiteY61" fmla="*/ 428263 h 3750197"/>
              <a:gd name="connsiteX62" fmla="*/ 9427580 w 12199717"/>
              <a:gd name="connsiteY62" fmla="*/ 410901 h 3750197"/>
              <a:gd name="connsiteX63" fmla="*/ 9531752 w 12199717"/>
              <a:gd name="connsiteY63" fmla="*/ 399326 h 3750197"/>
              <a:gd name="connsiteX64" fmla="*/ 9647499 w 12199717"/>
              <a:gd name="connsiteY64" fmla="*/ 387751 h 3750197"/>
              <a:gd name="connsiteX65" fmla="*/ 9751671 w 12199717"/>
              <a:gd name="connsiteY65" fmla="*/ 376177 h 3750197"/>
              <a:gd name="connsiteX66" fmla="*/ 9878993 w 12199717"/>
              <a:gd name="connsiteY66" fmla="*/ 364602 h 3750197"/>
              <a:gd name="connsiteX67" fmla="*/ 9925291 w 12199717"/>
              <a:gd name="connsiteY67" fmla="*/ 353027 h 3750197"/>
              <a:gd name="connsiteX68" fmla="*/ 9948441 w 12199717"/>
              <a:gd name="connsiteY68" fmla="*/ 347240 h 3750197"/>
              <a:gd name="connsiteX69" fmla="*/ 9983165 w 12199717"/>
              <a:gd name="connsiteY69" fmla="*/ 335665 h 3750197"/>
              <a:gd name="connsiteX70" fmla="*/ 10017889 w 12199717"/>
              <a:gd name="connsiteY70" fmla="*/ 329878 h 3750197"/>
              <a:gd name="connsiteX71" fmla="*/ 10046826 w 12199717"/>
              <a:gd name="connsiteY71" fmla="*/ 318303 h 3750197"/>
              <a:gd name="connsiteX72" fmla="*/ 10081550 w 12199717"/>
              <a:gd name="connsiteY72" fmla="*/ 312516 h 3750197"/>
              <a:gd name="connsiteX73" fmla="*/ 10098912 w 12199717"/>
              <a:gd name="connsiteY73" fmla="*/ 300941 h 3750197"/>
              <a:gd name="connsiteX74" fmla="*/ 10116274 w 12199717"/>
              <a:gd name="connsiteY74" fmla="*/ 295154 h 3750197"/>
              <a:gd name="connsiteX75" fmla="*/ 10174147 w 12199717"/>
              <a:gd name="connsiteY75" fmla="*/ 289367 h 3750197"/>
              <a:gd name="connsiteX76" fmla="*/ 10781818 w 12199717"/>
              <a:gd name="connsiteY76" fmla="*/ 277792 h 3750197"/>
              <a:gd name="connsiteX77" fmla="*/ 10984375 w 12199717"/>
              <a:gd name="connsiteY77" fmla="*/ 266217 h 3750197"/>
              <a:gd name="connsiteX78" fmla="*/ 11129059 w 12199717"/>
              <a:gd name="connsiteY78" fmla="*/ 260430 h 3750197"/>
              <a:gd name="connsiteX79" fmla="*/ 11308466 w 12199717"/>
              <a:gd name="connsiteY79" fmla="*/ 248855 h 3750197"/>
              <a:gd name="connsiteX80" fmla="*/ 11412638 w 12199717"/>
              <a:gd name="connsiteY80" fmla="*/ 243068 h 3750197"/>
              <a:gd name="connsiteX81" fmla="*/ 11603621 w 12199717"/>
              <a:gd name="connsiteY81" fmla="*/ 231493 h 3750197"/>
              <a:gd name="connsiteX82" fmla="*/ 11719367 w 12199717"/>
              <a:gd name="connsiteY82" fmla="*/ 225706 h 3750197"/>
              <a:gd name="connsiteX83" fmla="*/ 11979798 w 12199717"/>
              <a:gd name="connsiteY83" fmla="*/ 219919 h 3750197"/>
              <a:gd name="connsiteX84" fmla="*/ 12026097 w 12199717"/>
              <a:gd name="connsiteY84" fmla="*/ 214131 h 3750197"/>
              <a:gd name="connsiteX85" fmla="*/ 12130269 w 12199717"/>
              <a:gd name="connsiteY85" fmla="*/ 202557 h 3750197"/>
              <a:gd name="connsiteX86" fmla="*/ 12170780 w 12199717"/>
              <a:gd name="connsiteY86" fmla="*/ 190982 h 3750197"/>
              <a:gd name="connsiteX87" fmla="*/ 12193929 w 12199717"/>
              <a:gd name="connsiteY87" fmla="*/ 185195 h 3750197"/>
              <a:gd name="connsiteX88" fmla="*/ 12199717 w 12199717"/>
              <a:gd name="connsiteY88" fmla="*/ 3750197 h 3750197"/>
              <a:gd name="connsiteX89" fmla="*/ 0 w 12199717"/>
              <a:gd name="connsiteY89" fmla="*/ 3744410 h 3750197"/>
              <a:gd name="connsiteX90" fmla="*/ 0 w 12199717"/>
              <a:gd name="connsiteY90"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722471 w 12199717"/>
              <a:gd name="connsiteY38" fmla="*/ 92597 h 3750197"/>
              <a:gd name="connsiteX39" fmla="*/ 4774557 w 12199717"/>
              <a:gd name="connsiteY39" fmla="*/ 104172 h 3750197"/>
              <a:gd name="connsiteX40" fmla="*/ 4930816 w 12199717"/>
              <a:gd name="connsiteY40" fmla="*/ 127321 h 3750197"/>
              <a:gd name="connsiteX41" fmla="*/ 5029200 w 12199717"/>
              <a:gd name="connsiteY41" fmla="*/ 138896 h 3750197"/>
              <a:gd name="connsiteX42" fmla="*/ 5104436 w 12199717"/>
              <a:gd name="connsiteY42" fmla="*/ 156258 h 3750197"/>
              <a:gd name="connsiteX43" fmla="*/ 5144947 w 12199717"/>
              <a:gd name="connsiteY43" fmla="*/ 162045 h 3750197"/>
              <a:gd name="connsiteX44" fmla="*/ 5359079 w 12199717"/>
              <a:gd name="connsiteY44" fmla="*/ 190982 h 3750197"/>
              <a:gd name="connsiteX45" fmla="*/ 5451676 w 12199717"/>
              <a:gd name="connsiteY45" fmla="*/ 214131 h 3750197"/>
              <a:gd name="connsiteX46" fmla="*/ 5590572 w 12199717"/>
              <a:gd name="connsiteY46" fmla="*/ 237281 h 3750197"/>
              <a:gd name="connsiteX47" fmla="*/ 5654233 w 12199717"/>
              <a:gd name="connsiteY47" fmla="*/ 254643 h 3750197"/>
              <a:gd name="connsiteX48" fmla="*/ 5746831 w 12199717"/>
              <a:gd name="connsiteY48" fmla="*/ 277792 h 3750197"/>
              <a:gd name="connsiteX49" fmla="*/ 5810491 w 12199717"/>
              <a:gd name="connsiteY49" fmla="*/ 289367 h 3750197"/>
              <a:gd name="connsiteX50" fmla="*/ 5868365 w 12199717"/>
              <a:gd name="connsiteY50" fmla="*/ 300941 h 3750197"/>
              <a:gd name="connsiteX51" fmla="*/ 5955175 w 12199717"/>
              <a:gd name="connsiteY51" fmla="*/ 318303 h 3750197"/>
              <a:gd name="connsiteX52" fmla="*/ 6013048 w 12199717"/>
              <a:gd name="connsiteY52" fmla="*/ 335665 h 3750197"/>
              <a:gd name="connsiteX53" fmla="*/ 6117221 w 12199717"/>
              <a:gd name="connsiteY53" fmla="*/ 347240 h 3750197"/>
              <a:gd name="connsiteX54" fmla="*/ 6140370 w 12199717"/>
              <a:gd name="connsiteY54" fmla="*/ 353027 h 3750197"/>
              <a:gd name="connsiteX55" fmla="*/ 6279266 w 12199717"/>
              <a:gd name="connsiteY55" fmla="*/ 364602 h 3750197"/>
              <a:gd name="connsiteX56" fmla="*/ 6412375 w 12199717"/>
              <a:gd name="connsiteY56" fmla="*/ 370389 h 3750197"/>
              <a:gd name="connsiteX57" fmla="*/ 6585995 w 12199717"/>
              <a:gd name="connsiteY57" fmla="*/ 381964 h 3750197"/>
              <a:gd name="connsiteX58" fmla="*/ 6690167 w 12199717"/>
              <a:gd name="connsiteY58" fmla="*/ 387751 h 3750197"/>
              <a:gd name="connsiteX59" fmla="*/ 7275316 w 12199717"/>
              <a:gd name="connsiteY59" fmla="*/ 410901 h 3750197"/>
              <a:gd name="connsiteX60" fmla="*/ 8165940 w 12199717"/>
              <a:gd name="connsiteY60" fmla="*/ 428263 h 3750197"/>
              <a:gd name="connsiteX61" fmla="*/ 9427580 w 12199717"/>
              <a:gd name="connsiteY61" fmla="*/ 410901 h 3750197"/>
              <a:gd name="connsiteX62" fmla="*/ 9531752 w 12199717"/>
              <a:gd name="connsiteY62" fmla="*/ 399326 h 3750197"/>
              <a:gd name="connsiteX63" fmla="*/ 9647499 w 12199717"/>
              <a:gd name="connsiteY63" fmla="*/ 387751 h 3750197"/>
              <a:gd name="connsiteX64" fmla="*/ 9751671 w 12199717"/>
              <a:gd name="connsiteY64" fmla="*/ 376177 h 3750197"/>
              <a:gd name="connsiteX65" fmla="*/ 9878993 w 12199717"/>
              <a:gd name="connsiteY65" fmla="*/ 364602 h 3750197"/>
              <a:gd name="connsiteX66" fmla="*/ 9925291 w 12199717"/>
              <a:gd name="connsiteY66" fmla="*/ 353027 h 3750197"/>
              <a:gd name="connsiteX67" fmla="*/ 9948441 w 12199717"/>
              <a:gd name="connsiteY67" fmla="*/ 347240 h 3750197"/>
              <a:gd name="connsiteX68" fmla="*/ 9983165 w 12199717"/>
              <a:gd name="connsiteY68" fmla="*/ 335665 h 3750197"/>
              <a:gd name="connsiteX69" fmla="*/ 10017889 w 12199717"/>
              <a:gd name="connsiteY69" fmla="*/ 329878 h 3750197"/>
              <a:gd name="connsiteX70" fmla="*/ 10046826 w 12199717"/>
              <a:gd name="connsiteY70" fmla="*/ 318303 h 3750197"/>
              <a:gd name="connsiteX71" fmla="*/ 10081550 w 12199717"/>
              <a:gd name="connsiteY71" fmla="*/ 312516 h 3750197"/>
              <a:gd name="connsiteX72" fmla="*/ 10098912 w 12199717"/>
              <a:gd name="connsiteY72" fmla="*/ 300941 h 3750197"/>
              <a:gd name="connsiteX73" fmla="*/ 10116274 w 12199717"/>
              <a:gd name="connsiteY73" fmla="*/ 295154 h 3750197"/>
              <a:gd name="connsiteX74" fmla="*/ 10174147 w 12199717"/>
              <a:gd name="connsiteY74" fmla="*/ 289367 h 3750197"/>
              <a:gd name="connsiteX75" fmla="*/ 10781818 w 12199717"/>
              <a:gd name="connsiteY75" fmla="*/ 277792 h 3750197"/>
              <a:gd name="connsiteX76" fmla="*/ 10984375 w 12199717"/>
              <a:gd name="connsiteY76" fmla="*/ 266217 h 3750197"/>
              <a:gd name="connsiteX77" fmla="*/ 11129059 w 12199717"/>
              <a:gd name="connsiteY77" fmla="*/ 260430 h 3750197"/>
              <a:gd name="connsiteX78" fmla="*/ 11308466 w 12199717"/>
              <a:gd name="connsiteY78" fmla="*/ 248855 h 3750197"/>
              <a:gd name="connsiteX79" fmla="*/ 11412638 w 12199717"/>
              <a:gd name="connsiteY79" fmla="*/ 243068 h 3750197"/>
              <a:gd name="connsiteX80" fmla="*/ 11603621 w 12199717"/>
              <a:gd name="connsiteY80" fmla="*/ 231493 h 3750197"/>
              <a:gd name="connsiteX81" fmla="*/ 11719367 w 12199717"/>
              <a:gd name="connsiteY81" fmla="*/ 225706 h 3750197"/>
              <a:gd name="connsiteX82" fmla="*/ 11979798 w 12199717"/>
              <a:gd name="connsiteY82" fmla="*/ 219919 h 3750197"/>
              <a:gd name="connsiteX83" fmla="*/ 12026097 w 12199717"/>
              <a:gd name="connsiteY83" fmla="*/ 214131 h 3750197"/>
              <a:gd name="connsiteX84" fmla="*/ 12130269 w 12199717"/>
              <a:gd name="connsiteY84" fmla="*/ 202557 h 3750197"/>
              <a:gd name="connsiteX85" fmla="*/ 12170780 w 12199717"/>
              <a:gd name="connsiteY85" fmla="*/ 190982 h 3750197"/>
              <a:gd name="connsiteX86" fmla="*/ 12193929 w 12199717"/>
              <a:gd name="connsiteY86" fmla="*/ 185195 h 3750197"/>
              <a:gd name="connsiteX87" fmla="*/ 12199717 w 12199717"/>
              <a:gd name="connsiteY87" fmla="*/ 3750197 h 3750197"/>
              <a:gd name="connsiteX88" fmla="*/ 0 w 12199717"/>
              <a:gd name="connsiteY88" fmla="*/ 3744410 h 3750197"/>
              <a:gd name="connsiteX89" fmla="*/ 0 w 12199717"/>
              <a:gd name="connsiteY8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774557 w 12199717"/>
              <a:gd name="connsiteY38" fmla="*/ 104172 h 3750197"/>
              <a:gd name="connsiteX39" fmla="*/ 4930816 w 12199717"/>
              <a:gd name="connsiteY39" fmla="*/ 127321 h 3750197"/>
              <a:gd name="connsiteX40" fmla="*/ 5029200 w 12199717"/>
              <a:gd name="connsiteY40" fmla="*/ 138896 h 3750197"/>
              <a:gd name="connsiteX41" fmla="*/ 5104436 w 12199717"/>
              <a:gd name="connsiteY41" fmla="*/ 156258 h 3750197"/>
              <a:gd name="connsiteX42" fmla="*/ 5144947 w 12199717"/>
              <a:gd name="connsiteY42" fmla="*/ 162045 h 3750197"/>
              <a:gd name="connsiteX43" fmla="*/ 5359079 w 12199717"/>
              <a:gd name="connsiteY43" fmla="*/ 190982 h 3750197"/>
              <a:gd name="connsiteX44" fmla="*/ 5451676 w 12199717"/>
              <a:gd name="connsiteY44" fmla="*/ 214131 h 3750197"/>
              <a:gd name="connsiteX45" fmla="*/ 5590572 w 12199717"/>
              <a:gd name="connsiteY45" fmla="*/ 237281 h 3750197"/>
              <a:gd name="connsiteX46" fmla="*/ 5654233 w 12199717"/>
              <a:gd name="connsiteY46" fmla="*/ 254643 h 3750197"/>
              <a:gd name="connsiteX47" fmla="*/ 5746831 w 12199717"/>
              <a:gd name="connsiteY47" fmla="*/ 277792 h 3750197"/>
              <a:gd name="connsiteX48" fmla="*/ 5810491 w 12199717"/>
              <a:gd name="connsiteY48" fmla="*/ 289367 h 3750197"/>
              <a:gd name="connsiteX49" fmla="*/ 5868365 w 12199717"/>
              <a:gd name="connsiteY49" fmla="*/ 300941 h 3750197"/>
              <a:gd name="connsiteX50" fmla="*/ 5955175 w 12199717"/>
              <a:gd name="connsiteY50" fmla="*/ 318303 h 3750197"/>
              <a:gd name="connsiteX51" fmla="*/ 6013048 w 12199717"/>
              <a:gd name="connsiteY51" fmla="*/ 335665 h 3750197"/>
              <a:gd name="connsiteX52" fmla="*/ 6117221 w 12199717"/>
              <a:gd name="connsiteY52" fmla="*/ 347240 h 3750197"/>
              <a:gd name="connsiteX53" fmla="*/ 6140370 w 12199717"/>
              <a:gd name="connsiteY53" fmla="*/ 353027 h 3750197"/>
              <a:gd name="connsiteX54" fmla="*/ 6279266 w 12199717"/>
              <a:gd name="connsiteY54" fmla="*/ 364602 h 3750197"/>
              <a:gd name="connsiteX55" fmla="*/ 6412375 w 12199717"/>
              <a:gd name="connsiteY55" fmla="*/ 370389 h 3750197"/>
              <a:gd name="connsiteX56" fmla="*/ 6585995 w 12199717"/>
              <a:gd name="connsiteY56" fmla="*/ 381964 h 3750197"/>
              <a:gd name="connsiteX57" fmla="*/ 6690167 w 12199717"/>
              <a:gd name="connsiteY57" fmla="*/ 387751 h 3750197"/>
              <a:gd name="connsiteX58" fmla="*/ 7275316 w 12199717"/>
              <a:gd name="connsiteY58" fmla="*/ 410901 h 3750197"/>
              <a:gd name="connsiteX59" fmla="*/ 8165940 w 12199717"/>
              <a:gd name="connsiteY59" fmla="*/ 428263 h 3750197"/>
              <a:gd name="connsiteX60" fmla="*/ 9427580 w 12199717"/>
              <a:gd name="connsiteY60" fmla="*/ 410901 h 3750197"/>
              <a:gd name="connsiteX61" fmla="*/ 9531752 w 12199717"/>
              <a:gd name="connsiteY61" fmla="*/ 399326 h 3750197"/>
              <a:gd name="connsiteX62" fmla="*/ 9647499 w 12199717"/>
              <a:gd name="connsiteY62" fmla="*/ 387751 h 3750197"/>
              <a:gd name="connsiteX63" fmla="*/ 9751671 w 12199717"/>
              <a:gd name="connsiteY63" fmla="*/ 376177 h 3750197"/>
              <a:gd name="connsiteX64" fmla="*/ 9878993 w 12199717"/>
              <a:gd name="connsiteY64" fmla="*/ 364602 h 3750197"/>
              <a:gd name="connsiteX65" fmla="*/ 9925291 w 12199717"/>
              <a:gd name="connsiteY65" fmla="*/ 353027 h 3750197"/>
              <a:gd name="connsiteX66" fmla="*/ 9948441 w 12199717"/>
              <a:gd name="connsiteY66" fmla="*/ 347240 h 3750197"/>
              <a:gd name="connsiteX67" fmla="*/ 9983165 w 12199717"/>
              <a:gd name="connsiteY67" fmla="*/ 335665 h 3750197"/>
              <a:gd name="connsiteX68" fmla="*/ 10017889 w 12199717"/>
              <a:gd name="connsiteY68" fmla="*/ 329878 h 3750197"/>
              <a:gd name="connsiteX69" fmla="*/ 10046826 w 12199717"/>
              <a:gd name="connsiteY69" fmla="*/ 318303 h 3750197"/>
              <a:gd name="connsiteX70" fmla="*/ 10081550 w 12199717"/>
              <a:gd name="connsiteY70" fmla="*/ 312516 h 3750197"/>
              <a:gd name="connsiteX71" fmla="*/ 10098912 w 12199717"/>
              <a:gd name="connsiteY71" fmla="*/ 300941 h 3750197"/>
              <a:gd name="connsiteX72" fmla="*/ 10116274 w 12199717"/>
              <a:gd name="connsiteY72" fmla="*/ 295154 h 3750197"/>
              <a:gd name="connsiteX73" fmla="*/ 10174147 w 12199717"/>
              <a:gd name="connsiteY73" fmla="*/ 289367 h 3750197"/>
              <a:gd name="connsiteX74" fmla="*/ 10781818 w 12199717"/>
              <a:gd name="connsiteY74" fmla="*/ 277792 h 3750197"/>
              <a:gd name="connsiteX75" fmla="*/ 10984375 w 12199717"/>
              <a:gd name="connsiteY75" fmla="*/ 266217 h 3750197"/>
              <a:gd name="connsiteX76" fmla="*/ 11129059 w 12199717"/>
              <a:gd name="connsiteY76" fmla="*/ 260430 h 3750197"/>
              <a:gd name="connsiteX77" fmla="*/ 11308466 w 12199717"/>
              <a:gd name="connsiteY77" fmla="*/ 248855 h 3750197"/>
              <a:gd name="connsiteX78" fmla="*/ 11412638 w 12199717"/>
              <a:gd name="connsiteY78" fmla="*/ 243068 h 3750197"/>
              <a:gd name="connsiteX79" fmla="*/ 11603621 w 12199717"/>
              <a:gd name="connsiteY79" fmla="*/ 231493 h 3750197"/>
              <a:gd name="connsiteX80" fmla="*/ 11719367 w 12199717"/>
              <a:gd name="connsiteY80" fmla="*/ 225706 h 3750197"/>
              <a:gd name="connsiteX81" fmla="*/ 11979798 w 12199717"/>
              <a:gd name="connsiteY81" fmla="*/ 219919 h 3750197"/>
              <a:gd name="connsiteX82" fmla="*/ 12026097 w 12199717"/>
              <a:gd name="connsiteY82" fmla="*/ 214131 h 3750197"/>
              <a:gd name="connsiteX83" fmla="*/ 12130269 w 12199717"/>
              <a:gd name="connsiteY83" fmla="*/ 202557 h 3750197"/>
              <a:gd name="connsiteX84" fmla="*/ 12170780 w 12199717"/>
              <a:gd name="connsiteY84" fmla="*/ 190982 h 3750197"/>
              <a:gd name="connsiteX85" fmla="*/ 12193929 w 12199717"/>
              <a:gd name="connsiteY85" fmla="*/ 185195 h 3750197"/>
              <a:gd name="connsiteX86" fmla="*/ 12199717 w 12199717"/>
              <a:gd name="connsiteY86" fmla="*/ 3750197 h 3750197"/>
              <a:gd name="connsiteX87" fmla="*/ 0 w 12199717"/>
              <a:gd name="connsiteY87" fmla="*/ 3744410 h 3750197"/>
              <a:gd name="connsiteX88" fmla="*/ 0 w 12199717"/>
              <a:gd name="connsiteY88"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930816 w 12199717"/>
              <a:gd name="connsiteY38" fmla="*/ 127321 h 3750197"/>
              <a:gd name="connsiteX39" fmla="*/ 5029200 w 12199717"/>
              <a:gd name="connsiteY39" fmla="*/ 138896 h 3750197"/>
              <a:gd name="connsiteX40" fmla="*/ 5104436 w 12199717"/>
              <a:gd name="connsiteY40" fmla="*/ 156258 h 3750197"/>
              <a:gd name="connsiteX41" fmla="*/ 5144947 w 12199717"/>
              <a:gd name="connsiteY41" fmla="*/ 162045 h 3750197"/>
              <a:gd name="connsiteX42" fmla="*/ 5359079 w 12199717"/>
              <a:gd name="connsiteY42" fmla="*/ 190982 h 3750197"/>
              <a:gd name="connsiteX43" fmla="*/ 5451676 w 12199717"/>
              <a:gd name="connsiteY43" fmla="*/ 214131 h 3750197"/>
              <a:gd name="connsiteX44" fmla="*/ 5590572 w 12199717"/>
              <a:gd name="connsiteY44" fmla="*/ 237281 h 3750197"/>
              <a:gd name="connsiteX45" fmla="*/ 5654233 w 12199717"/>
              <a:gd name="connsiteY45" fmla="*/ 254643 h 3750197"/>
              <a:gd name="connsiteX46" fmla="*/ 5746831 w 12199717"/>
              <a:gd name="connsiteY46" fmla="*/ 277792 h 3750197"/>
              <a:gd name="connsiteX47" fmla="*/ 5810491 w 12199717"/>
              <a:gd name="connsiteY47" fmla="*/ 289367 h 3750197"/>
              <a:gd name="connsiteX48" fmla="*/ 5868365 w 12199717"/>
              <a:gd name="connsiteY48" fmla="*/ 300941 h 3750197"/>
              <a:gd name="connsiteX49" fmla="*/ 5955175 w 12199717"/>
              <a:gd name="connsiteY49" fmla="*/ 318303 h 3750197"/>
              <a:gd name="connsiteX50" fmla="*/ 6013048 w 12199717"/>
              <a:gd name="connsiteY50" fmla="*/ 335665 h 3750197"/>
              <a:gd name="connsiteX51" fmla="*/ 6117221 w 12199717"/>
              <a:gd name="connsiteY51" fmla="*/ 347240 h 3750197"/>
              <a:gd name="connsiteX52" fmla="*/ 6140370 w 12199717"/>
              <a:gd name="connsiteY52" fmla="*/ 353027 h 3750197"/>
              <a:gd name="connsiteX53" fmla="*/ 6279266 w 12199717"/>
              <a:gd name="connsiteY53" fmla="*/ 364602 h 3750197"/>
              <a:gd name="connsiteX54" fmla="*/ 6412375 w 12199717"/>
              <a:gd name="connsiteY54" fmla="*/ 370389 h 3750197"/>
              <a:gd name="connsiteX55" fmla="*/ 6585995 w 12199717"/>
              <a:gd name="connsiteY55" fmla="*/ 381964 h 3750197"/>
              <a:gd name="connsiteX56" fmla="*/ 6690167 w 12199717"/>
              <a:gd name="connsiteY56" fmla="*/ 387751 h 3750197"/>
              <a:gd name="connsiteX57" fmla="*/ 7275316 w 12199717"/>
              <a:gd name="connsiteY57" fmla="*/ 410901 h 3750197"/>
              <a:gd name="connsiteX58" fmla="*/ 8165940 w 12199717"/>
              <a:gd name="connsiteY58" fmla="*/ 428263 h 3750197"/>
              <a:gd name="connsiteX59" fmla="*/ 9427580 w 12199717"/>
              <a:gd name="connsiteY59" fmla="*/ 410901 h 3750197"/>
              <a:gd name="connsiteX60" fmla="*/ 9531752 w 12199717"/>
              <a:gd name="connsiteY60" fmla="*/ 399326 h 3750197"/>
              <a:gd name="connsiteX61" fmla="*/ 9647499 w 12199717"/>
              <a:gd name="connsiteY61" fmla="*/ 387751 h 3750197"/>
              <a:gd name="connsiteX62" fmla="*/ 9751671 w 12199717"/>
              <a:gd name="connsiteY62" fmla="*/ 376177 h 3750197"/>
              <a:gd name="connsiteX63" fmla="*/ 9878993 w 12199717"/>
              <a:gd name="connsiteY63" fmla="*/ 364602 h 3750197"/>
              <a:gd name="connsiteX64" fmla="*/ 9925291 w 12199717"/>
              <a:gd name="connsiteY64" fmla="*/ 353027 h 3750197"/>
              <a:gd name="connsiteX65" fmla="*/ 9948441 w 12199717"/>
              <a:gd name="connsiteY65" fmla="*/ 347240 h 3750197"/>
              <a:gd name="connsiteX66" fmla="*/ 9983165 w 12199717"/>
              <a:gd name="connsiteY66" fmla="*/ 335665 h 3750197"/>
              <a:gd name="connsiteX67" fmla="*/ 10017889 w 12199717"/>
              <a:gd name="connsiteY67" fmla="*/ 329878 h 3750197"/>
              <a:gd name="connsiteX68" fmla="*/ 10046826 w 12199717"/>
              <a:gd name="connsiteY68" fmla="*/ 318303 h 3750197"/>
              <a:gd name="connsiteX69" fmla="*/ 10081550 w 12199717"/>
              <a:gd name="connsiteY69" fmla="*/ 312516 h 3750197"/>
              <a:gd name="connsiteX70" fmla="*/ 10098912 w 12199717"/>
              <a:gd name="connsiteY70" fmla="*/ 300941 h 3750197"/>
              <a:gd name="connsiteX71" fmla="*/ 10116274 w 12199717"/>
              <a:gd name="connsiteY71" fmla="*/ 295154 h 3750197"/>
              <a:gd name="connsiteX72" fmla="*/ 10174147 w 12199717"/>
              <a:gd name="connsiteY72" fmla="*/ 289367 h 3750197"/>
              <a:gd name="connsiteX73" fmla="*/ 10781818 w 12199717"/>
              <a:gd name="connsiteY73" fmla="*/ 277792 h 3750197"/>
              <a:gd name="connsiteX74" fmla="*/ 10984375 w 12199717"/>
              <a:gd name="connsiteY74" fmla="*/ 266217 h 3750197"/>
              <a:gd name="connsiteX75" fmla="*/ 11129059 w 12199717"/>
              <a:gd name="connsiteY75" fmla="*/ 260430 h 3750197"/>
              <a:gd name="connsiteX76" fmla="*/ 11308466 w 12199717"/>
              <a:gd name="connsiteY76" fmla="*/ 248855 h 3750197"/>
              <a:gd name="connsiteX77" fmla="*/ 11412638 w 12199717"/>
              <a:gd name="connsiteY77" fmla="*/ 243068 h 3750197"/>
              <a:gd name="connsiteX78" fmla="*/ 11603621 w 12199717"/>
              <a:gd name="connsiteY78" fmla="*/ 231493 h 3750197"/>
              <a:gd name="connsiteX79" fmla="*/ 11719367 w 12199717"/>
              <a:gd name="connsiteY79" fmla="*/ 225706 h 3750197"/>
              <a:gd name="connsiteX80" fmla="*/ 11979798 w 12199717"/>
              <a:gd name="connsiteY80" fmla="*/ 219919 h 3750197"/>
              <a:gd name="connsiteX81" fmla="*/ 12026097 w 12199717"/>
              <a:gd name="connsiteY81" fmla="*/ 214131 h 3750197"/>
              <a:gd name="connsiteX82" fmla="*/ 12130269 w 12199717"/>
              <a:gd name="connsiteY82" fmla="*/ 202557 h 3750197"/>
              <a:gd name="connsiteX83" fmla="*/ 12170780 w 12199717"/>
              <a:gd name="connsiteY83" fmla="*/ 190982 h 3750197"/>
              <a:gd name="connsiteX84" fmla="*/ 12193929 w 12199717"/>
              <a:gd name="connsiteY84" fmla="*/ 185195 h 3750197"/>
              <a:gd name="connsiteX85" fmla="*/ 12199717 w 12199717"/>
              <a:gd name="connsiteY85" fmla="*/ 3750197 h 3750197"/>
              <a:gd name="connsiteX86" fmla="*/ 0 w 12199717"/>
              <a:gd name="connsiteY86" fmla="*/ 3744410 h 3750197"/>
              <a:gd name="connsiteX87" fmla="*/ 0 w 12199717"/>
              <a:gd name="connsiteY87"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930816 w 12199717"/>
              <a:gd name="connsiteY37" fmla="*/ 127321 h 3750197"/>
              <a:gd name="connsiteX38" fmla="*/ 5029200 w 12199717"/>
              <a:gd name="connsiteY38" fmla="*/ 138896 h 3750197"/>
              <a:gd name="connsiteX39" fmla="*/ 5104436 w 12199717"/>
              <a:gd name="connsiteY39" fmla="*/ 156258 h 3750197"/>
              <a:gd name="connsiteX40" fmla="*/ 5144947 w 12199717"/>
              <a:gd name="connsiteY40" fmla="*/ 162045 h 3750197"/>
              <a:gd name="connsiteX41" fmla="*/ 5359079 w 12199717"/>
              <a:gd name="connsiteY41" fmla="*/ 190982 h 3750197"/>
              <a:gd name="connsiteX42" fmla="*/ 5451676 w 12199717"/>
              <a:gd name="connsiteY42" fmla="*/ 214131 h 3750197"/>
              <a:gd name="connsiteX43" fmla="*/ 5590572 w 12199717"/>
              <a:gd name="connsiteY43" fmla="*/ 237281 h 3750197"/>
              <a:gd name="connsiteX44" fmla="*/ 5654233 w 12199717"/>
              <a:gd name="connsiteY44" fmla="*/ 254643 h 3750197"/>
              <a:gd name="connsiteX45" fmla="*/ 5746831 w 12199717"/>
              <a:gd name="connsiteY45" fmla="*/ 277792 h 3750197"/>
              <a:gd name="connsiteX46" fmla="*/ 5810491 w 12199717"/>
              <a:gd name="connsiteY46" fmla="*/ 289367 h 3750197"/>
              <a:gd name="connsiteX47" fmla="*/ 5868365 w 12199717"/>
              <a:gd name="connsiteY47" fmla="*/ 300941 h 3750197"/>
              <a:gd name="connsiteX48" fmla="*/ 5955175 w 12199717"/>
              <a:gd name="connsiteY48" fmla="*/ 318303 h 3750197"/>
              <a:gd name="connsiteX49" fmla="*/ 6013048 w 12199717"/>
              <a:gd name="connsiteY49" fmla="*/ 335665 h 3750197"/>
              <a:gd name="connsiteX50" fmla="*/ 6117221 w 12199717"/>
              <a:gd name="connsiteY50" fmla="*/ 347240 h 3750197"/>
              <a:gd name="connsiteX51" fmla="*/ 6140370 w 12199717"/>
              <a:gd name="connsiteY51" fmla="*/ 353027 h 3750197"/>
              <a:gd name="connsiteX52" fmla="*/ 6279266 w 12199717"/>
              <a:gd name="connsiteY52" fmla="*/ 364602 h 3750197"/>
              <a:gd name="connsiteX53" fmla="*/ 6412375 w 12199717"/>
              <a:gd name="connsiteY53" fmla="*/ 370389 h 3750197"/>
              <a:gd name="connsiteX54" fmla="*/ 6585995 w 12199717"/>
              <a:gd name="connsiteY54" fmla="*/ 381964 h 3750197"/>
              <a:gd name="connsiteX55" fmla="*/ 6690167 w 12199717"/>
              <a:gd name="connsiteY55" fmla="*/ 387751 h 3750197"/>
              <a:gd name="connsiteX56" fmla="*/ 7275316 w 12199717"/>
              <a:gd name="connsiteY56" fmla="*/ 410901 h 3750197"/>
              <a:gd name="connsiteX57" fmla="*/ 8165940 w 12199717"/>
              <a:gd name="connsiteY57" fmla="*/ 428263 h 3750197"/>
              <a:gd name="connsiteX58" fmla="*/ 9427580 w 12199717"/>
              <a:gd name="connsiteY58" fmla="*/ 410901 h 3750197"/>
              <a:gd name="connsiteX59" fmla="*/ 9531752 w 12199717"/>
              <a:gd name="connsiteY59" fmla="*/ 399326 h 3750197"/>
              <a:gd name="connsiteX60" fmla="*/ 9647499 w 12199717"/>
              <a:gd name="connsiteY60" fmla="*/ 387751 h 3750197"/>
              <a:gd name="connsiteX61" fmla="*/ 9751671 w 12199717"/>
              <a:gd name="connsiteY61" fmla="*/ 376177 h 3750197"/>
              <a:gd name="connsiteX62" fmla="*/ 9878993 w 12199717"/>
              <a:gd name="connsiteY62" fmla="*/ 364602 h 3750197"/>
              <a:gd name="connsiteX63" fmla="*/ 9925291 w 12199717"/>
              <a:gd name="connsiteY63" fmla="*/ 353027 h 3750197"/>
              <a:gd name="connsiteX64" fmla="*/ 9948441 w 12199717"/>
              <a:gd name="connsiteY64" fmla="*/ 347240 h 3750197"/>
              <a:gd name="connsiteX65" fmla="*/ 9983165 w 12199717"/>
              <a:gd name="connsiteY65" fmla="*/ 335665 h 3750197"/>
              <a:gd name="connsiteX66" fmla="*/ 10017889 w 12199717"/>
              <a:gd name="connsiteY66" fmla="*/ 329878 h 3750197"/>
              <a:gd name="connsiteX67" fmla="*/ 10046826 w 12199717"/>
              <a:gd name="connsiteY67" fmla="*/ 318303 h 3750197"/>
              <a:gd name="connsiteX68" fmla="*/ 10081550 w 12199717"/>
              <a:gd name="connsiteY68" fmla="*/ 312516 h 3750197"/>
              <a:gd name="connsiteX69" fmla="*/ 10098912 w 12199717"/>
              <a:gd name="connsiteY69" fmla="*/ 300941 h 3750197"/>
              <a:gd name="connsiteX70" fmla="*/ 10116274 w 12199717"/>
              <a:gd name="connsiteY70" fmla="*/ 295154 h 3750197"/>
              <a:gd name="connsiteX71" fmla="*/ 10174147 w 12199717"/>
              <a:gd name="connsiteY71" fmla="*/ 289367 h 3750197"/>
              <a:gd name="connsiteX72" fmla="*/ 10781818 w 12199717"/>
              <a:gd name="connsiteY72" fmla="*/ 277792 h 3750197"/>
              <a:gd name="connsiteX73" fmla="*/ 10984375 w 12199717"/>
              <a:gd name="connsiteY73" fmla="*/ 266217 h 3750197"/>
              <a:gd name="connsiteX74" fmla="*/ 11129059 w 12199717"/>
              <a:gd name="connsiteY74" fmla="*/ 260430 h 3750197"/>
              <a:gd name="connsiteX75" fmla="*/ 11308466 w 12199717"/>
              <a:gd name="connsiteY75" fmla="*/ 248855 h 3750197"/>
              <a:gd name="connsiteX76" fmla="*/ 11412638 w 12199717"/>
              <a:gd name="connsiteY76" fmla="*/ 243068 h 3750197"/>
              <a:gd name="connsiteX77" fmla="*/ 11603621 w 12199717"/>
              <a:gd name="connsiteY77" fmla="*/ 231493 h 3750197"/>
              <a:gd name="connsiteX78" fmla="*/ 11719367 w 12199717"/>
              <a:gd name="connsiteY78" fmla="*/ 225706 h 3750197"/>
              <a:gd name="connsiteX79" fmla="*/ 11979798 w 12199717"/>
              <a:gd name="connsiteY79" fmla="*/ 219919 h 3750197"/>
              <a:gd name="connsiteX80" fmla="*/ 12026097 w 12199717"/>
              <a:gd name="connsiteY80" fmla="*/ 214131 h 3750197"/>
              <a:gd name="connsiteX81" fmla="*/ 12130269 w 12199717"/>
              <a:gd name="connsiteY81" fmla="*/ 202557 h 3750197"/>
              <a:gd name="connsiteX82" fmla="*/ 12170780 w 12199717"/>
              <a:gd name="connsiteY82" fmla="*/ 190982 h 3750197"/>
              <a:gd name="connsiteX83" fmla="*/ 12193929 w 12199717"/>
              <a:gd name="connsiteY83" fmla="*/ 185195 h 3750197"/>
              <a:gd name="connsiteX84" fmla="*/ 12199717 w 12199717"/>
              <a:gd name="connsiteY84" fmla="*/ 3750197 h 3750197"/>
              <a:gd name="connsiteX85" fmla="*/ 0 w 12199717"/>
              <a:gd name="connsiteY85" fmla="*/ 3744410 h 3750197"/>
              <a:gd name="connsiteX86" fmla="*/ 0 w 12199717"/>
              <a:gd name="connsiteY86"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260431 w 12199717"/>
              <a:gd name="connsiteY4" fmla="*/ 196769 h 3750197"/>
              <a:gd name="connsiteX5" fmla="*/ 318304 w 12199717"/>
              <a:gd name="connsiteY5" fmla="*/ 185195 h 3750197"/>
              <a:gd name="connsiteX6" fmla="*/ 457200 w 12199717"/>
              <a:gd name="connsiteY6" fmla="*/ 173620 h 3750197"/>
              <a:gd name="connsiteX7" fmla="*/ 515074 w 12199717"/>
              <a:gd name="connsiteY7" fmla="*/ 167833 h 3750197"/>
              <a:gd name="connsiteX8" fmla="*/ 555585 w 12199717"/>
              <a:gd name="connsiteY8" fmla="*/ 162045 h 3750197"/>
              <a:gd name="connsiteX9" fmla="*/ 601884 w 12199717"/>
              <a:gd name="connsiteY9" fmla="*/ 156258 h 3750197"/>
              <a:gd name="connsiteX10" fmla="*/ 642395 w 12199717"/>
              <a:gd name="connsiteY10" fmla="*/ 150470 h 3750197"/>
              <a:gd name="connsiteX11" fmla="*/ 700269 w 12199717"/>
              <a:gd name="connsiteY11" fmla="*/ 144683 h 3750197"/>
              <a:gd name="connsiteX12" fmla="*/ 746567 w 12199717"/>
              <a:gd name="connsiteY12" fmla="*/ 138896 h 3750197"/>
              <a:gd name="connsiteX13" fmla="*/ 769717 w 12199717"/>
              <a:gd name="connsiteY13" fmla="*/ 133108 h 3750197"/>
              <a:gd name="connsiteX14" fmla="*/ 821803 w 12199717"/>
              <a:gd name="connsiteY14" fmla="*/ 127321 h 3750197"/>
              <a:gd name="connsiteX15" fmla="*/ 856527 w 12199717"/>
              <a:gd name="connsiteY15" fmla="*/ 121534 h 3750197"/>
              <a:gd name="connsiteX16" fmla="*/ 966486 w 12199717"/>
              <a:gd name="connsiteY16" fmla="*/ 104172 h 3750197"/>
              <a:gd name="connsiteX17" fmla="*/ 1070659 w 12199717"/>
              <a:gd name="connsiteY17" fmla="*/ 92597 h 3750197"/>
              <a:gd name="connsiteX18" fmla="*/ 1099595 w 12199717"/>
              <a:gd name="connsiteY18" fmla="*/ 86810 h 3750197"/>
              <a:gd name="connsiteX19" fmla="*/ 1151681 w 12199717"/>
              <a:gd name="connsiteY19" fmla="*/ 75235 h 3750197"/>
              <a:gd name="connsiteX20" fmla="*/ 1261641 w 12199717"/>
              <a:gd name="connsiteY20" fmla="*/ 63660 h 3750197"/>
              <a:gd name="connsiteX21" fmla="*/ 1406324 w 12199717"/>
              <a:gd name="connsiteY21" fmla="*/ 57873 h 3750197"/>
              <a:gd name="connsiteX22" fmla="*/ 1504709 w 12199717"/>
              <a:gd name="connsiteY22" fmla="*/ 52086 h 3750197"/>
              <a:gd name="connsiteX23" fmla="*/ 1765140 w 12199717"/>
              <a:gd name="connsiteY23" fmla="*/ 40511 h 3750197"/>
              <a:gd name="connsiteX24" fmla="*/ 1840375 w 12199717"/>
              <a:gd name="connsiteY24" fmla="*/ 34724 h 3750197"/>
              <a:gd name="connsiteX25" fmla="*/ 1886674 w 12199717"/>
              <a:gd name="connsiteY25" fmla="*/ 28936 h 3750197"/>
              <a:gd name="connsiteX26" fmla="*/ 2013995 w 12199717"/>
              <a:gd name="connsiteY26" fmla="*/ 23149 h 3750197"/>
              <a:gd name="connsiteX27" fmla="*/ 2118167 w 12199717"/>
              <a:gd name="connsiteY27" fmla="*/ 17362 h 3750197"/>
              <a:gd name="connsiteX28" fmla="*/ 2338086 w 12199717"/>
              <a:gd name="connsiteY28" fmla="*/ 5787 h 3750197"/>
              <a:gd name="connsiteX29" fmla="*/ 2772137 w 12199717"/>
              <a:gd name="connsiteY29" fmla="*/ 0 h 3750197"/>
              <a:gd name="connsiteX30" fmla="*/ 2974694 w 12199717"/>
              <a:gd name="connsiteY30" fmla="*/ 11574 h 3750197"/>
              <a:gd name="connsiteX31" fmla="*/ 3269848 w 12199717"/>
              <a:gd name="connsiteY31" fmla="*/ 17362 h 3750197"/>
              <a:gd name="connsiteX32" fmla="*/ 3975904 w 12199717"/>
              <a:gd name="connsiteY32" fmla="*/ 23149 h 3750197"/>
              <a:gd name="connsiteX33" fmla="*/ 4109013 w 12199717"/>
              <a:gd name="connsiteY33" fmla="*/ 28936 h 3750197"/>
              <a:gd name="connsiteX34" fmla="*/ 4178461 w 12199717"/>
              <a:gd name="connsiteY34" fmla="*/ 34724 h 3750197"/>
              <a:gd name="connsiteX35" fmla="*/ 4508340 w 12199717"/>
              <a:gd name="connsiteY35" fmla="*/ 63660 h 3750197"/>
              <a:gd name="connsiteX36" fmla="*/ 4930816 w 12199717"/>
              <a:gd name="connsiteY36" fmla="*/ 127321 h 3750197"/>
              <a:gd name="connsiteX37" fmla="*/ 5029200 w 12199717"/>
              <a:gd name="connsiteY37" fmla="*/ 138896 h 3750197"/>
              <a:gd name="connsiteX38" fmla="*/ 5104436 w 12199717"/>
              <a:gd name="connsiteY38" fmla="*/ 156258 h 3750197"/>
              <a:gd name="connsiteX39" fmla="*/ 5144947 w 12199717"/>
              <a:gd name="connsiteY39" fmla="*/ 162045 h 3750197"/>
              <a:gd name="connsiteX40" fmla="*/ 5359079 w 12199717"/>
              <a:gd name="connsiteY40" fmla="*/ 190982 h 3750197"/>
              <a:gd name="connsiteX41" fmla="*/ 5451676 w 12199717"/>
              <a:gd name="connsiteY41" fmla="*/ 214131 h 3750197"/>
              <a:gd name="connsiteX42" fmla="*/ 5590572 w 12199717"/>
              <a:gd name="connsiteY42" fmla="*/ 237281 h 3750197"/>
              <a:gd name="connsiteX43" fmla="*/ 5654233 w 12199717"/>
              <a:gd name="connsiteY43" fmla="*/ 254643 h 3750197"/>
              <a:gd name="connsiteX44" fmla="*/ 5746831 w 12199717"/>
              <a:gd name="connsiteY44" fmla="*/ 277792 h 3750197"/>
              <a:gd name="connsiteX45" fmla="*/ 5810491 w 12199717"/>
              <a:gd name="connsiteY45" fmla="*/ 289367 h 3750197"/>
              <a:gd name="connsiteX46" fmla="*/ 5868365 w 12199717"/>
              <a:gd name="connsiteY46" fmla="*/ 300941 h 3750197"/>
              <a:gd name="connsiteX47" fmla="*/ 5955175 w 12199717"/>
              <a:gd name="connsiteY47" fmla="*/ 318303 h 3750197"/>
              <a:gd name="connsiteX48" fmla="*/ 6013048 w 12199717"/>
              <a:gd name="connsiteY48" fmla="*/ 335665 h 3750197"/>
              <a:gd name="connsiteX49" fmla="*/ 6117221 w 12199717"/>
              <a:gd name="connsiteY49" fmla="*/ 347240 h 3750197"/>
              <a:gd name="connsiteX50" fmla="*/ 6140370 w 12199717"/>
              <a:gd name="connsiteY50" fmla="*/ 353027 h 3750197"/>
              <a:gd name="connsiteX51" fmla="*/ 6279266 w 12199717"/>
              <a:gd name="connsiteY51" fmla="*/ 364602 h 3750197"/>
              <a:gd name="connsiteX52" fmla="*/ 6412375 w 12199717"/>
              <a:gd name="connsiteY52" fmla="*/ 370389 h 3750197"/>
              <a:gd name="connsiteX53" fmla="*/ 6585995 w 12199717"/>
              <a:gd name="connsiteY53" fmla="*/ 381964 h 3750197"/>
              <a:gd name="connsiteX54" fmla="*/ 6690167 w 12199717"/>
              <a:gd name="connsiteY54" fmla="*/ 387751 h 3750197"/>
              <a:gd name="connsiteX55" fmla="*/ 7275316 w 12199717"/>
              <a:gd name="connsiteY55" fmla="*/ 410901 h 3750197"/>
              <a:gd name="connsiteX56" fmla="*/ 8165940 w 12199717"/>
              <a:gd name="connsiteY56" fmla="*/ 428263 h 3750197"/>
              <a:gd name="connsiteX57" fmla="*/ 9427580 w 12199717"/>
              <a:gd name="connsiteY57" fmla="*/ 410901 h 3750197"/>
              <a:gd name="connsiteX58" fmla="*/ 9531752 w 12199717"/>
              <a:gd name="connsiteY58" fmla="*/ 399326 h 3750197"/>
              <a:gd name="connsiteX59" fmla="*/ 9647499 w 12199717"/>
              <a:gd name="connsiteY59" fmla="*/ 387751 h 3750197"/>
              <a:gd name="connsiteX60" fmla="*/ 9751671 w 12199717"/>
              <a:gd name="connsiteY60" fmla="*/ 376177 h 3750197"/>
              <a:gd name="connsiteX61" fmla="*/ 9878993 w 12199717"/>
              <a:gd name="connsiteY61" fmla="*/ 364602 h 3750197"/>
              <a:gd name="connsiteX62" fmla="*/ 9925291 w 12199717"/>
              <a:gd name="connsiteY62" fmla="*/ 353027 h 3750197"/>
              <a:gd name="connsiteX63" fmla="*/ 9948441 w 12199717"/>
              <a:gd name="connsiteY63" fmla="*/ 347240 h 3750197"/>
              <a:gd name="connsiteX64" fmla="*/ 9983165 w 12199717"/>
              <a:gd name="connsiteY64" fmla="*/ 335665 h 3750197"/>
              <a:gd name="connsiteX65" fmla="*/ 10017889 w 12199717"/>
              <a:gd name="connsiteY65" fmla="*/ 329878 h 3750197"/>
              <a:gd name="connsiteX66" fmla="*/ 10046826 w 12199717"/>
              <a:gd name="connsiteY66" fmla="*/ 318303 h 3750197"/>
              <a:gd name="connsiteX67" fmla="*/ 10081550 w 12199717"/>
              <a:gd name="connsiteY67" fmla="*/ 312516 h 3750197"/>
              <a:gd name="connsiteX68" fmla="*/ 10098912 w 12199717"/>
              <a:gd name="connsiteY68" fmla="*/ 300941 h 3750197"/>
              <a:gd name="connsiteX69" fmla="*/ 10116274 w 12199717"/>
              <a:gd name="connsiteY69" fmla="*/ 295154 h 3750197"/>
              <a:gd name="connsiteX70" fmla="*/ 10174147 w 12199717"/>
              <a:gd name="connsiteY70" fmla="*/ 289367 h 3750197"/>
              <a:gd name="connsiteX71" fmla="*/ 10781818 w 12199717"/>
              <a:gd name="connsiteY71" fmla="*/ 277792 h 3750197"/>
              <a:gd name="connsiteX72" fmla="*/ 10984375 w 12199717"/>
              <a:gd name="connsiteY72" fmla="*/ 266217 h 3750197"/>
              <a:gd name="connsiteX73" fmla="*/ 11129059 w 12199717"/>
              <a:gd name="connsiteY73" fmla="*/ 260430 h 3750197"/>
              <a:gd name="connsiteX74" fmla="*/ 11308466 w 12199717"/>
              <a:gd name="connsiteY74" fmla="*/ 248855 h 3750197"/>
              <a:gd name="connsiteX75" fmla="*/ 11412638 w 12199717"/>
              <a:gd name="connsiteY75" fmla="*/ 243068 h 3750197"/>
              <a:gd name="connsiteX76" fmla="*/ 11603621 w 12199717"/>
              <a:gd name="connsiteY76" fmla="*/ 231493 h 3750197"/>
              <a:gd name="connsiteX77" fmla="*/ 11719367 w 12199717"/>
              <a:gd name="connsiteY77" fmla="*/ 225706 h 3750197"/>
              <a:gd name="connsiteX78" fmla="*/ 11979798 w 12199717"/>
              <a:gd name="connsiteY78" fmla="*/ 219919 h 3750197"/>
              <a:gd name="connsiteX79" fmla="*/ 12026097 w 12199717"/>
              <a:gd name="connsiteY79" fmla="*/ 214131 h 3750197"/>
              <a:gd name="connsiteX80" fmla="*/ 12130269 w 12199717"/>
              <a:gd name="connsiteY80" fmla="*/ 202557 h 3750197"/>
              <a:gd name="connsiteX81" fmla="*/ 12170780 w 12199717"/>
              <a:gd name="connsiteY81" fmla="*/ 190982 h 3750197"/>
              <a:gd name="connsiteX82" fmla="*/ 12193929 w 12199717"/>
              <a:gd name="connsiteY82" fmla="*/ 185195 h 3750197"/>
              <a:gd name="connsiteX83" fmla="*/ 12199717 w 12199717"/>
              <a:gd name="connsiteY83" fmla="*/ 3750197 h 3750197"/>
              <a:gd name="connsiteX84" fmla="*/ 0 w 12199717"/>
              <a:gd name="connsiteY84" fmla="*/ 3744410 h 3750197"/>
              <a:gd name="connsiteX85" fmla="*/ 0 w 12199717"/>
              <a:gd name="connsiteY85"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260431 w 12199717"/>
              <a:gd name="connsiteY4" fmla="*/ 196769 h 3750197"/>
              <a:gd name="connsiteX5" fmla="*/ 457200 w 12199717"/>
              <a:gd name="connsiteY5" fmla="*/ 173620 h 3750197"/>
              <a:gd name="connsiteX6" fmla="*/ 515074 w 12199717"/>
              <a:gd name="connsiteY6" fmla="*/ 167833 h 3750197"/>
              <a:gd name="connsiteX7" fmla="*/ 555585 w 12199717"/>
              <a:gd name="connsiteY7" fmla="*/ 162045 h 3750197"/>
              <a:gd name="connsiteX8" fmla="*/ 601884 w 12199717"/>
              <a:gd name="connsiteY8" fmla="*/ 156258 h 3750197"/>
              <a:gd name="connsiteX9" fmla="*/ 642395 w 12199717"/>
              <a:gd name="connsiteY9" fmla="*/ 150470 h 3750197"/>
              <a:gd name="connsiteX10" fmla="*/ 700269 w 12199717"/>
              <a:gd name="connsiteY10" fmla="*/ 144683 h 3750197"/>
              <a:gd name="connsiteX11" fmla="*/ 746567 w 12199717"/>
              <a:gd name="connsiteY11" fmla="*/ 138896 h 3750197"/>
              <a:gd name="connsiteX12" fmla="*/ 769717 w 12199717"/>
              <a:gd name="connsiteY12" fmla="*/ 133108 h 3750197"/>
              <a:gd name="connsiteX13" fmla="*/ 821803 w 12199717"/>
              <a:gd name="connsiteY13" fmla="*/ 127321 h 3750197"/>
              <a:gd name="connsiteX14" fmla="*/ 856527 w 12199717"/>
              <a:gd name="connsiteY14" fmla="*/ 121534 h 3750197"/>
              <a:gd name="connsiteX15" fmla="*/ 966486 w 12199717"/>
              <a:gd name="connsiteY15" fmla="*/ 104172 h 3750197"/>
              <a:gd name="connsiteX16" fmla="*/ 1070659 w 12199717"/>
              <a:gd name="connsiteY16" fmla="*/ 92597 h 3750197"/>
              <a:gd name="connsiteX17" fmla="*/ 1099595 w 12199717"/>
              <a:gd name="connsiteY17" fmla="*/ 86810 h 3750197"/>
              <a:gd name="connsiteX18" fmla="*/ 1151681 w 12199717"/>
              <a:gd name="connsiteY18" fmla="*/ 75235 h 3750197"/>
              <a:gd name="connsiteX19" fmla="*/ 1261641 w 12199717"/>
              <a:gd name="connsiteY19" fmla="*/ 63660 h 3750197"/>
              <a:gd name="connsiteX20" fmla="*/ 1406324 w 12199717"/>
              <a:gd name="connsiteY20" fmla="*/ 57873 h 3750197"/>
              <a:gd name="connsiteX21" fmla="*/ 1504709 w 12199717"/>
              <a:gd name="connsiteY21" fmla="*/ 52086 h 3750197"/>
              <a:gd name="connsiteX22" fmla="*/ 1765140 w 12199717"/>
              <a:gd name="connsiteY22" fmla="*/ 40511 h 3750197"/>
              <a:gd name="connsiteX23" fmla="*/ 1840375 w 12199717"/>
              <a:gd name="connsiteY23" fmla="*/ 34724 h 3750197"/>
              <a:gd name="connsiteX24" fmla="*/ 1886674 w 12199717"/>
              <a:gd name="connsiteY24" fmla="*/ 28936 h 3750197"/>
              <a:gd name="connsiteX25" fmla="*/ 2013995 w 12199717"/>
              <a:gd name="connsiteY25" fmla="*/ 23149 h 3750197"/>
              <a:gd name="connsiteX26" fmla="*/ 2118167 w 12199717"/>
              <a:gd name="connsiteY26" fmla="*/ 17362 h 3750197"/>
              <a:gd name="connsiteX27" fmla="*/ 2338086 w 12199717"/>
              <a:gd name="connsiteY27" fmla="*/ 5787 h 3750197"/>
              <a:gd name="connsiteX28" fmla="*/ 2772137 w 12199717"/>
              <a:gd name="connsiteY28" fmla="*/ 0 h 3750197"/>
              <a:gd name="connsiteX29" fmla="*/ 2974694 w 12199717"/>
              <a:gd name="connsiteY29" fmla="*/ 11574 h 3750197"/>
              <a:gd name="connsiteX30" fmla="*/ 3269848 w 12199717"/>
              <a:gd name="connsiteY30" fmla="*/ 17362 h 3750197"/>
              <a:gd name="connsiteX31" fmla="*/ 3975904 w 12199717"/>
              <a:gd name="connsiteY31" fmla="*/ 23149 h 3750197"/>
              <a:gd name="connsiteX32" fmla="*/ 4109013 w 12199717"/>
              <a:gd name="connsiteY32" fmla="*/ 28936 h 3750197"/>
              <a:gd name="connsiteX33" fmla="*/ 4178461 w 12199717"/>
              <a:gd name="connsiteY33" fmla="*/ 34724 h 3750197"/>
              <a:gd name="connsiteX34" fmla="*/ 4508340 w 12199717"/>
              <a:gd name="connsiteY34" fmla="*/ 63660 h 3750197"/>
              <a:gd name="connsiteX35" fmla="*/ 4930816 w 12199717"/>
              <a:gd name="connsiteY35" fmla="*/ 127321 h 3750197"/>
              <a:gd name="connsiteX36" fmla="*/ 5029200 w 12199717"/>
              <a:gd name="connsiteY36" fmla="*/ 138896 h 3750197"/>
              <a:gd name="connsiteX37" fmla="*/ 5104436 w 12199717"/>
              <a:gd name="connsiteY37" fmla="*/ 156258 h 3750197"/>
              <a:gd name="connsiteX38" fmla="*/ 5144947 w 12199717"/>
              <a:gd name="connsiteY38" fmla="*/ 162045 h 3750197"/>
              <a:gd name="connsiteX39" fmla="*/ 5359079 w 12199717"/>
              <a:gd name="connsiteY39" fmla="*/ 190982 h 3750197"/>
              <a:gd name="connsiteX40" fmla="*/ 5451676 w 12199717"/>
              <a:gd name="connsiteY40" fmla="*/ 214131 h 3750197"/>
              <a:gd name="connsiteX41" fmla="*/ 5590572 w 12199717"/>
              <a:gd name="connsiteY41" fmla="*/ 237281 h 3750197"/>
              <a:gd name="connsiteX42" fmla="*/ 5654233 w 12199717"/>
              <a:gd name="connsiteY42" fmla="*/ 254643 h 3750197"/>
              <a:gd name="connsiteX43" fmla="*/ 5746831 w 12199717"/>
              <a:gd name="connsiteY43" fmla="*/ 277792 h 3750197"/>
              <a:gd name="connsiteX44" fmla="*/ 5810491 w 12199717"/>
              <a:gd name="connsiteY44" fmla="*/ 289367 h 3750197"/>
              <a:gd name="connsiteX45" fmla="*/ 5868365 w 12199717"/>
              <a:gd name="connsiteY45" fmla="*/ 300941 h 3750197"/>
              <a:gd name="connsiteX46" fmla="*/ 5955175 w 12199717"/>
              <a:gd name="connsiteY46" fmla="*/ 318303 h 3750197"/>
              <a:gd name="connsiteX47" fmla="*/ 6013048 w 12199717"/>
              <a:gd name="connsiteY47" fmla="*/ 335665 h 3750197"/>
              <a:gd name="connsiteX48" fmla="*/ 6117221 w 12199717"/>
              <a:gd name="connsiteY48" fmla="*/ 347240 h 3750197"/>
              <a:gd name="connsiteX49" fmla="*/ 6140370 w 12199717"/>
              <a:gd name="connsiteY49" fmla="*/ 353027 h 3750197"/>
              <a:gd name="connsiteX50" fmla="*/ 6279266 w 12199717"/>
              <a:gd name="connsiteY50" fmla="*/ 364602 h 3750197"/>
              <a:gd name="connsiteX51" fmla="*/ 6412375 w 12199717"/>
              <a:gd name="connsiteY51" fmla="*/ 370389 h 3750197"/>
              <a:gd name="connsiteX52" fmla="*/ 6585995 w 12199717"/>
              <a:gd name="connsiteY52" fmla="*/ 381964 h 3750197"/>
              <a:gd name="connsiteX53" fmla="*/ 6690167 w 12199717"/>
              <a:gd name="connsiteY53" fmla="*/ 387751 h 3750197"/>
              <a:gd name="connsiteX54" fmla="*/ 7275316 w 12199717"/>
              <a:gd name="connsiteY54" fmla="*/ 410901 h 3750197"/>
              <a:gd name="connsiteX55" fmla="*/ 8165940 w 12199717"/>
              <a:gd name="connsiteY55" fmla="*/ 428263 h 3750197"/>
              <a:gd name="connsiteX56" fmla="*/ 9427580 w 12199717"/>
              <a:gd name="connsiteY56" fmla="*/ 410901 h 3750197"/>
              <a:gd name="connsiteX57" fmla="*/ 9531752 w 12199717"/>
              <a:gd name="connsiteY57" fmla="*/ 399326 h 3750197"/>
              <a:gd name="connsiteX58" fmla="*/ 9647499 w 12199717"/>
              <a:gd name="connsiteY58" fmla="*/ 387751 h 3750197"/>
              <a:gd name="connsiteX59" fmla="*/ 9751671 w 12199717"/>
              <a:gd name="connsiteY59" fmla="*/ 376177 h 3750197"/>
              <a:gd name="connsiteX60" fmla="*/ 9878993 w 12199717"/>
              <a:gd name="connsiteY60" fmla="*/ 364602 h 3750197"/>
              <a:gd name="connsiteX61" fmla="*/ 9925291 w 12199717"/>
              <a:gd name="connsiteY61" fmla="*/ 353027 h 3750197"/>
              <a:gd name="connsiteX62" fmla="*/ 9948441 w 12199717"/>
              <a:gd name="connsiteY62" fmla="*/ 347240 h 3750197"/>
              <a:gd name="connsiteX63" fmla="*/ 9983165 w 12199717"/>
              <a:gd name="connsiteY63" fmla="*/ 335665 h 3750197"/>
              <a:gd name="connsiteX64" fmla="*/ 10017889 w 12199717"/>
              <a:gd name="connsiteY64" fmla="*/ 329878 h 3750197"/>
              <a:gd name="connsiteX65" fmla="*/ 10046826 w 12199717"/>
              <a:gd name="connsiteY65" fmla="*/ 318303 h 3750197"/>
              <a:gd name="connsiteX66" fmla="*/ 10081550 w 12199717"/>
              <a:gd name="connsiteY66" fmla="*/ 312516 h 3750197"/>
              <a:gd name="connsiteX67" fmla="*/ 10098912 w 12199717"/>
              <a:gd name="connsiteY67" fmla="*/ 300941 h 3750197"/>
              <a:gd name="connsiteX68" fmla="*/ 10116274 w 12199717"/>
              <a:gd name="connsiteY68" fmla="*/ 295154 h 3750197"/>
              <a:gd name="connsiteX69" fmla="*/ 10174147 w 12199717"/>
              <a:gd name="connsiteY69" fmla="*/ 289367 h 3750197"/>
              <a:gd name="connsiteX70" fmla="*/ 10781818 w 12199717"/>
              <a:gd name="connsiteY70" fmla="*/ 277792 h 3750197"/>
              <a:gd name="connsiteX71" fmla="*/ 10984375 w 12199717"/>
              <a:gd name="connsiteY71" fmla="*/ 266217 h 3750197"/>
              <a:gd name="connsiteX72" fmla="*/ 11129059 w 12199717"/>
              <a:gd name="connsiteY72" fmla="*/ 260430 h 3750197"/>
              <a:gd name="connsiteX73" fmla="*/ 11308466 w 12199717"/>
              <a:gd name="connsiteY73" fmla="*/ 248855 h 3750197"/>
              <a:gd name="connsiteX74" fmla="*/ 11412638 w 12199717"/>
              <a:gd name="connsiteY74" fmla="*/ 243068 h 3750197"/>
              <a:gd name="connsiteX75" fmla="*/ 11603621 w 12199717"/>
              <a:gd name="connsiteY75" fmla="*/ 231493 h 3750197"/>
              <a:gd name="connsiteX76" fmla="*/ 11719367 w 12199717"/>
              <a:gd name="connsiteY76" fmla="*/ 225706 h 3750197"/>
              <a:gd name="connsiteX77" fmla="*/ 11979798 w 12199717"/>
              <a:gd name="connsiteY77" fmla="*/ 219919 h 3750197"/>
              <a:gd name="connsiteX78" fmla="*/ 12026097 w 12199717"/>
              <a:gd name="connsiteY78" fmla="*/ 214131 h 3750197"/>
              <a:gd name="connsiteX79" fmla="*/ 12130269 w 12199717"/>
              <a:gd name="connsiteY79" fmla="*/ 202557 h 3750197"/>
              <a:gd name="connsiteX80" fmla="*/ 12170780 w 12199717"/>
              <a:gd name="connsiteY80" fmla="*/ 190982 h 3750197"/>
              <a:gd name="connsiteX81" fmla="*/ 12193929 w 12199717"/>
              <a:gd name="connsiteY81" fmla="*/ 185195 h 3750197"/>
              <a:gd name="connsiteX82" fmla="*/ 12199717 w 12199717"/>
              <a:gd name="connsiteY82" fmla="*/ 3750197 h 3750197"/>
              <a:gd name="connsiteX83" fmla="*/ 0 w 12199717"/>
              <a:gd name="connsiteY83" fmla="*/ 3744410 h 3750197"/>
              <a:gd name="connsiteX84" fmla="*/ 0 w 12199717"/>
              <a:gd name="connsiteY84"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457200 w 12199717"/>
              <a:gd name="connsiteY4" fmla="*/ 173620 h 3750197"/>
              <a:gd name="connsiteX5" fmla="*/ 515074 w 12199717"/>
              <a:gd name="connsiteY5" fmla="*/ 167833 h 3750197"/>
              <a:gd name="connsiteX6" fmla="*/ 555585 w 12199717"/>
              <a:gd name="connsiteY6" fmla="*/ 162045 h 3750197"/>
              <a:gd name="connsiteX7" fmla="*/ 601884 w 12199717"/>
              <a:gd name="connsiteY7" fmla="*/ 156258 h 3750197"/>
              <a:gd name="connsiteX8" fmla="*/ 642395 w 12199717"/>
              <a:gd name="connsiteY8" fmla="*/ 150470 h 3750197"/>
              <a:gd name="connsiteX9" fmla="*/ 700269 w 12199717"/>
              <a:gd name="connsiteY9" fmla="*/ 144683 h 3750197"/>
              <a:gd name="connsiteX10" fmla="*/ 746567 w 12199717"/>
              <a:gd name="connsiteY10" fmla="*/ 138896 h 3750197"/>
              <a:gd name="connsiteX11" fmla="*/ 769717 w 12199717"/>
              <a:gd name="connsiteY11" fmla="*/ 133108 h 3750197"/>
              <a:gd name="connsiteX12" fmla="*/ 821803 w 12199717"/>
              <a:gd name="connsiteY12" fmla="*/ 127321 h 3750197"/>
              <a:gd name="connsiteX13" fmla="*/ 856527 w 12199717"/>
              <a:gd name="connsiteY13" fmla="*/ 121534 h 3750197"/>
              <a:gd name="connsiteX14" fmla="*/ 966486 w 12199717"/>
              <a:gd name="connsiteY14" fmla="*/ 104172 h 3750197"/>
              <a:gd name="connsiteX15" fmla="*/ 1070659 w 12199717"/>
              <a:gd name="connsiteY15" fmla="*/ 92597 h 3750197"/>
              <a:gd name="connsiteX16" fmla="*/ 1099595 w 12199717"/>
              <a:gd name="connsiteY16" fmla="*/ 86810 h 3750197"/>
              <a:gd name="connsiteX17" fmla="*/ 1151681 w 12199717"/>
              <a:gd name="connsiteY17" fmla="*/ 75235 h 3750197"/>
              <a:gd name="connsiteX18" fmla="*/ 1261641 w 12199717"/>
              <a:gd name="connsiteY18" fmla="*/ 63660 h 3750197"/>
              <a:gd name="connsiteX19" fmla="*/ 1406324 w 12199717"/>
              <a:gd name="connsiteY19" fmla="*/ 57873 h 3750197"/>
              <a:gd name="connsiteX20" fmla="*/ 1504709 w 12199717"/>
              <a:gd name="connsiteY20" fmla="*/ 52086 h 3750197"/>
              <a:gd name="connsiteX21" fmla="*/ 1765140 w 12199717"/>
              <a:gd name="connsiteY21" fmla="*/ 40511 h 3750197"/>
              <a:gd name="connsiteX22" fmla="*/ 1840375 w 12199717"/>
              <a:gd name="connsiteY22" fmla="*/ 34724 h 3750197"/>
              <a:gd name="connsiteX23" fmla="*/ 1886674 w 12199717"/>
              <a:gd name="connsiteY23" fmla="*/ 28936 h 3750197"/>
              <a:gd name="connsiteX24" fmla="*/ 2013995 w 12199717"/>
              <a:gd name="connsiteY24" fmla="*/ 23149 h 3750197"/>
              <a:gd name="connsiteX25" fmla="*/ 2118167 w 12199717"/>
              <a:gd name="connsiteY25" fmla="*/ 17362 h 3750197"/>
              <a:gd name="connsiteX26" fmla="*/ 2338086 w 12199717"/>
              <a:gd name="connsiteY26" fmla="*/ 5787 h 3750197"/>
              <a:gd name="connsiteX27" fmla="*/ 2772137 w 12199717"/>
              <a:gd name="connsiteY27" fmla="*/ 0 h 3750197"/>
              <a:gd name="connsiteX28" fmla="*/ 2974694 w 12199717"/>
              <a:gd name="connsiteY28" fmla="*/ 11574 h 3750197"/>
              <a:gd name="connsiteX29" fmla="*/ 3269848 w 12199717"/>
              <a:gd name="connsiteY29" fmla="*/ 17362 h 3750197"/>
              <a:gd name="connsiteX30" fmla="*/ 3975904 w 12199717"/>
              <a:gd name="connsiteY30" fmla="*/ 23149 h 3750197"/>
              <a:gd name="connsiteX31" fmla="*/ 4109013 w 12199717"/>
              <a:gd name="connsiteY31" fmla="*/ 28936 h 3750197"/>
              <a:gd name="connsiteX32" fmla="*/ 4178461 w 12199717"/>
              <a:gd name="connsiteY32" fmla="*/ 34724 h 3750197"/>
              <a:gd name="connsiteX33" fmla="*/ 4508340 w 12199717"/>
              <a:gd name="connsiteY33" fmla="*/ 63660 h 3750197"/>
              <a:gd name="connsiteX34" fmla="*/ 4930816 w 12199717"/>
              <a:gd name="connsiteY34" fmla="*/ 127321 h 3750197"/>
              <a:gd name="connsiteX35" fmla="*/ 5029200 w 12199717"/>
              <a:gd name="connsiteY35" fmla="*/ 138896 h 3750197"/>
              <a:gd name="connsiteX36" fmla="*/ 5104436 w 12199717"/>
              <a:gd name="connsiteY36" fmla="*/ 156258 h 3750197"/>
              <a:gd name="connsiteX37" fmla="*/ 5144947 w 12199717"/>
              <a:gd name="connsiteY37" fmla="*/ 162045 h 3750197"/>
              <a:gd name="connsiteX38" fmla="*/ 5359079 w 12199717"/>
              <a:gd name="connsiteY38" fmla="*/ 190982 h 3750197"/>
              <a:gd name="connsiteX39" fmla="*/ 5451676 w 12199717"/>
              <a:gd name="connsiteY39" fmla="*/ 214131 h 3750197"/>
              <a:gd name="connsiteX40" fmla="*/ 5590572 w 12199717"/>
              <a:gd name="connsiteY40" fmla="*/ 237281 h 3750197"/>
              <a:gd name="connsiteX41" fmla="*/ 5654233 w 12199717"/>
              <a:gd name="connsiteY41" fmla="*/ 254643 h 3750197"/>
              <a:gd name="connsiteX42" fmla="*/ 5746831 w 12199717"/>
              <a:gd name="connsiteY42" fmla="*/ 277792 h 3750197"/>
              <a:gd name="connsiteX43" fmla="*/ 5810491 w 12199717"/>
              <a:gd name="connsiteY43" fmla="*/ 289367 h 3750197"/>
              <a:gd name="connsiteX44" fmla="*/ 5868365 w 12199717"/>
              <a:gd name="connsiteY44" fmla="*/ 300941 h 3750197"/>
              <a:gd name="connsiteX45" fmla="*/ 5955175 w 12199717"/>
              <a:gd name="connsiteY45" fmla="*/ 318303 h 3750197"/>
              <a:gd name="connsiteX46" fmla="*/ 6013048 w 12199717"/>
              <a:gd name="connsiteY46" fmla="*/ 335665 h 3750197"/>
              <a:gd name="connsiteX47" fmla="*/ 6117221 w 12199717"/>
              <a:gd name="connsiteY47" fmla="*/ 347240 h 3750197"/>
              <a:gd name="connsiteX48" fmla="*/ 6140370 w 12199717"/>
              <a:gd name="connsiteY48" fmla="*/ 353027 h 3750197"/>
              <a:gd name="connsiteX49" fmla="*/ 6279266 w 12199717"/>
              <a:gd name="connsiteY49" fmla="*/ 364602 h 3750197"/>
              <a:gd name="connsiteX50" fmla="*/ 6412375 w 12199717"/>
              <a:gd name="connsiteY50" fmla="*/ 370389 h 3750197"/>
              <a:gd name="connsiteX51" fmla="*/ 6585995 w 12199717"/>
              <a:gd name="connsiteY51" fmla="*/ 381964 h 3750197"/>
              <a:gd name="connsiteX52" fmla="*/ 6690167 w 12199717"/>
              <a:gd name="connsiteY52" fmla="*/ 387751 h 3750197"/>
              <a:gd name="connsiteX53" fmla="*/ 7275316 w 12199717"/>
              <a:gd name="connsiteY53" fmla="*/ 410901 h 3750197"/>
              <a:gd name="connsiteX54" fmla="*/ 8165940 w 12199717"/>
              <a:gd name="connsiteY54" fmla="*/ 428263 h 3750197"/>
              <a:gd name="connsiteX55" fmla="*/ 9427580 w 12199717"/>
              <a:gd name="connsiteY55" fmla="*/ 410901 h 3750197"/>
              <a:gd name="connsiteX56" fmla="*/ 9531752 w 12199717"/>
              <a:gd name="connsiteY56" fmla="*/ 399326 h 3750197"/>
              <a:gd name="connsiteX57" fmla="*/ 9647499 w 12199717"/>
              <a:gd name="connsiteY57" fmla="*/ 387751 h 3750197"/>
              <a:gd name="connsiteX58" fmla="*/ 9751671 w 12199717"/>
              <a:gd name="connsiteY58" fmla="*/ 376177 h 3750197"/>
              <a:gd name="connsiteX59" fmla="*/ 9878993 w 12199717"/>
              <a:gd name="connsiteY59" fmla="*/ 364602 h 3750197"/>
              <a:gd name="connsiteX60" fmla="*/ 9925291 w 12199717"/>
              <a:gd name="connsiteY60" fmla="*/ 353027 h 3750197"/>
              <a:gd name="connsiteX61" fmla="*/ 9948441 w 12199717"/>
              <a:gd name="connsiteY61" fmla="*/ 347240 h 3750197"/>
              <a:gd name="connsiteX62" fmla="*/ 9983165 w 12199717"/>
              <a:gd name="connsiteY62" fmla="*/ 335665 h 3750197"/>
              <a:gd name="connsiteX63" fmla="*/ 10017889 w 12199717"/>
              <a:gd name="connsiteY63" fmla="*/ 329878 h 3750197"/>
              <a:gd name="connsiteX64" fmla="*/ 10046826 w 12199717"/>
              <a:gd name="connsiteY64" fmla="*/ 318303 h 3750197"/>
              <a:gd name="connsiteX65" fmla="*/ 10081550 w 12199717"/>
              <a:gd name="connsiteY65" fmla="*/ 312516 h 3750197"/>
              <a:gd name="connsiteX66" fmla="*/ 10098912 w 12199717"/>
              <a:gd name="connsiteY66" fmla="*/ 300941 h 3750197"/>
              <a:gd name="connsiteX67" fmla="*/ 10116274 w 12199717"/>
              <a:gd name="connsiteY67" fmla="*/ 295154 h 3750197"/>
              <a:gd name="connsiteX68" fmla="*/ 10174147 w 12199717"/>
              <a:gd name="connsiteY68" fmla="*/ 289367 h 3750197"/>
              <a:gd name="connsiteX69" fmla="*/ 10781818 w 12199717"/>
              <a:gd name="connsiteY69" fmla="*/ 277792 h 3750197"/>
              <a:gd name="connsiteX70" fmla="*/ 10984375 w 12199717"/>
              <a:gd name="connsiteY70" fmla="*/ 266217 h 3750197"/>
              <a:gd name="connsiteX71" fmla="*/ 11129059 w 12199717"/>
              <a:gd name="connsiteY71" fmla="*/ 260430 h 3750197"/>
              <a:gd name="connsiteX72" fmla="*/ 11308466 w 12199717"/>
              <a:gd name="connsiteY72" fmla="*/ 248855 h 3750197"/>
              <a:gd name="connsiteX73" fmla="*/ 11412638 w 12199717"/>
              <a:gd name="connsiteY73" fmla="*/ 243068 h 3750197"/>
              <a:gd name="connsiteX74" fmla="*/ 11603621 w 12199717"/>
              <a:gd name="connsiteY74" fmla="*/ 231493 h 3750197"/>
              <a:gd name="connsiteX75" fmla="*/ 11719367 w 12199717"/>
              <a:gd name="connsiteY75" fmla="*/ 225706 h 3750197"/>
              <a:gd name="connsiteX76" fmla="*/ 11979798 w 12199717"/>
              <a:gd name="connsiteY76" fmla="*/ 219919 h 3750197"/>
              <a:gd name="connsiteX77" fmla="*/ 12026097 w 12199717"/>
              <a:gd name="connsiteY77" fmla="*/ 214131 h 3750197"/>
              <a:gd name="connsiteX78" fmla="*/ 12130269 w 12199717"/>
              <a:gd name="connsiteY78" fmla="*/ 202557 h 3750197"/>
              <a:gd name="connsiteX79" fmla="*/ 12170780 w 12199717"/>
              <a:gd name="connsiteY79" fmla="*/ 190982 h 3750197"/>
              <a:gd name="connsiteX80" fmla="*/ 12193929 w 12199717"/>
              <a:gd name="connsiteY80" fmla="*/ 185195 h 3750197"/>
              <a:gd name="connsiteX81" fmla="*/ 12199717 w 12199717"/>
              <a:gd name="connsiteY81" fmla="*/ 3750197 h 3750197"/>
              <a:gd name="connsiteX82" fmla="*/ 0 w 12199717"/>
              <a:gd name="connsiteY82" fmla="*/ 3744410 h 3750197"/>
              <a:gd name="connsiteX83" fmla="*/ 0 w 12199717"/>
              <a:gd name="connsiteY83" fmla="*/ 231493 h 3750197"/>
              <a:gd name="connsiteX0" fmla="*/ 0 w 12199717"/>
              <a:gd name="connsiteY0" fmla="*/ 231493 h 3750197"/>
              <a:gd name="connsiteX1" fmla="*/ 0 w 12199717"/>
              <a:gd name="connsiteY1" fmla="*/ 231493 h 3750197"/>
              <a:gd name="connsiteX2" fmla="*/ 219919 w 12199717"/>
              <a:gd name="connsiteY2" fmla="*/ 202557 h 3750197"/>
              <a:gd name="connsiteX3" fmla="*/ 457200 w 12199717"/>
              <a:gd name="connsiteY3" fmla="*/ 173620 h 3750197"/>
              <a:gd name="connsiteX4" fmla="*/ 515074 w 12199717"/>
              <a:gd name="connsiteY4" fmla="*/ 167833 h 3750197"/>
              <a:gd name="connsiteX5" fmla="*/ 555585 w 12199717"/>
              <a:gd name="connsiteY5" fmla="*/ 162045 h 3750197"/>
              <a:gd name="connsiteX6" fmla="*/ 601884 w 12199717"/>
              <a:gd name="connsiteY6" fmla="*/ 156258 h 3750197"/>
              <a:gd name="connsiteX7" fmla="*/ 642395 w 12199717"/>
              <a:gd name="connsiteY7" fmla="*/ 150470 h 3750197"/>
              <a:gd name="connsiteX8" fmla="*/ 700269 w 12199717"/>
              <a:gd name="connsiteY8" fmla="*/ 144683 h 3750197"/>
              <a:gd name="connsiteX9" fmla="*/ 746567 w 12199717"/>
              <a:gd name="connsiteY9" fmla="*/ 138896 h 3750197"/>
              <a:gd name="connsiteX10" fmla="*/ 769717 w 12199717"/>
              <a:gd name="connsiteY10" fmla="*/ 133108 h 3750197"/>
              <a:gd name="connsiteX11" fmla="*/ 821803 w 12199717"/>
              <a:gd name="connsiteY11" fmla="*/ 127321 h 3750197"/>
              <a:gd name="connsiteX12" fmla="*/ 856527 w 12199717"/>
              <a:gd name="connsiteY12" fmla="*/ 121534 h 3750197"/>
              <a:gd name="connsiteX13" fmla="*/ 966486 w 12199717"/>
              <a:gd name="connsiteY13" fmla="*/ 104172 h 3750197"/>
              <a:gd name="connsiteX14" fmla="*/ 1070659 w 12199717"/>
              <a:gd name="connsiteY14" fmla="*/ 92597 h 3750197"/>
              <a:gd name="connsiteX15" fmla="*/ 1099595 w 12199717"/>
              <a:gd name="connsiteY15" fmla="*/ 86810 h 3750197"/>
              <a:gd name="connsiteX16" fmla="*/ 1151681 w 12199717"/>
              <a:gd name="connsiteY16" fmla="*/ 75235 h 3750197"/>
              <a:gd name="connsiteX17" fmla="*/ 1261641 w 12199717"/>
              <a:gd name="connsiteY17" fmla="*/ 63660 h 3750197"/>
              <a:gd name="connsiteX18" fmla="*/ 1406324 w 12199717"/>
              <a:gd name="connsiteY18" fmla="*/ 57873 h 3750197"/>
              <a:gd name="connsiteX19" fmla="*/ 1504709 w 12199717"/>
              <a:gd name="connsiteY19" fmla="*/ 52086 h 3750197"/>
              <a:gd name="connsiteX20" fmla="*/ 1765140 w 12199717"/>
              <a:gd name="connsiteY20" fmla="*/ 40511 h 3750197"/>
              <a:gd name="connsiteX21" fmla="*/ 1840375 w 12199717"/>
              <a:gd name="connsiteY21" fmla="*/ 34724 h 3750197"/>
              <a:gd name="connsiteX22" fmla="*/ 1886674 w 12199717"/>
              <a:gd name="connsiteY22" fmla="*/ 28936 h 3750197"/>
              <a:gd name="connsiteX23" fmla="*/ 2013995 w 12199717"/>
              <a:gd name="connsiteY23" fmla="*/ 23149 h 3750197"/>
              <a:gd name="connsiteX24" fmla="*/ 2118167 w 12199717"/>
              <a:gd name="connsiteY24" fmla="*/ 17362 h 3750197"/>
              <a:gd name="connsiteX25" fmla="*/ 2338086 w 12199717"/>
              <a:gd name="connsiteY25" fmla="*/ 5787 h 3750197"/>
              <a:gd name="connsiteX26" fmla="*/ 2772137 w 12199717"/>
              <a:gd name="connsiteY26" fmla="*/ 0 h 3750197"/>
              <a:gd name="connsiteX27" fmla="*/ 2974694 w 12199717"/>
              <a:gd name="connsiteY27" fmla="*/ 11574 h 3750197"/>
              <a:gd name="connsiteX28" fmla="*/ 3269848 w 12199717"/>
              <a:gd name="connsiteY28" fmla="*/ 17362 h 3750197"/>
              <a:gd name="connsiteX29" fmla="*/ 3975904 w 12199717"/>
              <a:gd name="connsiteY29" fmla="*/ 23149 h 3750197"/>
              <a:gd name="connsiteX30" fmla="*/ 4109013 w 12199717"/>
              <a:gd name="connsiteY30" fmla="*/ 28936 h 3750197"/>
              <a:gd name="connsiteX31" fmla="*/ 4178461 w 12199717"/>
              <a:gd name="connsiteY31" fmla="*/ 34724 h 3750197"/>
              <a:gd name="connsiteX32" fmla="*/ 4508340 w 12199717"/>
              <a:gd name="connsiteY32" fmla="*/ 63660 h 3750197"/>
              <a:gd name="connsiteX33" fmla="*/ 4930816 w 12199717"/>
              <a:gd name="connsiteY33" fmla="*/ 127321 h 3750197"/>
              <a:gd name="connsiteX34" fmla="*/ 5029200 w 12199717"/>
              <a:gd name="connsiteY34" fmla="*/ 138896 h 3750197"/>
              <a:gd name="connsiteX35" fmla="*/ 5104436 w 12199717"/>
              <a:gd name="connsiteY35" fmla="*/ 156258 h 3750197"/>
              <a:gd name="connsiteX36" fmla="*/ 5144947 w 12199717"/>
              <a:gd name="connsiteY36" fmla="*/ 162045 h 3750197"/>
              <a:gd name="connsiteX37" fmla="*/ 5359079 w 12199717"/>
              <a:gd name="connsiteY37" fmla="*/ 190982 h 3750197"/>
              <a:gd name="connsiteX38" fmla="*/ 5451676 w 12199717"/>
              <a:gd name="connsiteY38" fmla="*/ 214131 h 3750197"/>
              <a:gd name="connsiteX39" fmla="*/ 5590572 w 12199717"/>
              <a:gd name="connsiteY39" fmla="*/ 237281 h 3750197"/>
              <a:gd name="connsiteX40" fmla="*/ 5654233 w 12199717"/>
              <a:gd name="connsiteY40" fmla="*/ 254643 h 3750197"/>
              <a:gd name="connsiteX41" fmla="*/ 5746831 w 12199717"/>
              <a:gd name="connsiteY41" fmla="*/ 277792 h 3750197"/>
              <a:gd name="connsiteX42" fmla="*/ 5810491 w 12199717"/>
              <a:gd name="connsiteY42" fmla="*/ 289367 h 3750197"/>
              <a:gd name="connsiteX43" fmla="*/ 5868365 w 12199717"/>
              <a:gd name="connsiteY43" fmla="*/ 300941 h 3750197"/>
              <a:gd name="connsiteX44" fmla="*/ 5955175 w 12199717"/>
              <a:gd name="connsiteY44" fmla="*/ 318303 h 3750197"/>
              <a:gd name="connsiteX45" fmla="*/ 6013048 w 12199717"/>
              <a:gd name="connsiteY45" fmla="*/ 335665 h 3750197"/>
              <a:gd name="connsiteX46" fmla="*/ 6117221 w 12199717"/>
              <a:gd name="connsiteY46" fmla="*/ 347240 h 3750197"/>
              <a:gd name="connsiteX47" fmla="*/ 6140370 w 12199717"/>
              <a:gd name="connsiteY47" fmla="*/ 353027 h 3750197"/>
              <a:gd name="connsiteX48" fmla="*/ 6279266 w 12199717"/>
              <a:gd name="connsiteY48" fmla="*/ 364602 h 3750197"/>
              <a:gd name="connsiteX49" fmla="*/ 6412375 w 12199717"/>
              <a:gd name="connsiteY49" fmla="*/ 370389 h 3750197"/>
              <a:gd name="connsiteX50" fmla="*/ 6585995 w 12199717"/>
              <a:gd name="connsiteY50" fmla="*/ 381964 h 3750197"/>
              <a:gd name="connsiteX51" fmla="*/ 6690167 w 12199717"/>
              <a:gd name="connsiteY51" fmla="*/ 387751 h 3750197"/>
              <a:gd name="connsiteX52" fmla="*/ 7275316 w 12199717"/>
              <a:gd name="connsiteY52" fmla="*/ 410901 h 3750197"/>
              <a:gd name="connsiteX53" fmla="*/ 8165940 w 12199717"/>
              <a:gd name="connsiteY53" fmla="*/ 428263 h 3750197"/>
              <a:gd name="connsiteX54" fmla="*/ 9427580 w 12199717"/>
              <a:gd name="connsiteY54" fmla="*/ 410901 h 3750197"/>
              <a:gd name="connsiteX55" fmla="*/ 9531752 w 12199717"/>
              <a:gd name="connsiteY55" fmla="*/ 399326 h 3750197"/>
              <a:gd name="connsiteX56" fmla="*/ 9647499 w 12199717"/>
              <a:gd name="connsiteY56" fmla="*/ 387751 h 3750197"/>
              <a:gd name="connsiteX57" fmla="*/ 9751671 w 12199717"/>
              <a:gd name="connsiteY57" fmla="*/ 376177 h 3750197"/>
              <a:gd name="connsiteX58" fmla="*/ 9878993 w 12199717"/>
              <a:gd name="connsiteY58" fmla="*/ 364602 h 3750197"/>
              <a:gd name="connsiteX59" fmla="*/ 9925291 w 12199717"/>
              <a:gd name="connsiteY59" fmla="*/ 353027 h 3750197"/>
              <a:gd name="connsiteX60" fmla="*/ 9948441 w 12199717"/>
              <a:gd name="connsiteY60" fmla="*/ 347240 h 3750197"/>
              <a:gd name="connsiteX61" fmla="*/ 9983165 w 12199717"/>
              <a:gd name="connsiteY61" fmla="*/ 335665 h 3750197"/>
              <a:gd name="connsiteX62" fmla="*/ 10017889 w 12199717"/>
              <a:gd name="connsiteY62" fmla="*/ 329878 h 3750197"/>
              <a:gd name="connsiteX63" fmla="*/ 10046826 w 12199717"/>
              <a:gd name="connsiteY63" fmla="*/ 318303 h 3750197"/>
              <a:gd name="connsiteX64" fmla="*/ 10081550 w 12199717"/>
              <a:gd name="connsiteY64" fmla="*/ 312516 h 3750197"/>
              <a:gd name="connsiteX65" fmla="*/ 10098912 w 12199717"/>
              <a:gd name="connsiteY65" fmla="*/ 300941 h 3750197"/>
              <a:gd name="connsiteX66" fmla="*/ 10116274 w 12199717"/>
              <a:gd name="connsiteY66" fmla="*/ 295154 h 3750197"/>
              <a:gd name="connsiteX67" fmla="*/ 10174147 w 12199717"/>
              <a:gd name="connsiteY67" fmla="*/ 289367 h 3750197"/>
              <a:gd name="connsiteX68" fmla="*/ 10781818 w 12199717"/>
              <a:gd name="connsiteY68" fmla="*/ 277792 h 3750197"/>
              <a:gd name="connsiteX69" fmla="*/ 10984375 w 12199717"/>
              <a:gd name="connsiteY69" fmla="*/ 266217 h 3750197"/>
              <a:gd name="connsiteX70" fmla="*/ 11129059 w 12199717"/>
              <a:gd name="connsiteY70" fmla="*/ 260430 h 3750197"/>
              <a:gd name="connsiteX71" fmla="*/ 11308466 w 12199717"/>
              <a:gd name="connsiteY71" fmla="*/ 248855 h 3750197"/>
              <a:gd name="connsiteX72" fmla="*/ 11412638 w 12199717"/>
              <a:gd name="connsiteY72" fmla="*/ 243068 h 3750197"/>
              <a:gd name="connsiteX73" fmla="*/ 11603621 w 12199717"/>
              <a:gd name="connsiteY73" fmla="*/ 231493 h 3750197"/>
              <a:gd name="connsiteX74" fmla="*/ 11719367 w 12199717"/>
              <a:gd name="connsiteY74" fmla="*/ 225706 h 3750197"/>
              <a:gd name="connsiteX75" fmla="*/ 11979798 w 12199717"/>
              <a:gd name="connsiteY75" fmla="*/ 219919 h 3750197"/>
              <a:gd name="connsiteX76" fmla="*/ 12026097 w 12199717"/>
              <a:gd name="connsiteY76" fmla="*/ 214131 h 3750197"/>
              <a:gd name="connsiteX77" fmla="*/ 12130269 w 12199717"/>
              <a:gd name="connsiteY77" fmla="*/ 202557 h 3750197"/>
              <a:gd name="connsiteX78" fmla="*/ 12170780 w 12199717"/>
              <a:gd name="connsiteY78" fmla="*/ 190982 h 3750197"/>
              <a:gd name="connsiteX79" fmla="*/ 12193929 w 12199717"/>
              <a:gd name="connsiteY79" fmla="*/ 185195 h 3750197"/>
              <a:gd name="connsiteX80" fmla="*/ 12199717 w 12199717"/>
              <a:gd name="connsiteY80" fmla="*/ 3750197 h 3750197"/>
              <a:gd name="connsiteX81" fmla="*/ 0 w 12199717"/>
              <a:gd name="connsiteY81" fmla="*/ 3744410 h 3750197"/>
              <a:gd name="connsiteX82" fmla="*/ 0 w 12199717"/>
              <a:gd name="connsiteY82"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555585 w 12199717"/>
              <a:gd name="connsiteY4" fmla="*/ 162045 h 3750197"/>
              <a:gd name="connsiteX5" fmla="*/ 601884 w 12199717"/>
              <a:gd name="connsiteY5" fmla="*/ 156258 h 3750197"/>
              <a:gd name="connsiteX6" fmla="*/ 642395 w 12199717"/>
              <a:gd name="connsiteY6" fmla="*/ 150470 h 3750197"/>
              <a:gd name="connsiteX7" fmla="*/ 700269 w 12199717"/>
              <a:gd name="connsiteY7" fmla="*/ 144683 h 3750197"/>
              <a:gd name="connsiteX8" fmla="*/ 746567 w 12199717"/>
              <a:gd name="connsiteY8" fmla="*/ 138896 h 3750197"/>
              <a:gd name="connsiteX9" fmla="*/ 769717 w 12199717"/>
              <a:gd name="connsiteY9" fmla="*/ 133108 h 3750197"/>
              <a:gd name="connsiteX10" fmla="*/ 821803 w 12199717"/>
              <a:gd name="connsiteY10" fmla="*/ 127321 h 3750197"/>
              <a:gd name="connsiteX11" fmla="*/ 856527 w 12199717"/>
              <a:gd name="connsiteY11" fmla="*/ 121534 h 3750197"/>
              <a:gd name="connsiteX12" fmla="*/ 966486 w 12199717"/>
              <a:gd name="connsiteY12" fmla="*/ 104172 h 3750197"/>
              <a:gd name="connsiteX13" fmla="*/ 1070659 w 12199717"/>
              <a:gd name="connsiteY13" fmla="*/ 92597 h 3750197"/>
              <a:gd name="connsiteX14" fmla="*/ 1099595 w 12199717"/>
              <a:gd name="connsiteY14" fmla="*/ 86810 h 3750197"/>
              <a:gd name="connsiteX15" fmla="*/ 1151681 w 12199717"/>
              <a:gd name="connsiteY15" fmla="*/ 75235 h 3750197"/>
              <a:gd name="connsiteX16" fmla="*/ 1261641 w 12199717"/>
              <a:gd name="connsiteY16" fmla="*/ 63660 h 3750197"/>
              <a:gd name="connsiteX17" fmla="*/ 1406324 w 12199717"/>
              <a:gd name="connsiteY17" fmla="*/ 57873 h 3750197"/>
              <a:gd name="connsiteX18" fmla="*/ 1504709 w 12199717"/>
              <a:gd name="connsiteY18" fmla="*/ 52086 h 3750197"/>
              <a:gd name="connsiteX19" fmla="*/ 1765140 w 12199717"/>
              <a:gd name="connsiteY19" fmla="*/ 40511 h 3750197"/>
              <a:gd name="connsiteX20" fmla="*/ 1840375 w 12199717"/>
              <a:gd name="connsiteY20" fmla="*/ 34724 h 3750197"/>
              <a:gd name="connsiteX21" fmla="*/ 1886674 w 12199717"/>
              <a:gd name="connsiteY21" fmla="*/ 28936 h 3750197"/>
              <a:gd name="connsiteX22" fmla="*/ 2013995 w 12199717"/>
              <a:gd name="connsiteY22" fmla="*/ 23149 h 3750197"/>
              <a:gd name="connsiteX23" fmla="*/ 2118167 w 12199717"/>
              <a:gd name="connsiteY23" fmla="*/ 17362 h 3750197"/>
              <a:gd name="connsiteX24" fmla="*/ 2338086 w 12199717"/>
              <a:gd name="connsiteY24" fmla="*/ 5787 h 3750197"/>
              <a:gd name="connsiteX25" fmla="*/ 2772137 w 12199717"/>
              <a:gd name="connsiteY25" fmla="*/ 0 h 3750197"/>
              <a:gd name="connsiteX26" fmla="*/ 2974694 w 12199717"/>
              <a:gd name="connsiteY26" fmla="*/ 11574 h 3750197"/>
              <a:gd name="connsiteX27" fmla="*/ 3269848 w 12199717"/>
              <a:gd name="connsiteY27" fmla="*/ 17362 h 3750197"/>
              <a:gd name="connsiteX28" fmla="*/ 3975904 w 12199717"/>
              <a:gd name="connsiteY28" fmla="*/ 23149 h 3750197"/>
              <a:gd name="connsiteX29" fmla="*/ 4109013 w 12199717"/>
              <a:gd name="connsiteY29" fmla="*/ 28936 h 3750197"/>
              <a:gd name="connsiteX30" fmla="*/ 4178461 w 12199717"/>
              <a:gd name="connsiteY30" fmla="*/ 34724 h 3750197"/>
              <a:gd name="connsiteX31" fmla="*/ 4508340 w 12199717"/>
              <a:gd name="connsiteY31" fmla="*/ 63660 h 3750197"/>
              <a:gd name="connsiteX32" fmla="*/ 4930816 w 12199717"/>
              <a:gd name="connsiteY32" fmla="*/ 127321 h 3750197"/>
              <a:gd name="connsiteX33" fmla="*/ 5029200 w 12199717"/>
              <a:gd name="connsiteY33" fmla="*/ 138896 h 3750197"/>
              <a:gd name="connsiteX34" fmla="*/ 5104436 w 12199717"/>
              <a:gd name="connsiteY34" fmla="*/ 156258 h 3750197"/>
              <a:gd name="connsiteX35" fmla="*/ 5144947 w 12199717"/>
              <a:gd name="connsiteY35" fmla="*/ 162045 h 3750197"/>
              <a:gd name="connsiteX36" fmla="*/ 5359079 w 12199717"/>
              <a:gd name="connsiteY36" fmla="*/ 190982 h 3750197"/>
              <a:gd name="connsiteX37" fmla="*/ 5451676 w 12199717"/>
              <a:gd name="connsiteY37" fmla="*/ 214131 h 3750197"/>
              <a:gd name="connsiteX38" fmla="*/ 5590572 w 12199717"/>
              <a:gd name="connsiteY38" fmla="*/ 237281 h 3750197"/>
              <a:gd name="connsiteX39" fmla="*/ 5654233 w 12199717"/>
              <a:gd name="connsiteY39" fmla="*/ 254643 h 3750197"/>
              <a:gd name="connsiteX40" fmla="*/ 5746831 w 12199717"/>
              <a:gd name="connsiteY40" fmla="*/ 277792 h 3750197"/>
              <a:gd name="connsiteX41" fmla="*/ 5810491 w 12199717"/>
              <a:gd name="connsiteY41" fmla="*/ 289367 h 3750197"/>
              <a:gd name="connsiteX42" fmla="*/ 5868365 w 12199717"/>
              <a:gd name="connsiteY42" fmla="*/ 300941 h 3750197"/>
              <a:gd name="connsiteX43" fmla="*/ 5955175 w 12199717"/>
              <a:gd name="connsiteY43" fmla="*/ 318303 h 3750197"/>
              <a:gd name="connsiteX44" fmla="*/ 6013048 w 12199717"/>
              <a:gd name="connsiteY44" fmla="*/ 335665 h 3750197"/>
              <a:gd name="connsiteX45" fmla="*/ 6117221 w 12199717"/>
              <a:gd name="connsiteY45" fmla="*/ 347240 h 3750197"/>
              <a:gd name="connsiteX46" fmla="*/ 6140370 w 12199717"/>
              <a:gd name="connsiteY46" fmla="*/ 353027 h 3750197"/>
              <a:gd name="connsiteX47" fmla="*/ 6279266 w 12199717"/>
              <a:gd name="connsiteY47" fmla="*/ 364602 h 3750197"/>
              <a:gd name="connsiteX48" fmla="*/ 6412375 w 12199717"/>
              <a:gd name="connsiteY48" fmla="*/ 370389 h 3750197"/>
              <a:gd name="connsiteX49" fmla="*/ 6585995 w 12199717"/>
              <a:gd name="connsiteY49" fmla="*/ 381964 h 3750197"/>
              <a:gd name="connsiteX50" fmla="*/ 6690167 w 12199717"/>
              <a:gd name="connsiteY50" fmla="*/ 387751 h 3750197"/>
              <a:gd name="connsiteX51" fmla="*/ 7275316 w 12199717"/>
              <a:gd name="connsiteY51" fmla="*/ 410901 h 3750197"/>
              <a:gd name="connsiteX52" fmla="*/ 8165940 w 12199717"/>
              <a:gd name="connsiteY52" fmla="*/ 428263 h 3750197"/>
              <a:gd name="connsiteX53" fmla="*/ 9427580 w 12199717"/>
              <a:gd name="connsiteY53" fmla="*/ 410901 h 3750197"/>
              <a:gd name="connsiteX54" fmla="*/ 9531752 w 12199717"/>
              <a:gd name="connsiteY54" fmla="*/ 399326 h 3750197"/>
              <a:gd name="connsiteX55" fmla="*/ 9647499 w 12199717"/>
              <a:gd name="connsiteY55" fmla="*/ 387751 h 3750197"/>
              <a:gd name="connsiteX56" fmla="*/ 9751671 w 12199717"/>
              <a:gd name="connsiteY56" fmla="*/ 376177 h 3750197"/>
              <a:gd name="connsiteX57" fmla="*/ 9878993 w 12199717"/>
              <a:gd name="connsiteY57" fmla="*/ 364602 h 3750197"/>
              <a:gd name="connsiteX58" fmla="*/ 9925291 w 12199717"/>
              <a:gd name="connsiteY58" fmla="*/ 353027 h 3750197"/>
              <a:gd name="connsiteX59" fmla="*/ 9948441 w 12199717"/>
              <a:gd name="connsiteY59" fmla="*/ 347240 h 3750197"/>
              <a:gd name="connsiteX60" fmla="*/ 9983165 w 12199717"/>
              <a:gd name="connsiteY60" fmla="*/ 335665 h 3750197"/>
              <a:gd name="connsiteX61" fmla="*/ 10017889 w 12199717"/>
              <a:gd name="connsiteY61" fmla="*/ 329878 h 3750197"/>
              <a:gd name="connsiteX62" fmla="*/ 10046826 w 12199717"/>
              <a:gd name="connsiteY62" fmla="*/ 318303 h 3750197"/>
              <a:gd name="connsiteX63" fmla="*/ 10081550 w 12199717"/>
              <a:gd name="connsiteY63" fmla="*/ 312516 h 3750197"/>
              <a:gd name="connsiteX64" fmla="*/ 10098912 w 12199717"/>
              <a:gd name="connsiteY64" fmla="*/ 300941 h 3750197"/>
              <a:gd name="connsiteX65" fmla="*/ 10116274 w 12199717"/>
              <a:gd name="connsiteY65" fmla="*/ 295154 h 3750197"/>
              <a:gd name="connsiteX66" fmla="*/ 10174147 w 12199717"/>
              <a:gd name="connsiteY66" fmla="*/ 289367 h 3750197"/>
              <a:gd name="connsiteX67" fmla="*/ 10781818 w 12199717"/>
              <a:gd name="connsiteY67" fmla="*/ 277792 h 3750197"/>
              <a:gd name="connsiteX68" fmla="*/ 10984375 w 12199717"/>
              <a:gd name="connsiteY68" fmla="*/ 266217 h 3750197"/>
              <a:gd name="connsiteX69" fmla="*/ 11129059 w 12199717"/>
              <a:gd name="connsiteY69" fmla="*/ 260430 h 3750197"/>
              <a:gd name="connsiteX70" fmla="*/ 11308466 w 12199717"/>
              <a:gd name="connsiteY70" fmla="*/ 248855 h 3750197"/>
              <a:gd name="connsiteX71" fmla="*/ 11412638 w 12199717"/>
              <a:gd name="connsiteY71" fmla="*/ 243068 h 3750197"/>
              <a:gd name="connsiteX72" fmla="*/ 11603621 w 12199717"/>
              <a:gd name="connsiteY72" fmla="*/ 231493 h 3750197"/>
              <a:gd name="connsiteX73" fmla="*/ 11719367 w 12199717"/>
              <a:gd name="connsiteY73" fmla="*/ 225706 h 3750197"/>
              <a:gd name="connsiteX74" fmla="*/ 11979798 w 12199717"/>
              <a:gd name="connsiteY74" fmla="*/ 219919 h 3750197"/>
              <a:gd name="connsiteX75" fmla="*/ 12026097 w 12199717"/>
              <a:gd name="connsiteY75" fmla="*/ 214131 h 3750197"/>
              <a:gd name="connsiteX76" fmla="*/ 12130269 w 12199717"/>
              <a:gd name="connsiteY76" fmla="*/ 202557 h 3750197"/>
              <a:gd name="connsiteX77" fmla="*/ 12170780 w 12199717"/>
              <a:gd name="connsiteY77" fmla="*/ 190982 h 3750197"/>
              <a:gd name="connsiteX78" fmla="*/ 12193929 w 12199717"/>
              <a:gd name="connsiteY78" fmla="*/ 185195 h 3750197"/>
              <a:gd name="connsiteX79" fmla="*/ 12199717 w 12199717"/>
              <a:gd name="connsiteY79" fmla="*/ 3750197 h 3750197"/>
              <a:gd name="connsiteX80" fmla="*/ 0 w 12199717"/>
              <a:gd name="connsiteY80" fmla="*/ 3744410 h 3750197"/>
              <a:gd name="connsiteX81" fmla="*/ 0 w 12199717"/>
              <a:gd name="connsiteY81"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642395 w 12199717"/>
              <a:gd name="connsiteY5" fmla="*/ 150470 h 3750197"/>
              <a:gd name="connsiteX6" fmla="*/ 700269 w 12199717"/>
              <a:gd name="connsiteY6" fmla="*/ 144683 h 3750197"/>
              <a:gd name="connsiteX7" fmla="*/ 746567 w 12199717"/>
              <a:gd name="connsiteY7" fmla="*/ 138896 h 3750197"/>
              <a:gd name="connsiteX8" fmla="*/ 769717 w 12199717"/>
              <a:gd name="connsiteY8" fmla="*/ 133108 h 3750197"/>
              <a:gd name="connsiteX9" fmla="*/ 821803 w 12199717"/>
              <a:gd name="connsiteY9" fmla="*/ 127321 h 3750197"/>
              <a:gd name="connsiteX10" fmla="*/ 856527 w 12199717"/>
              <a:gd name="connsiteY10" fmla="*/ 121534 h 3750197"/>
              <a:gd name="connsiteX11" fmla="*/ 966486 w 12199717"/>
              <a:gd name="connsiteY11" fmla="*/ 104172 h 3750197"/>
              <a:gd name="connsiteX12" fmla="*/ 1070659 w 12199717"/>
              <a:gd name="connsiteY12" fmla="*/ 92597 h 3750197"/>
              <a:gd name="connsiteX13" fmla="*/ 1099595 w 12199717"/>
              <a:gd name="connsiteY13" fmla="*/ 86810 h 3750197"/>
              <a:gd name="connsiteX14" fmla="*/ 1151681 w 12199717"/>
              <a:gd name="connsiteY14" fmla="*/ 75235 h 3750197"/>
              <a:gd name="connsiteX15" fmla="*/ 1261641 w 12199717"/>
              <a:gd name="connsiteY15" fmla="*/ 63660 h 3750197"/>
              <a:gd name="connsiteX16" fmla="*/ 1406324 w 12199717"/>
              <a:gd name="connsiteY16" fmla="*/ 57873 h 3750197"/>
              <a:gd name="connsiteX17" fmla="*/ 1504709 w 12199717"/>
              <a:gd name="connsiteY17" fmla="*/ 52086 h 3750197"/>
              <a:gd name="connsiteX18" fmla="*/ 1765140 w 12199717"/>
              <a:gd name="connsiteY18" fmla="*/ 40511 h 3750197"/>
              <a:gd name="connsiteX19" fmla="*/ 1840375 w 12199717"/>
              <a:gd name="connsiteY19" fmla="*/ 34724 h 3750197"/>
              <a:gd name="connsiteX20" fmla="*/ 1886674 w 12199717"/>
              <a:gd name="connsiteY20" fmla="*/ 28936 h 3750197"/>
              <a:gd name="connsiteX21" fmla="*/ 2013995 w 12199717"/>
              <a:gd name="connsiteY21" fmla="*/ 23149 h 3750197"/>
              <a:gd name="connsiteX22" fmla="*/ 2118167 w 12199717"/>
              <a:gd name="connsiteY22" fmla="*/ 17362 h 3750197"/>
              <a:gd name="connsiteX23" fmla="*/ 2338086 w 12199717"/>
              <a:gd name="connsiteY23" fmla="*/ 5787 h 3750197"/>
              <a:gd name="connsiteX24" fmla="*/ 2772137 w 12199717"/>
              <a:gd name="connsiteY24" fmla="*/ 0 h 3750197"/>
              <a:gd name="connsiteX25" fmla="*/ 2974694 w 12199717"/>
              <a:gd name="connsiteY25" fmla="*/ 11574 h 3750197"/>
              <a:gd name="connsiteX26" fmla="*/ 3269848 w 12199717"/>
              <a:gd name="connsiteY26" fmla="*/ 17362 h 3750197"/>
              <a:gd name="connsiteX27" fmla="*/ 3975904 w 12199717"/>
              <a:gd name="connsiteY27" fmla="*/ 23149 h 3750197"/>
              <a:gd name="connsiteX28" fmla="*/ 4109013 w 12199717"/>
              <a:gd name="connsiteY28" fmla="*/ 28936 h 3750197"/>
              <a:gd name="connsiteX29" fmla="*/ 4178461 w 12199717"/>
              <a:gd name="connsiteY29" fmla="*/ 34724 h 3750197"/>
              <a:gd name="connsiteX30" fmla="*/ 4508340 w 12199717"/>
              <a:gd name="connsiteY30" fmla="*/ 63660 h 3750197"/>
              <a:gd name="connsiteX31" fmla="*/ 4930816 w 12199717"/>
              <a:gd name="connsiteY31" fmla="*/ 127321 h 3750197"/>
              <a:gd name="connsiteX32" fmla="*/ 5029200 w 12199717"/>
              <a:gd name="connsiteY32" fmla="*/ 138896 h 3750197"/>
              <a:gd name="connsiteX33" fmla="*/ 5104436 w 12199717"/>
              <a:gd name="connsiteY33" fmla="*/ 156258 h 3750197"/>
              <a:gd name="connsiteX34" fmla="*/ 5144947 w 12199717"/>
              <a:gd name="connsiteY34" fmla="*/ 162045 h 3750197"/>
              <a:gd name="connsiteX35" fmla="*/ 5359079 w 12199717"/>
              <a:gd name="connsiteY35" fmla="*/ 190982 h 3750197"/>
              <a:gd name="connsiteX36" fmla="*/ 5451676 w 12199717"/>
              <a:gd name="connsiteY36" fmla="*/ 214131 h 3750197"/>
              <a:gd name="connsiteX37" fmla="*/ 5590572 w 12199717"/>
              <a:gd name="connsiteY37" fmla="*/ 237281 h 3750197"/>
              <a:gd name="connsiteX38" fmla="*/ 5654233 w 12199717"/>
              <a:gd name="connsiteY38" fmla="*/ 254643 h 3750197"/>
              <a:gd name="connsiteX39" fmla="*/ 5746831 w 12199717"/>
              <a:gd name="connsiteY39" fmla="*/ 277792 h 3750197"/>
              <a:gd name="connsiteX40" fmla="*/ 5810491 w 12199717"/>
              <a:gd name="connsiteY40" fmla="*/ 289367 h 3750197"/>
              <a:gd name="connsiteX41" fmla="*/ 5868365 w 12199717"/>
              <a:gd name="connsiteY41" fmla="*/ 300941 h 3750197"/>
              <a:gd name="connsiteX42" fmla="*/ 5955175 w 12199717"/>
              <a:gd name="connsiteY42" fmla="*/ 318303 h 3750197"/>
              <a:gd name="connsiteX43" fmla="*/ 6013048 w 12199717"/>
              <a:gd name="connsiteY43" fmla="*/ 335665 h 3750197"/>
              <a:gd name="connsiteX44" fmla="*/ 6117221 w 12199717"/>
              <a:gd name="connsiteY44" fmla="*/ 347240 h 3750197"/>
              <a:gd name="connsiteX45" fmla="*/ 6140370 w 12199717"/>
              <a:gd name="connsiteY45" fmla="*/ 353027 h 3750197"/>
              <a:gd name="connsiteX46" fmla="*/ 6279266 w 12199717"/>
              <a:gd name="connsiteY46" fmla="*/ 364602 h 3750197"/>
              <a:gd name="connsiteX47" fmla="*/ 6412375 w 12199717"/>
              <a:gd name="connsiteY47" fmla="*/ 370389 h 3750197"/>
              <a:gd name="connsiteX48" fmla="*/ 6585995 w 12199717"/>
              <a:gd name="connsiteY48" fmla="*/ 381964 h 3750197"/>
              <a:gd name="connsiteX49" fmla="*/ 6690167 w 12199717"/>
              <a:gd name="connsiteY49" fmla="*/ 387751 h 3750197"/>
              <a:gd name="connsiteX50" fmla="*/ 7275316 w 12199717"/>
              <a:gd name="connsiteY50" fmla="*/ 410901 h 3750197"/>
              <a:gd name="connsiteX51" fmla="*/ 8165940 w 12199717"/>
              <a:gd name="connsiteY51" fmla="*/ 428263 h 3750197"/>
              <a:gd name="connsiteX52" fmla="*/ 9427580 w 12199717"/>
              <a:gd name="connsiteY52" fmla="*/ 410901 h 3750197"/>
              <a:gd name="connsiteX53" fmla="*/ 9531752 w 12199717"/>
              <a:gd name="connsiteY53" fmla="*/ 399326 h 3750197"/>
              <a:gd name="connsiteX54" fmla="*/ 9647499 w 12199717"/>
              <a:gd name="connsiteY54" fmla="*/ 387751 h 3750197"/>
              <a:gd name="connsiteX55" fmla="*/ 9751671 w 12199717"/>
              <a:gd name="connsiteY55" fmla="*/ 376177 h 3750197"/>
              <a:gd name="connsiteX56" fmla="*/ 9878993 w 12199717"/>
              <a:gd name="connsiteY56" fmla="*/ 364602 h 3750197"/>
              <a:gd name="connsiteX57" fmla="*/ 9925291 w 12199717"/>
              <a:gd name="connsiteY57" fmla="*/ 353027 h 3750197"/>
              <a:gd name="connsiteX58" fmla="*/ 9948441 w 12199717"/>
              <a:gd name="connsiteY58" fmla="*/ 347240 h 3750197"/>
              <a:gd name="connsiteX59" fmla="*/ 9983165 w 12199717"/>
              <a:gd name="connsiteY59" fmla="*/ 335665 h 3750197"/>
              <a:gd name="connsiteX60" fmla="*/ 10017889 w 12199717"/>
              <a:gd name="connsiteY60" fmla="*/ 329878 h 3750197"/>
              <a:gd name="connsiteX61" fmla="*/ 10046826 w 12199717"/>
              <a:gd name="connsiteY61" fmla="*/ 318303 h 3750197"/>
              <a:gd name="connsiteX62" fmla="*/ 10081550 w 12199717"/>
              <a:gd name="connsiteY62" fmla="*/ 312516 h 3750197"/>
              <a:gd name="connsiteX63" fmla="*/ 10098912 w 12199717"/>
              <a:gd name="connsiteY63" fmla="*/ 300941 h 3750197"/>
              <a:gd name="connsiteX64" fmla="*/ 10116274 w 12199717"/>
              <a:gd name="connsiteY64" fmla="*/ 295154 h 3750197"/>
              <a:gd name="connsiteX65" fmla="*/ 10174147 w 12199717"/>
              <a:gd name="connsiteY65" fmla="*/ 289367 h 3750197"/>
              <a:gd name="connsiteX66" fmla="*/ 10781818 w 12199717"/>
              <a:gd name="connsiteY66" fmla="*/ 277792 h 3750197"/>
              <a:gd name="connsiteX67" fmla="*/ 10984375 w 12199717"/>
              <a:gd name="connsiteY67" fmla="*/ 266217 h 3750197"/>
              <a:gd name="connsiteX68" fmla="*/ 11129059 w 12199717"/>
              <a:gd name="connsiteY68" fmla="*/ 260430 h 3750197"/>
              <a:gd name="connsiteX69" fmla="*/ 11308466 w 12199717"/>
              <a:gd name="connsiteY69" fmla="*/ 248855 h 3750197"/>
              <a:gd name="connsiteX70" fmla="*/ 11412638 w 12199717"/>
              <a:gd name="connsiteY70" fmla="*/ 243068 h 3750197"/>
              <a:gd name="connsiteX71" fmla="*/ 11603621 w 12199717"/>
              <a:gd name="connsiteY71" fmla="*/ 231493 h 3750197"/>
              <a:gd name="connsiteX72" fmla="*/ 11719367 w 12199717"/>
              <a:gd name="connsiteY72" fmla="*/ 225706 h 3750197"/>
              <a:gd name="connsiteX73" fmla="*/ 11979798 w 12199717"/>
              <a:gd name="connsiteY73" fmla="*/ 219919 h 3750197"/>
              <a:gd name="connsiteX74" fmla="*/ 12026097 w 12199717"/>
              <a:gd name="connsiteY74" fmla="*/ 214131 h 3750197"/>
              <a:gd name="connsiteX75" fmla="*/ 12130269 w 12199717"/>
              <a:gd name="connsiteY75" fmla="*/ 202557 h 3750197"/>
              <a:gd name="connsiteX76" fmla="*/ 12170780 w 12199717"/>
              <a:gd name="connsiteY76" fmla="*/ 190982 h 3750197"/>
              <a:gd name="connsiteX77" fmla="*/ 12193929 w 12199717"/>
              <a:gd name="connsiteY77" fmla="*/ 185195 h 3750197"/>
              <a:gd name="connsiteX78" fmla="*/ 12199717 w 12199717"/>
              <a:gd name="connsiteY78" fmla="*/ 3750197 h 3750197"/>
              <a:gd name="connsiteX79" fmla="*/ 0 w 12199717"/>
              <a:gd name="connsiteY79" fmla="*/ 3744410 h 3750197"/>
              <a:gd name="connsiteX80" fmla="*/ 0 w 12199717"/>
              <a:gd name="connsiteY80"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642395 w 12199717"/>
              <a:gd name="connsiteY5" fmla="*/ 150470 h 3750197"/>
              <a:gd name="connsiteX6" fmla="*/ 700269 w 12199717"/>
              <a:gd name="connsiteY6" fmla="*/ 144683 h 3750197"/>
              <a:gd name="connsiteX7" fmla="*/ 769717 w 12199717"/>
              <a:gd name="connsiteY7" fmla="*/ 133108 h 3750197"/>
              <a:gd name="connsiteX8" fmla="*/ 821803 w 12199717"/>
              <a:gd name="connsiteY8" fmla="*/ 127321 h 3750197"/>
              <a:gd name="connsiteX9" fmla="*/ 856527 w 12199717"/>
              <a:gd name="connsiteY9" fmla="*/ 121534 h 3750197"/>
              <a:gd name="connsiteX10" fmla="*/ 966486 w 12199717"/>
              <a:gd name="connsiteY10" fmla="*/ 104172 h 3750197"/>
              <a:gd name="connsiteX11" fmla="*/ 1070659 w 12199717"/>
              <a:gd name="connsiteY11" fmla="*/ 92597 h 3750197"/>
              <a:gd name="connsiteX12" fmla="*/ 1099595 w 12199717"/>
              <a:gd name="connsiteY12" fmla="*/ 86810 h 3750197"/>
              <a:gd name="connsiteX13" fmla="*/ 1151681 w 12199717"/>
              <a:gd name="connsiteY13" fmla="*/ 75235 h 3750197"/>
              <a:gd name="connsiteX14" fmla="*/ 1261641 w 12199717"/>
              <a:gd name="connsiteY14" fmla="*/ 63660 h 3750197"/>
              <a:gd name="connsiteX15" fmla="*/ 1406324 w 12199717"/>
              <a:gd name="connsiteY15" fmla="*/ 57873 h 3750197"/>
              <a:gd name="connsiteX16" fmla="*/ 1504709 w 12199717"/>
              <a:gd name="connsiteY16" fmla="*/ 52086 h 3750197"/>
              <a:gd name="connsiteX17" fmla="*/ 1765140 w 12199717"/>
              <a:gd name="connsiteY17" fmla="*/ 40511 h 3750197"/>
              <a:gd name="connsiteX18" fmla="*/ 1840375 w 12199717"/>
              <a:gd name="connsiteY18" fmla="*/ 34724 h 3750197"/>
              <a:gd name="connsiteX19" fmla="*/ 1886674 w 12199717"/>
              <a:gd name="connsiteY19" fmla="*/ 28936 h 3750197"/>
              <a:gd name="connsiteX20" fmla="*/ 2013995 w 12199717"/>
              <a:gd name="connsiteY20" fmla="*/ 23149 h 3750197"/>
              <a:gd name="connsiteX21" fmla="*/ 2118167 w 12199717"/>
              <a:gd name="connsiteY21" fmla="*/ 17362 h 3750197"/>
              <a:gd name="connsiteX22" fmla="*/ 2338086 w 12199717"/>
              <a:gd name="connsiteY22" fmla="*/ 5787 h 3750197"/>
              <a:gd name="connsiteX23" fmla="*/ 2772137 w 12199717"/>
              <a:gd name="connsiteY23" fmla="*/ 0 h 3750197"/>
              <a:gd name="connsiteX24" fmla="*/ 2974694 w 12199717"/>
              <a:gd name="connsiteY24" fmla="*/ 11574 h 3750197"/>
              <a:gd name="connsiteX25" fmla="*/ 3269848 w 12199717"/>
              <a:gd name="connsiteY25" fmla="*/ 17362 h 3750197"/>
              <a:gd name="connsiteX26" fmla="*/ 3975904 w 12199717"/>
              <a:gd name="connsiteY26" fmla="*/ 23149 h 3750197"/>
              <a:gd name="connsiteX27" fmla="*/ 4109013 w 12199717"/>
              <a:gd name="connsiteY27" fmla="*/ 28936 h 3750197"/>
              <a:gd name="connsiteX28" fmla="*/ 4178461 w 12199717"/>
              <a:gd name="connsiteY28" fmla="*/ 34724 h 3750197"/>
              <a:gd name="connsiteX29" fmla="*/ 4508340 w 12199717"/>
              <a:gd name="connsiteY29" fmla="*/ 63660 h 3750197"/>
              <a:gd name="connsiteX30" fmla="*/ 4930816 w 12199717"/>
              <a:gd name="connsiteY30" fmla="*/ 127321 h 3750197"/>
              <a:gd name="connsiteX31" fmla="*/ 5029200 w 12199717"/>
              <a:gd name="connsiteY31" fmla="*/ 138896 h 3750197"/>
              <a:gd name="connsiteX32" fmla="*/ 5104436 w 12199717"/>
              <a:gd name="connsiteY32" fmla="*/ 156258 h 3750197"/>
              <a:gd name="connsiteX33" fmla="*/ 5144947 w 12199717"/>
              <a:gd name="connsiteY33" fmla="*/ 162045 h 3750197"/>
              <a:gd name="connsiteX34" fmla="*/ 5359079 w 12199717"/>
              <a:gd name="connsiteY34" fmla="*/ 190982 h 3750197"/>
              <a:gd name="connsiteX35" fmla="*/ 5451676 w 12199717"/>
              <a:gd name="connsiteY35" fmla="*/ 214131 h 3750197"/>
              <a:gd name="connsiteX36" fmla="*/ 5590572 w 12199717"/>
              <a:gd name="connsiteY36" fmla="*/ 237281 h 3750197"/>
              <a:gd name="connsiteX37" fmla="*/ 5654233 w 12199717"/>
              <a:gd name="connsiteY37" fmla="*/ 254643 h 3750197"/>
              <a:gd name="connsiteX38" fmla="*/ 5746831 w 12199717"/>
              <a:gd name="connsiteY38" fmla="*/ 277792 h 3750197"/>
              <a:gd name="connsiteX39" fmla="*/ 5810491 w 12199717"/>
              <a:gd name="connsiteY39" fmla="*/ 289367 h 3750197"/>
              <a:gd name="connsiteX40" fmla="*/ 5868365 w 12199717"/>
              <a:gd name="connsiteY40" fmla="*/ 300941 h 3750197"/>
              <a:gd name="connsiteX41" fmla="*/ 5955175 w 12199717"/>
              <a:gd name="connsiteY41" fmla="*/ 318303 h 3750197"/>
              <a:gd name="connsiteX42" fmla="*/ 6013048 w 12199717"/>
              <a:gd name="connsiteY42" fmla="*/ 335665 h 3750197"/>
              <a:gd name="connsiteX43" fmla="*/ 6117221 w 12199717"/>
              <a:gd name="connsiteY43" fmla="*/ 347240 h 3750197"/>
              <a:gd name="connsiteX44" fmla="*/ 6140370 w 12199717"/>
              <a:gd name="connsiteY44" fmla="*/ 353027 h 3750197"/>
              <a:gd name="connsiteX45" fmla="*/ 6279266 w 12199717"/>
              <a:gd name="connsiteY45" fmla="*/ 364602 h 3750197"/>
              <a:gd name="connsiteX46" fmla="*/ 6412375 w 12199717"/>
              <a:gd name="connsiteY46" fmla="*/ 370389 h 3750197"/>
              <a:gd name="connsiteX47" fmla="*/ 6585995 w 12199717"/>
              <a:gd name="connsiteY47" fmla="*/ 381964 h 3750197"/>
              <a:gd name="connsiteX48" fmla="*/ 6690167 w 12199717"/>
              <a:gd name="connsiteY48" fmla="*/ 387751 h 3750197"/>
              <a:gd name="connsiteX49" fmla="*/ 7275316 w 12199717"/>
              <a:gd name="connsiteY49" fmla="*/ 410901 h 3750197"/>
              <a:gd name="connsiteX50" fmla="*/ 8165940 w 12199717"/>
              <a:gd name="connsiteY50" fmla="*/ 428263 h 3750197"/>
              <a:gd name="connsiteX51" fmla="*/ 9427580 w 12199717"/>
              <a:gd name="connsiteY51" fmla="*/ 410901 h 3750197"/>
              <a:gd name="connsiteX52" fmla="*/ 9531752 w 12199717"/>
              <a:gd name="connsiteY52" fmla="*/ 399326 h 3750197"/>
              <a:gd name="connsiteX53" fmla="*/ 9647499 w 12199717"/>
              <a:gd name="connsiteY53" fmla="*/ 387751 h 3750197"/>
              <a:gd name="connsiteX54" fmla="*/ 9751671 w 12199717"/>
              <a:gd name="connsiteY54" fmla="*/ 376177 h 3750197"/>
              <a:gd name="connsiteX55" fmla="*/ 9878993 w 12199717"/>
              <a:gd name="connsiteY55" fmla="*/ 364602 h 3750197"/>
              <a:gd name="connsiteX56" fmla="*/ 9925291 w 12199717"/>
              <a:gd name="connsiteY56" fmla="*/ 353027 h 3750197"/>
              <a:gd name="connsiteX57" fmla="*/ 9948441 w 12199717"/>
              <a:gd name="connsiteY57" fmla="*/ 347240 h 3750197"/>
              <a:gd name="connsiteX58" fmla="*/ 9983165 w 12199717"/>
              <a:gd name="connsiteY58" fmla="*/ 335665 h 3750197"/>
              <a:gd name="connsiteX59" fmla="*/ 10017889 w 12199717"/>
              <a:gd name="connsiteY59" fmla="*/ 329878 h 3750197"/>
              <a:gd name="connsiteX60" fmla="*/ 10046826 w 12199717"/>
              <a:gd name="connsiteY60" fmla="*/ 318303 h 3750197"/>
              <a:gd name="connsiteX61" fmla="*/ 10081550 w 12199717"/>
              <a:gd name="connsiteY61" fmla="*/ 312516 h 3750197"/>
              <a:gd name="connsiteX62" fmla="*/ 10098912 w 12199717"/>
              <a:gd name="connsiteY62" fmla="*/ 300941 h 3750197"/>
              <a:gd name="connsiteX63" fmla="*/ 10116274 w 12199717"/>
              <a:gd name="connsiteY63" fmla="*/ 295154 h 3750197"/>
              <a:gd name="connsiteX64" fmla="*/ 10174147 w 12199717"/>
              <a:gd name="connsiteY64" fmla="*/ 289367 h 3750197"/>
              <a:gd name="connsiteX65" fmla="*/ 10781818 w 12199717"/>
              <a:gd name="connsiteY65" fmla="*/ 277792 h 3750197"/>
              <a:gd name="connsiteX66" fmla="*/ 10984375 w 12199717"/>
              <a:gd name="connsiteY66" fmla="*/ 266217 h 3750197"/>
              <a:gd name="connsiteX67" fmla="*/ 11129059 w 12199717"/>
              <a:gd name="connsiteY67" fmla="*/ 260430 h 3750197"/>
              <a:gd name="connsiteX68" fmla="*/ 11308466 w 12199717"/>
              <a:gd name="connsiteY68" fmla="*/ 248855 h 3750197"/>
              <a:gd name="connsiteX69" fmla="*/ 11412638 w 12199717"/>
              <a:gd name="connsiteY69" fmla="*/ 243068 h 3750197"/>
              <a:gd name="connsiteX70" fmla="*/ 11603621 w 12199717"/>
              <a:gd name="connsiteY70" fmla="*/ 231493 h 3750197"/>
              <a:gd name="connsiteX71" fmla="*/ 11719367 w 12199717"/>
              <a:gd name="connsiteY71" fmla="*/ 225706 h 3750197"/>
              <a:gd name="connsiteX72" fmla="*/ 11979798 w 12199717"/>
              <a:gd name="connsiteY72" fmla="*/ 219919 h 3750197"/>
              <a:gd name="connsiteX73" fmla="*/ 12026097 w 12199717"/>
              <a:gd name="connsiteY73" fmla="*/ 214131 h 3750197"/>
              <a:gd name="connsiteX74" fmla="*/ 12130269 w 12199717"/>
              <a:gd name="connsiteY74" fmla="*/ 202557 h 3750197"/>
              <a:gd name="connsiteX75" fmla="*/ 12170780 w 12199717"/>
              <a:gd name="connsiteY75" fmla="*/ 190982 h 3750197"/>
              <a:gd name="connsiteX76" fmla="*/ 12193929 w 12199717"/>
              <a:gd name="connsiteY76" fmla="*/ 185195 h 3750197"/>
              <a:gd name="connsiteX77" fmla="*/ 12199717 w 12199717"/>
              <a:gd name="connsiteY77" fmla="*/ 3750197 h 3750197"/>
              <a:gd name="connsiteX78" fmla="*/ 0 w 12199717"/>
              <a:gd name="connsiteY78" fmla="*/ 3744410 h 3750197"/>
              <a:gd name="connsiteX79" fmla="*/ 0 w 12199717"/>
              <a:gd name="connsiteY79"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700269 w 12199717"/>
              <a:gd name="connsiteY5" fmla="*/ 144683 h 3750197"/>
              <a:gd name="connsiteX6" fmla="*/ 769717 w 12199717"/>
              <a:gd name="connsiteY6" fmla="*/ 133108 h 3750197"/>
              <a:gd name="connsiteX7" fmla="*/ 821803 w 12199717"/>
              <a:gd name="connsiteY7" fmla="*/ 127321 h 3750197"/>
              <a:gd name="connsiteX8" fmla="*/ 856527 w 12199717"/>
              <a:gd name="connsiteY8" fmla="*/ 121534 h 3750197"/>
              <a:gd name="connsiteX9" fmla="*/ 966486 w 12199717"/>
              <a:gd name="connsiteY9" fmla="*/ 104172 h 3750197"/>
              <a:gd name="connsiteX10" fmla="*/ 1070659 w 12199717"/>
              <a:gd name="connsiteY10" fmla="*/ 92597 h 3750197"/>
              <a:gd name="connsiteX11" fmla="*/ 1099595 w 12199717"/>
              <a:gd name="connsiteY11" fmla="*/ 86810 h 3750197"/>
              <a:gd name="connsiteX12" fmla="*/ 1151681 w 12199717"/>
              <a:gd name="connsiteY12" fmla="*/ 75235 h 3750197"/>
              <a:gd name="connsiteX13" fmla="*/ 1261641 w 12199717"/>
              <a:gd name="connsiteY13" fmla="*/ 63660 h 3750197"/>
              <a:gd name="connsiteX14" fmla="*/ 1406324 w 12199717"/>
              <a:gd name="connsiteY14" fmla="*/ 57873 h 3750197"/>
              <a:gd name="connsiteX15" fmla="*/ 1504709 w 12199717"/>
              <a:gd name="connsiteY15" fmla="*/ 52086 h 3750197"/>
              <a:gd name="connsiteX16" fmla="*/ 1765140 w 12199717"/>
              <a:gd name="connsiteY16" fmla="*/ 40511 h 3750197"/>
              <a:gd name="connsiteX17" fmla="*/ 1840375 w 12199717"/>
              <a:gd name="connsiteY17" fmla="*/ 34724 h 3750197"/>
              <a:gd name="connsiteX18" fmla="*/ 1886674 w 12199717"/>
              <a:gd name="connsiteY18" fmla="*/ 28936 h 3750197"/>
              <a:gd name="connsiteX19" fmla="*/ 2013995 w 12199717"/>
              <a:gd name="connsiteY19" fmla="*/ 23149 h 3750197"/>
              <a:gd name="connsiteX20" fmla="*/ 2118167 w 12199717"/>
              <a:gd name="connsiteY20" fmla="*/ 17362 h 3750197"/>
              <a:gd name="connsiteX21" fmla="*/ 2338086 w 12199717"/>
              <a:gd name="connsiteY21" fmla="*/ 5787 h 3750197"/>
              <a:gd name="connsiteX22" fmla="*/ 2772137 w 12199717"/>
              <a:gd name="connsiteY22" fmla="*/ 0 h 3750197"/>
              <a:gd name="connsiteX23" fmla="*/ 2974694 w 12199717"/>
              <a:gd name="connsiteY23" fmla="*/ 11574 h 3750197"/>
              <a:gd name="connsiteX24" fmla="*/ 3269848 w 12199717"/>
              <a:gd name="connsiteY24" fmla="*/ 17362 h 3750197"/>
              <a:gd name="connsiteX25" fmla="*/ 3975904 w 12199717"/>
              <a:gd name="connsiteY25" fmla="*/ 23149 h 3750197"/>
              <a:gd name="connsiteX26" fmla="*/ 4109013 w 12199717"/>
              <a:gd name="connsiteY26" fmla="*/ 28936 h 3750197"/>
              <a:gd name="connsiteX27" fmla="*/ 4178461 w 12199717"/>
              <a:gd name="connsiteY27" fmla="*/ 34724 h 3750197"/>
              <a:gd name="connsiteX28" fmla="*/ 4508340 w 12199717"/>
              <a:gd name="connsiteY28" fmla="*/ 63660 h 3750197"/>
              <a:gd name="connsiteX29" fmla="*/ 4930816 w 12199717"/>
              <a:gd name="connsiteY29" fmla="*/ 127321 h 3750197"/>
              <a:gd name="connsiteX30" fmla="*/ 5029200 w 12199717"/>
              <a:gd name="connsiteY30" fmla="*/ 138896 h 3750197"/>
              <a:gd name="connsiteX31" fmla="*/ 5104436 w 12199717"/>
              <a:gd name="connsiteY31" fmla="*/ 156258 h 3750197"/>
              <a:gd name="connsiteX32" fmla="*/ 5144947 w 12199717"/>
              <a:gd name="connsiteY32" fmla="*/ 162045 h 3750197"/>
              <a:gd name="connsiteX33" fmla="*/ 5359079 w 12199717"/>
              <a:gd name="connsiteY33" fmla="*/ 190982 h 3750197"/>
              <a:gd name="connsiteX34" fmla="*/ 5451676 w 12199717"/>
              <a:gd name="connsiteY34" fmla="*/ 214131 h 3750197"/>
              <a:gd name="connsiteX35" fmla="*/ 5590572 w 12199717"/>
              <a:gd name="connsiteY35" fmla="*/ 237281 h 3750197"/>
              <a:gd name="connsiteX36" fmla="*/ 5654233 w 12199717"/>
              <a:gd name="connsiteY36" fmla="*/ 254643 h 3750197"/>
              <a:gd name="connsiteX37" fmla="*/ 5746831 w 12199717"/>
              <a:gd name="connsiteY37" fmla="*/ 277792 h 3750197"/>
              <a:gd name="connsiteX38" fmla="*/ 5810491 w 12199717"/>
              <a:gd name="connsiteY38" fmla="*/ 289367 h 3750197"/>
              <a:gd name="connsiteX39" fmla="*/ 5868365 w 12199717"/>
              <a:gd name="connsiteY39" fmla="*/ 300941 h 3750197"/>
              <a:gd name="connsiteX40" fmla="*/ 5955175 w 12199717"/>
              <a:gd name="connsiteY40" fmla="*/ 318303 h 3750197"/>
              <a:gd name="connsiteX41" fmla="*/ 6013048 w 12199717"/>
              <a:gd name="connsiteY41" fmla="*/ 335665 h 3750197"/>
              <a:gd name="connsiteX42" fmla="*/ 6117221 w 12199717"/>
              <a:gd name="connsiteY42" fmla="*/ 347240 h 3750197"/>
              <a:gd name="connsiteX43" fmla="*/ 6140370 w 12199717"/>
              <a:gd name="connsiteY43" fmla="*/ 353027 h 3750197"/>
              <a:gd name="connsiteX44" fmla="*/ 6279266 w 12199717"/>
              <a:gd name="connsiteY44" fmla="*/ 364602 h 3750197"/>
              <a:gd name="connsiteX45" fmla="*/ 6412375 w 12199717"/>
              <a:gd name="connsiteY45" fmla="*/ 370389 h 3750197"/>
              <a:gd name="connsiteX46" fmla="*/ 6585995 w 12199717"/>
              <a:gd name="connsiteY46" fmla="*/ 381964 h 3750197"/>
              <a:gd name="connsiteX47" fmla="*/ 6690167 w 12199717"/>
              <a:gd name="connsiteY47" fmla="*/ 387751 h 3750197"/>
              <a:gd name="connsiteX48" fmla="*/ 7275316 w 12199717"/>
              <a:gd name="connsiteY48" fmla="*/ 410901 h 3750197"/>
              <a:gd name="connsiteX49" fmla="*/ 8165940 w 12199717"/>
              <a:gd name="connsiteY49" fmla="*/ 428263 h 3750197"/>
              <a:gd name="connsiteX50" fmla="*/ 9427580 w 12199717"/>
              <a:gd name="connsiteY50" fmla="*/ 410901 h 3750197"/>
              <a:gd name="connsiteX51" fmla="*/ 9531752 w 12199717"/>
              <a:gd name="connsiteY51" fmla="*/ 399326 h 3750197"/>
              <a:gd name="connsiteX52" fmla="*/ 9647499 w 12199717"/>
              <a:gd name="connsiteY52" fmla="*/ 387751 h 3750197"/>
              <a:gd name="connsiteX53" fmla="*/ 9751671 w 12199717"/>
              <a:gd name="connsiteY53" fmla="*/ 376177 h 3750197"/>
              <a:gd name="connsiteX54" fmla="*/ 9878993 w 12199717"/>
              <a:gd name="connsiteY54" fmla="*/ 364602 h 3750197"/>
              <a:gd name="connsiteX55" fmla="*/ 9925291 w 12199717"/>
              <a:gd name="connsiteY55" fmla="*/ 353027 h 3750197"/>
              <a:gd name="connsiteX56" fmla="*/ 9948441 w 12199717"/>
              <a:gd name="connsiteY56" fmla="*/ 347240 h 3750197"/>
              <a:gd name="connsiteX57" fmla="*/ 9983165 w 12199717"/>
              <a:gd name="connsiteY57" fmla="*/ 335665 h 3750197"/>
              <a:gd name="connsiteX58" fmla="*/ 10017889 w 12199717"/>
              <a:gd name="connsiteY58" fmla="*/ 329878 h 3750197"/>
              <a:gd name="connsiteX59" fmla="*/ 10046826 w 12199717"/>
              <a:gd name="connsiteY59" fmla="*/ 318303 h 3750197"/>
              <a:gd name="connsiteX60" fmla="*/ 10081550 w 12199717"/>
              <a:gd name="connsiteY60" fmla="*/ 312516 h 3750197"/>
              <a:gd name="connsiteX61" fmla="*/ 10098912 w 12199717"/>
              <a:gd name="connsiteY61" fmla="*/ 300941 h 3750197"/>
              <a:gd name="connsiteX62" fmla="*/ 10116274 w 12199717"/>
              <a:gd name="connsiteY62" fmla="*/ 295154 h 3750197"/>
              <a:gd name="connsiteX63" fmla="*/ 10174147 w 12199717"/>
              <a:gd name="connsiteY63" fmla="*/ 289367 h 3750197"/>
              <a:gd name="connsiteX64" fmla="*/ 10781818 w 12199717"/>
              <a:gd name="connsiteY64" fmla="*/ 277792 h 3750197"/>
              <a:gd name="connsiteX65" fmla="*/ 10984375 w 12199717"/>
              <a:gd name="connsiteY65" fmla="*/ 266217 h 3750197"/>
              <a:gd name="connsiteX66" fmla="*/ 11129059 w 12199717"/>
              <a:gd name="connsiteY66" fmla="*/ 260430 h 3750197"/>
              <a:gd name="connsiteX67" fmla="*/ 11308466 w 12199717"/>
              <a:gd name="connsiteY67" fmla="*/ 248855 h 3750197"/>
              <a:gd name="connsiteX68" fmla="*/ 11412638 w 12199717"/>
              <a:gd name="connsiteY68" fmla="*/ 243068 h 3750197"/>
              <a:gd name="connsiteX69" fmla="*/ 11603621 w 12199717"/>
              <a:gd name="connsiteY69" fmla="*/ 231493 h 3750197"/>
              <a:gd name="connsiteX70" fmla="*/ 11719367 w 12199717"/>
              <a:gd name="connsiteY70" fmla="*/ 225706 h 3750197"/>
              <a:gd name="connsiteX71" fmla="*/ 11979798 w 12199717"/>
              <a:gd name="connsiteY71" fmla="*/ 219919 h 3750197"/>
              <a:gd name="connsiteX72" fmla="*/ 12026097 w 12199717"/>
              <a:gd name="connsiteY72" fmla="*/ 214131 h 3750197"/>
              <a:gd name="connsiteX73" fmla="*/ 12130269 w 12199717"/>
              <a:gd name="connsiteY73" fmla="*/ 202557 h 3750197"/>
              <a:gd name="connsiteX74" fmla="*/ 12170780 w 12199717"/>
              <a:gd name="connsiteY74" fmla="*/ 190982 h 3750197"/>
              <a:gd name="connsiteX75" fmla="*/ 12193929 w 12199717"/>
              <a:gd name="connsiteY75" fmla="*/ 185195 h 3750197"/>
              <a:gd name="connsiteX76" fmla="*/ 12199717 w 12199717"/>
              <a:gd name="connsiteY76" fmla="*/ 3750197 h 3750197"/>
              <a:gd name="connsiteX77" fmla="*/ 0 w 12199717"/>
              <a:gd name="connsiteY77" fmla="*/ 3744410 h 3750197"/>
              <a:gd name="connsiteX78" fmla="*/ 0 w 12199717"/>
              <a:gd name="connsiteY78"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1840375 w 12199717"/>
              <a:gd name="connsiteY16" fmla="*/ 34724 h 3750197"/>
              <a:gd name="connsiteX17" fmla="*/ 1886674 w 12199717"/>
              <a:gd name="connsiteY17" fmla="*/ 28936 h 3750197"/>
              <a:gd name="connsiteX18" fmla="*/ 2013995 w 12199717"/>
              <a:gd name="connsiteY18" fmla="*/ 23149 h 3750197"/>
              <a:gd name="connsiteX19" fmla="*/ 2118167 w 12199717"/>
              <a:gd name="connsiteY19" fmla="*/ 17362 h 3750197"/>
              <a:gd name="connsiteX20" fmla="*/ 2338086 w 12199717"/>
              <a:gd name="connsiteY20" fmla="*/ 5787 h 3750197"/>
              <a:gd name="connsiteX21" fmla="*/ 2772137 w 12199717"/>
              <a:gd name="connsiteY21" fmla="*/ 0 h 3750197"/>
              <a:gd name="connsiteX22" fmla="*/ 2974694 w 12199717"/>
              <a:gd name="connsiteY22" fmla="*/ 11574 h 3750197"/>
              <a:gd name="connsiteX23" fmla="*/ 3269848 w 12199717"/>
              <a:gd name="connsiteY23" fmla="*/ 17362 h 3750197"/>
              <a:gd name="connsiteX24" fmla="*/ 3975904 w 12199717"/>
              <a:gd name="connsiteY24" fmla="*/ 23149 h 3750197"/>
              <a:gd name="connsiteX25" fmla="*/ 4109013 w 12199717"/>
              <a:gd name="connsiteY25" fmla="*/ 28936 h 3750197"/>
              <a:gd name="connsiteX26" fmla="*/ 4178461 w 12199717"/>
              <a:gd name="connsiteY26" fmla="*/ 34724 h 3750197"/>
              <a:gd name="connsiteX27" fmla="*/ 4508340 w 12199717"/>
              <a:gd name="connsiteY27" fmla="*/ 63660 h 3750197"/>
              <a:gd name="connsiteX28" fmla="*/ 4930816 w 12199717"/>
              <a:gd name="connsiteY28" fmla="*/ 127321 h 3750197"/>
              <a:gd name="connsiteX29" fmla="*/ 5029200 w 12199717"/>
              <a:gd name="connsiteY29" fmla="*/ 138896 h 3750197"/>
              <a:gd name="connsiteX30" fmla="*/ 5104436 w 12199717"/>
              <a:gd name="connsiteY30" fmla="*/ 156258 h 3750197"/>
              <a:gd name="connsiteX31" fmla="*/ 5144947 w 12199717"/>
              <a:gd name="connsiteY31" fmla="*/ 162045 h 3750197"/>
              <a:gd name="connsiteX32" fmla="*/ 5359079 w 12199717"/>
              <a:gd name="connsiteY32" fmla="*/ 190982 h 3750197"/>
              <a:gd name="connsiteX33" fmla="*/ 5451676 w 12199717"/>
              <a:gd name="connsiteY33" fmla="*/ 214131 h 3750197"/>
              <a:gd name="connsiteX34" fmla="*/ 5590572 w 12199717"/>
              <a:gd name="connsiteY34" fmla="*/ 237281 h 3750197"/>
              <a:gd name="connsiteX35" fmla="*/ 5654233 w 12199717"/>
              <a:gd name="connsiteY35" fmla="*/ 254643 h 3750197"/>
              <a:gd name="connsiteX36" fmla="*/ 5746831 w 12199717"/>
              <a:gd name="connsiteY36" fmla="*/ 277792 h 3750197"/>
              <a:gd name="connsiteX37" fmla="*/ 5810491 w 12199717"/>
              <a:gd name="connsiteY37" fmla="*/ 289367 h 3750197"/>
              <a:gd name="connsiteX38" fmla="*/ 5868365 w 12199717"/>
              <a:gd name="connsiteY38" fmla="*/ 300941 h 3750197"/>
              <a:gd name="connsiteX39" fmla="*/ 5955175 w 12199717"/>
              <a:gd name="connsiteY39" fmla="*/ 318303 h 3750197"/>
              <a:gd name="connsiteX40" fmla="*/ 6013048 w 12199717"/>
              <a:gd name="connsiteY40" fmla="*/ 335665 h 3750197"/>
              <a:gd name="connsiteX41" fmla="*/ 6117221 w 12199717"/>
              <a:gd name="connsiteY41" fmla="*/ 347240 h 3750197"/>
              <a:gd name="connsiteX42" fmla="*/ 6140370 w 12199717"/>
              <a:gd name="connsiteY42" fmla="*/ 353027 h 3750197"/>
              <a:gd name="connsiteX43" fmla="*/ 6279266 w 12199717"/>
              <a:gd name="connsiteY43" fmla="*/ 364602 h 3750197"/>
              <a:gd name="connsiteX44" fmla="*/ 6412375 w 12199717"/>
              <a:gd name="connsiteY44" fmla="*/ 370389 h 3750197"/>
              <a:gd name="connsiteX45" fmla="*/ 6585995 w 12199717"/>
              <a:gd name="connsiteY45" fmla="*/ 381964 h 3750197"/>
              <a:gd name="connsiteX46" fmla="*/ 6690167 w 12199717"/>
              <a:gd name="connsiteY46" fmla="*/ 387751 h 3750197"/>
              <a:gd name="connsiteX47" fmla="*/ 7275316 w 12199717"/>
              <a:gd name="connsiteY47" fmla="*/ 410901 h 3750197"/>
              <a:gd name="connsiteX48" fmla="*/ 8165940 w 12199717"/>
              <a:gd name="connsiteY48" fmla="*/ 428263 h 3750197"/>
              <a:gd name="connsiteX49" fmla="*/ 9427580 w 12199717"/>
              <a:gd name="connsiteY49" fmla="*/ 410901 h 3750197"/>
              <a:gd name="connsiteX50" fmla="*/ 9531752 w 12199717"/>
              <a:gd name="connsiteY50" fmla="*/ 399326 h 3750197"/>
              <a:gd name="connsiteX51" fmla="*/ 9647499 w 12199717"/>
              <a:gd name="connsiteY51" fmla="*/ 387751 h 3750197"/>
              <a:gd name="connsiteX52" fmla="*/ 9751671 w 12199717"/>
              <a:gd name="connsiteY52" fmla="*/ 376177 h 3750197"/>
              <a:gd name="connsiteX53" fmla="*/ 9878993 w 12199717"/>
              <a:gd name="connsiteY53" fmla="*/ 364602 h 3750197"/>
              <a:gd name="connsiteX54" fmla="*/ 9925291 w 12199717"/>
              <a:gd name="connsiteY54" fmla="*/ 353027 h 3750197"/>
              <a:gd name="connsiteX55" fmla="*/ 9948441 w 12199717"/>
              <a:gd name="connsiteY55" fmla="*/ 347240 h 3750197"/>
              <a:gd name="connsiteX56" fmla="*/ 9983165 w 12199717"/>
              <a:gd name="connsiteY56" fmla="*/ 335665 h 3750197"/>
              <a:gd name="connsiteX57" fmla="*/ 10017889 w 12199717"/>
              <a:gd name="connsiteY57" fmla="*/ 329878 h 3750197"/>
              <a:gd name="connsiteX58" fmla="*/ 10046826 w 12199717"/>
              <a:gd name="connsiteY58" fmla="*/ 318303 h 3750197"/>
              <a:gd name="connsiteX59" fmla="*/ 10081550 w 12199717"/>
              <a:gd name="connsiteY59" fmla="*/ 312516 h 3750197"/>
              <a:gd name="connsiteX60" fmla="*/ 10098912 w 12199717"/>
              <a:gd name="connsiteY60" fmla="*/ 300941 h 3750197"/>
              <a:gd name="connsiteX61" fmla="*/ 10116274 w 12199717"/>
              <a:gd name="connsiteY61" fmla="*/ 295154 h 3750197"/>
              <a:gd name="connsiteX62" fmla="*/ 10174147 w 12199717"/>
              <a:gd name="connsiteY62" fmla="*/ 289367 h 3750197"/>
              <a:gd name="connsiteX63" fmla="*/ 10781818 w 12199717"/>
              <a:gd name="connsiteY63" fmla="*/ 277792 h 3750197"/>
              <a:gd name="connsiteX64" fmla="*/ 10984375 w 12199717"/>
              <a:gd name="connsiteY64" fmla="*/ 266217 h 3750197"/>
              <a:gd name="connsiteX65" fmla="*/ 11129059 w 12199717"/>
              <a:gd name="connsiteY65" fmla="*/ 260430 h 3750197"/>
              <a:gd name="connsiteX66" fmla="*/ 11308466 w 12199717"/>
              <a:gd name="connsiteY66" fmla="*/ 248855 h 3750197"/>
              <a:gd name="connsiteX67" fmla="*/ 11412638 w 12199717"/>
              <a:gd name="connsiteY67" fmla="*/ 243068 h 3750197"/>
              <a:gd name="connsiteX68" fmla="*/ 11603621 w 12199717"/>
              <a:gd name="connsiteY68" fmla="*/ 231493 h 3750197"/>
              <a:gd name="connsiteX69" fmla="*/ 11719367 w 12199717"/>
              <a:gd name="connsiteY69" fmla="*/ 225706 h 3750197"/>
              <a:gd name="connsiteX70" fmla="*/ 11979798 w 12199717"/>
              <a:gd name="connsiteY70" fmla="*/ 219919 h 3750197"/>
              <a:gd name="connsiteX71" fmla="*/ 12026097 w 12199717"/>
              <a:gd name="connsiteY71" fmla="*/ 214131 h 3750197"/>
              <a:gd name="connsiteX72" fmla="*/ 12130269 w 12199717"/>
              <a:gd name="connsiteY72" fmla="*/ 202557 h 3750197"/>
              <a:gd name="connsiteX73" fmla="*/ 12170780 w 12199717"/>
              <a:gd name="connsiteY73" fmla="*/ 190982 h 3750197"/>
              <a:gd name="connsiteX74" fmla="*/ 12193929 w 12199717"/>
              <a:gd name="connsiteY74" fmla="*/ 185195 h 3750197"/>
              <a:gd name="connsiteX75" fmla="*/ 12199717 w 12199717"/>
              <a:gd name="connsiteY75" fmla="*/ 3750197 h 3750197"/>
              <a:gd name="connsiteX76" fmla="*/ 0 w 12199717"/>
              <a:gd name="connsiteY76" fmla="*/ 3744410 h 3750197"/>
              <a:gd name="connsiteX77" fmla="*/ 0 w 12199717"/>
              <a:gd name="connsiteY77"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1840375 w 12199717"/>
              <a:gd name="connsiteY16" fmla="*/ 34724 h 3750197"/>
              <a:gd name="connsiteX17" fmla="*/ 2013995 w 12199717"/>
              <a:gd name="connsiteY17" fmla="*/ 23149 h 3750197"/>
              <a:gd name="connsiteX18" fmla="*/ 2118167 w 12199717"/>
              <a:gd name="connsiteY18" fmla="*/ 17362 h 3750197"/>
              <a:gd name="connsiteX19" fmla="*/ 2338086 w 12199717"/>
              <a:gd name="connsiteY19" fmla="*/ 5787 h 3750197"/>
              <a:gd name="connsiteX20" fmla="*/ 2772137 w 12199717"/>
              <a:gd name="connsiteY20" fmla="*/ 0 h 3750197"/>
              <a:gd name="connsiteX21" fmla="*/ 2974694 w 12199717"/>
              <a:gd name="connsiteY21" fmla="*/ 11574 h 3750197"/>
              <a:gd name="connsiteX22" fmla="*/ 3269848 w 12199717"/>
              <a:gd name="connsiteY22" fmla="*/ 17362 h 3750197"/>
              <a:gd name="connsiteX23" fmla="*/ 3975904 w 12199717"/>
              <a:gd name="connsiteY23" fmla="*/ 23149 h 3750197"/>
              <a:gd name="connsiteX24" fmla="*/ 4109013 w 12199717"/>
              <a:gd name="connsiteY24" fmla="*/ 28936 h 3750197"/>
              <a:gd name="connsiteX25" fmla="*/ 4178461 w 12199717"/>
              <a:gd name="connsiteY25" fmla="*/ 34724 h 3750197"/>
              <a:gd name="connsiteX26" fmla="*/ 4508340 w 12199717"/>
              <a:gd name="connsiteY26" fmla="*/ 63660 h 3750197"/>
              <a:gd name="connsiteX27" fmla="*/ 4930816 w 12199717"/>
              <a:gd name="connsiteY27" fmla="*/ 127321 h 3750197"/>
              <a:gd name="connsiteX28" fmla="*/ 5029200 w 12199717"/>
              <a:gd name="connsiteY28" fmla="*/ 138896 h 3750197"/>
              <a:gd name="connsiteX29" fmla="*/ 5104436 w 12199717"/>
              <a:gd name="connsiteY29" fmla="*/ 156258 h 3750197"/>
              <a:gd name="connsiteX30" fmla="*/ 5144947 w 12199717"/>
              <a:gd name="connsiteY30" fmla="*/ 162045 h 3750197"/>
              <a:gd name="connsiteX31" fmla="*/ 5359079 w 12199717"/>
              <a:gd name="connsiteY31" fmla="*/ 190982 h 3750197"/>
              <a:gd name="connsiteX32" fmla="*/ 5451676 w 12199717"/>
              <a:gd name="connsiteY32" fmla="*/ 214131 h 3750197"/>
              <a:gd name="connsiteX33" fmla="*/ 5590572 w 12199717"/>
              <a:gd name="connsiteY33" fmla="*/ 237281 h 3750197"/>
              <a:gd name="connsiteX34" fmla="*/ 5654233 w 12199717"/>
              <a:gd name="connsiteY34" fmla="*/ 254643 h 3750197"/>
              <a:gd name="connsiteX35" fmla="*/ 5746831 w 12199717"/>
              <a:gd name="connsiteY35" fmla="*/ 277792 h 3750197"/>
              <a:gd name="connsiteX36" fmla="*/ 5810491 w 12199717"/>
              <a:gd name="connsiteY36" fmla="*/ 289367 h 3750197"/>
              <a:gd name="connsiteX37" fmla="*/ 5868365 w 12199717"/>
              <a:gd name="connsiteY37" fmla="*/ 300941 h 3750197"/>
              <a:gd name="connsiteX38" fmla="*/ 5955175 w 12199717"/>
              <a:gd name="connsiteY38" fmla="*/ 318303 h 3750197"/>
              <a:gd name="connsiteX39" fmla="*/ 6013048 w 12199717"/>
              <a:gd name="connsiteY39" fmla="*/ 335665 h 3750197"/>
              <a:gd name="connsiteX40" fmla="*/ 6117221 w 12199717"/>
              <a:gd name="connsiteY40" fmla="*/ 347240 h 3750197"/>
              <a:gd name="connsiteX41" fmla="*/ 6140370 w 12199717"/>
              <a:gd name="connsiteY41" fmla="*/ 353027 h 3750197"/>
              <a:gd name="connsiteX42" fmla="*/ 6279266 w 12199717"/>
              <a:gd name="connsiteY42" fmla="*/ 364602 h 3750197"/>
              <a:gd name="connsiteX43" fmla="*/ 6412375 w 12199717"/>
              <a:gd name="connsiteY43" fmla="*/ 370389 h 3750197"/>
              <a:gd name="connsiteX44" fmla="*/ 6585995 w 12199717"/>
              <a:gd name="connsiteY44" fmla="*/ 381964 h 3750197"/>
              <a:gd name="connsiteX45" fmla="*/ 6690167 w 12199717"/>
              <a:gd name="connsiteY45" fmla="*/ 387751 h 3750197"/>
              <a:gd name="connsiteX46" fmla="*/ 7275316 w 12199717"/>
              <a:gd name="connsiteY46" fmla="*/ 410901 h 3750197"/>
              <a:gd name="connsiteX47" fmla="*/ 8165940 w 12199717"/>
              <a:gd name="connsiteY47" fmla="*/ 428263 h 3750197"/>
              <a:gd name="connsiteX48" fmla="*/ 9427580 w 12199717"/>
              <a:gd name="connsiteY48" fmla="*/ 410901 h 3750197"/>
              <a:gd name="connsiteX49" fmla="*/ 9531752 w 12199717"/>
              <a:gd name="connsiteY49" fmla="*/ 399326 h 3750197"/>
              <a:gd name="connsiteX50" fmla="*/ 9647499 w 12199717"/>
              <a:gd name="connsiteY50" fmla="*/ 387751 h 3750197"/>
              <a:gd name="connsiteX51" fmla="*/ 9751671 w 12199717"/>
              <a:gd name="connsiteY51" fmla="*/ 376177 h 3750197"/>
              <a:gd name="connsiteX52" fmla="*/ 9878993 w 12199717"/>
              <a:gd name="connsiteY52" fmla="*/ 364602 h 3750197"/>
              <a:gd name="connsiteX53" fmla="*/ 9925291 w 12199717"/>
              <a:gd name="connsiteY53" fmla="*/ 353027 h 3750197"/>
              <a:gd name="connsiteX54" fmla="*/ 9948441 w 12199717"/>
              <a:gd name="connsiteY54" fmla="*/ 347240 h 3750197"/>
              <a:gd name="connsiteX55" fmla="*/ 9983165 w 12199717"/>
              <a:gd name="connsiteY55" fmla="*/ 335665 h 3750197"/>
              <a:gd name="connsiteX56" fmla="*/ 10017889 w 12199717"/>
              <a:gd name="connsiteY56" fmla="*/ 329878 h 3750197"/>
              <a:gd name="connsiteX57" fmla="*/ 10046826 w 12199717"/>
              <a:gd name="connsiteY57" fmla="*/ 318303 h 3750197"/>
              <a:gd name="connsiteX58" fmla="*/ 10081550 w 12199717"/>
              <a:gd name="connsiteY58" fmla="*/ 312516 h 3750197"/>
              <a:gd name="connsiteX59" fmla="*/ 10098912 w 12199717"/>
              <a:gd name="connsiteY59" fmla="*/ 300941 h 3750197"/>
              <a:gd name="connsiteX60" fmla="*/ 10116274 w 12199717"/>
              <a:gd name="connsiteY60" fmla="*/ 295154 h 3750197"/>
              <a:gd name="connsiteX61" fmla="*/ 10174147 w 12199717"/>
              <a:gd name="connsiteY61" fmla="*/ 289367 h 3750197"/>
              <a:gd name="connsiteX62" fmla="*/ 10781818 w 12199717"/>
              <a:gd name="connsiteY62" fmla="*/ 277792 h 3750197"/>
              <a:gd name="connsiteX63" fmla="*/ 10984375 w 12199717"/>
              <a:gd name="connsiteY63" fmla="*/ 266217 h 3750197"/>
              <a:gd name="connsiteX64" fmla="*/ 11129059 w 12199717"/>
              <a:gd name="connsiteY64" fmla="*/ 260430 h 3750197"/>
              <a:gd name="connsiteX65" fmla="*/ 11308466 w 12199717"/>
              <a:gd name="connsiteY65" fmla="*/ 248855 h 3750197"/>
              <a:gd name="connsiteX66" fmla="*/ 11412638 w 12199717"/>
              <a:gd name="connsiteY66" fmla="*/ 243068 h 3750197"/>
              <a:gd name="connsiteX67" fmla="*/ 11603621 w 12199717"/>
              <a:gd name="connsiteY67" fmla="*/ 231493 h 3750197"/>
              <a:gd name="connsiteX68" fmla="*/ 11719367 w 12199717"/>
              <a:gd name="connsiteY68" fmla="*/ 225706 h 3750197"/>
              <a:gd name="connsiteX69" fmla="*/ 11979798 w 12199717"/>
              <a:gd name="connsiteY69" fmla="*/ 219919 h 3750197"/>
              <a:gd name="connsiteX70" fmla="*/ 12026097 w 12199717"/>
              <a:gd name="connsiteY70" fmla="*/ 214131 h 3750197"/>
              <a:gd name="connsiteX71" fmla="*/ 12130269 w 12199717"/>
              <a:gd name="connsiteY71" fmla="*/ 202557 h 3750197"/>
              <a:gd name="connsiteX72" fmla="*/ 12170780 w 12199717"/>
              <a:gd name="connsiteY72" fmla="*/ 190982 h 3750197"/>
              <a:gd name="connsiteX73" fmla="*/ 12193929 w 12199717"/>
              <a:gd name="connsiteY73" fmla="*/ 185195 h 3750197"/>
              <a:gd name="connsiteX74" fmla="*/ 12199717 w 12199717"/>
              <a:gd name="connsiteY74" fmla="*/ 3750197 h 3750197"/>
              <a:gd name="connsiteX75" fmla="*/ 0 w 12199717"/>
              <a:gd name="connsiteY75" fmla="*/ 3744410 h 3750197"/>
              <a:gd name="connsiteX76" fmla="*/ 0 w 12199717"/>
              <a:gd name="connsiteY76"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2013995 w 12199717"/>
              <a:gd name="connsiteY16" fmla="*/ 23149 h 3750197"/>
              <a:gd name="connsiteX17" fmla="*/ 2118167 w 12199717"/>
              <a:gd name="connsiteY17" fmla="*/ 17362 h 3750197"/>
              <a:gd name="connsiteX18" fmla="*/ 2338086 w 12199717"/>
              <a:gd name="connsiteY18" fmla="*/ 5787 h 3750197"/>
              <a:gd name="connsiteX19" fmla="*/ 2772137 w 12199717"/>
              <a:gd name="connsiteY19" fmla="*/ 0 h 3750197"/>
              <a:gd name="connsiteX20" fmla="*/ 2974694 w 12199717"/>
              <a:gd name="connsiteY20" fmla="*/ 11574 h 3750197"/>
              <a:gd name="connsiteX21" fmla="*/ 3269848 w 12199717"/>
              <a:gd name="connsiteY21" fmla="*/ 17362 h 3750197"/>
              <a:gd name="connsiteX22" fmla="*/ 3975904 w 12199717"/>
              <a:gd name="connsiteY22" fmla="*/ 23149 h 3750197"/>
              <a:gd name="connsiteX23" fmla="*/ 4109013 w 12199717"/>
              <a:gd name="connsiteY23" fmla="*/ 28936 h 3750197"/>
              <a:gd name="connsiteX24" fmla="*/ 4178461 w 12199717"/>
              <a:gd name="connsiteY24" fmla="*/ 34724 h 3750197"/>
              <a:gd name="connsiteX25" fmla="*/ 4508340 w 12199717"/>
              <a:gd name="connsiteY25" fmla="*/ 63660 h 3750197"/>
              <a:gd name="connsiteX26" fmla="*/ 4930816 w 12199717"/>
              <a:gd name="connsiteY26" fmla="*/ 127321 h 3750197"/>
              <a:gd name="connsiteX27" fmla="*/ 5029200 w 12199717"/>
              <a:gd name="connsiteY27" fmla="*/ 138896 h 3750197"/>
              <a:gd name="connsiteX28" fmla="*/ 5104436 w 12199717"/>
              <a:gd name="connsiteY28" fmla="*/ 156258 h 3750197"/>
              <a:gd name="connsiteX29" fmla="*/ 5144947 w 12199717"/>
              <a:gd name="connsiteY29" fmla="*/ 162045 h 3750197"/>
              <a:gd name="connsiteX30" fmla="*/ 5359079 w 12199717"/>
              <a:gd name="connsiteY30" fmla="*/ 190982 h 3750197"/>
              <a:gd name="connsiteX31" fmla="*/ 5451676 w 12199717"/>
              <a:gd name="connsiteY31" fmla="*/ 214131 h 3750197"/>
              <a:gd name="connsiteX32" fmla="*/ 5590572 w 12199717"/>
              <a:gd name="connsiteY32" fmla="*/ 237281 h 3750197"/>
              <a:gd name="connsiteX33" fmla="*/ 5654233 w 12199717"/>
              <a:gd name="connsiteY33" fmla="*/ 254643 h 3750197"/>
              <a:gd name="connsiteX34" fmla="*/ 5746831 w 12199717"/>
              <a:gd name="connsiteY34" fmla="*/ 277792 h 3750197"/>
              <a:gd name="connsiteX35" fmla="*/ 5810491 w 12199717"/>
              <a:gd name="connsiteY35" fmla="*/ 289367 h 3750197"/>
              <a:gd name="connsiteX36" fmla="*/ 5868365 w 12199717"/>
              <a:gd name="connsiteY36" fmla="*/ 300941 h 3750197"/>
              <a:gd name="connsiteX37" fmla="*/ 5955175 w 12199717"/>
              <a:gd name="connsiteY37" fmla="*/ 318303 h 3750197"/>
              <a:gd name="connsiteX38" fmla="*/ 6013048 w 12199717"/>
              <a:gd name="connsiteY38" fmla="*/ 335665 h 3750197"/>
              <a:gd name="connsiteX39" fmla="*/ 6117221 w 12199717"/>
              <a:gd name="connsiteY39" fmla="*/ 347240 h 3750197"/>
              <a:gd name="connsiteX40" fmla="*/ 6140370 w 12199717"/>
              <a:gd name="connsiteY40" fmla="*/ 353027 h 3750197"/>
              <a:gd name="connsiteX41" fmla="*/ 6279266 w 12199717"/>
              <a:gd name="connsiteY41" fmla="*/ 364602 h 3750197"/>
              <a:gd name="connsiteX42" fmla="*/ 6412375 w 12199717"/>
              <a:gd name="connsiteY42" fmla="*/ 370389 h 3750197"/>
              <a:gd name="connsiteX43" fmla="*/ 6585995 w 12199717"/>
              <a:gd name="connsiteY43" fmla="*/ 381964 h 3750197"/>
              <a:gd name="connsiteX44" fmla="*/ 6690167 w 12199717"/>
              <a:gd name="connsiteY44" fmla="*/ 387751 h 3750197"/>
              <a:gd name="connsiteX45" fmla="*/ 7275316 w 12199717"/>
              <a:gd name="connsiteY45" fmla="*/ 410901 h 3750197"/>
              <a:gd name="connsiteX46" fmla="*/ 8165940 w 12199717"/>
              <a:gd name="connsiteY46" fmla="*/ 428263 h 3750197"/>
              <a:gd name="connsiteX47" fmla="*/ 9427580 w 12199717"/>
              <a:gd name="connsiteY47" fmla="*/ 410901 h 3750197"/>
              <a:gd name="connsiteX48" fmla="*/ 9531752 w 12199717"/>
              <a:gd name="connsiteY48" fmla="*/ 399326 h 3750197"/>
              <a:gd name="connsiteX49" fmla="*/ 9647499 w 12199717"/>
              <a:gd name="connsiteY49" fmla="*/ 387751 h 3750197"/>
              <a:gd name="connsiteX50" fmla="*/ 9751671 w 12199717"/>
              <a:gd name="connsiteY50" fmla="*/ 376177 h 3750197"/>
              <a:gd name="connsiteX51" fmla="*/ 9878993 w 12199717"/>
              <a:gd name="connsiteY51" fmla="*/ 364602 h 3750197"/>
              <a:gd name="connsiteX52" fmla="*/ 9925291 w 12199717"/>
              <a:gd name="connsiteY52" fmla="*/ 353027 h 3750197"/>
              <a:gd name="connsiteX53" fmla="*/ 9948441 w 12199717"/>
              <a:gd name="connsiteY53" fmla="*/ 347240 h 3750197"/>
              <a:gd name="connsiteX54" fmla="*/ 9983165 w 12199717"/>
              <a:gd name="connsiteY54" fmla="*/ 335665 h 3750197"/>
              <a:gd name="connsiteX55" fmla="*/ 10017889 w 12199717"/>
              <a:gd name="connsiteY55" fmla="*/ 329878 h 3750197"/>
              <a:gd name="connsiteX56" fmla="*/ 10046826 w 12199717"/>
              <a:gd name="connsiteY56" fmla="*/ 318303 h 3750197"/>
              <a:gd name="connsiteX57" fmla="*/ 10081550 w 12199717"/>
              <a:gd name="connsiteY57" fmla="*/ 312516 h 3750197"/>
              <a:gd name="connsiteX58" fmla="*/ 10098912 w 12199717"/>
              <a:gd name="connsiteY58" fmla="*/ 300941 h 3750197"/>
              <a:gd name="connsiteX59" fmla="*/ 10116274 w 12199717"/>
              <a:gd name="connsiteY59" fmla="*/ 295154 h 3750197"/>
              <a:gd name="connsiteX60" fmla="*/ 10174147 w 12199717"/>
              <a:gd name="connsiteY60" fmla="*/ 289367 h 3750197"/>
              <a:gd name="connsiteX61" fmla="*/ 10781818 w 12199717"/>
              <a:gd name="connsiteY61" fmla="*/ 277792 h 3750197"/>
              <a:gd name="connsiteX62" fmla="*/ 10984375 w 12199717"/>
              <a:gd name="connsiteY62" fmla="*/ 266217 h 3750197"/>
              <a:gd name="connsiteX63" fmla="*/ 11129059 w 12199717"/>
              <a:gd name="connsiteY63" fmla="*/ 260430 h 3750197"/>
              <a:gd name="connsiteX64" fmla="*/ 11308466 w 12199717"/>
              <a:gd name="connsiteY64" fmla="*/ 248855 h 3750197"/>
              <a:gd name="connsiteX65" fmla="*/ 11412638 w 12199717"/>
              <a:gd name="connsiteY65" fmla="*/ 243068 h 3750197"/>
              <a:gd name="connsiteX66" fmla="*/ 11603621 w 12199717"/>
              <a:gd name="connsiteY66" fmla="*/ 231493 h 3750197"/>
              <a:gd name="connsiteX67" fmla="*/ 11719367 w 12199717"/>
              <a:gd name="connsiteY67" fmla="*/ 225706 h 3750197"/>
              <a:gd name="connsiteX68" fmla="*/ 11979798 w 12199717"/>
              <a:gd name="connsiteY68" fmla="*/ 219919 h 3750197"/>
              <a:gd name="connsiteX69" fmla="*/ 12026097 w 12199717"/>
              <a:gd name="connsiteY69" fmla="*/ 214131 h 3750197"/>
              <a:gd name="connsiteX70" fmla="*/ 12130269 w 12199717"/>
              <a:gd name="connsiteY70" fmla="*/ 202557 h 3750197"/>
              <a:gd name="connsiteX71" fmla="*/ 12170780 w 12199717"/>
              <a:gd name="connsiteY71" fmla="*/ 190982 h 3750197"/>
              <a:gd name="connsiteX72" fmla="*/ 12193929 w 12199717"/>
              <a:gd name="connsiteY72" fmla="*/ 185195 h 3750197"/>
              <a:gd name="connsiteX73" fmla="*/ 12199717 w 12199717"/>
              <a:gd name="connsiteY73" fmla="*/ 3750197 h 3750197"/>
              <a:gd name="connsiteX74" fmla="*/ 0 w 12199717"/>
              <a:gd name="connsiteY74" fmla="*/ 3744410 h 3750197"/>
              <a:gd name="connsiteX75" fmla="*/ 0 w 12199717"/>
              <a:gd name="connsiteY75"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013995 w 12199717"/>
              <a:gd name="connsiteY15" fmla="*/ 23149 h 3750197"/>
              <a:gd name="connsiteX16" fmla="*/ 2118167 w 12199717"/>
              <a:gd name="connsiteY16" fmla="*/ 17362 h 3750197"/>
              <a:gd name="connsiteX17" fmla="*/ 2338086 w 12199717"/>
              <a:gd name="connsiteY17" fmla="*/ 5787 h 3750197"/>
              <a:gd name="connsiteX18" fmla="*/ 2772137 w 12199717"/>
              <a:gd name="connsiteY18" fmla="*/ 0 h 3750197"/>
              <a:gd name="connsiteX19" fmla="*/ 2974694 w 12199717"/>
              <a:gd name="connsiteY19" fmla="*/ 11574 h 3750197"/>
              <a:gd name="connsiteX20" fmla="*/ 3269848 w 12199717"/>
              <a:gd name="connsiteY20" fmla="*/ 17362 h 3750197"/>
              <a:gd name="connsiteX21" fmla="*/ 3975904 w 12199717"/>
              <a:gd name="connsiteY21" fmla="*/ 23149 h 3750197"/>
              <a:gd name="connsiteX22" fmla="*/ 4109013 w 12199717"/>
              <a:gd name="connsiteY22" fmla="*/ 28936 h 3750197"/>
              <a:gd name="connsiteX23" fmla="*/ 4178461 w 12199717"/>
              <a:gd name="connsiteY23" fmla="*/ 34724 h 3750197"/>
              <a:gd name="connsiteX24" fmla="*/ 4508340 w 12199717"/>
              <a:gd name="connsiteY24" fmla="*/ 63660 h 3750197"/>
              <a:gd name="connsiteX25" fmla="*/ 4930816 w 12199717"/>
              <a:gd name="connsiteY25" fmla="*/ 127321 h 3750197"/>
              <a:gd name="connsiteX26" fmla="*/ 5029200 w 12199717"/>
              <a:gd name="connsiteY26" fmla="*/ 138896 h 3750197"/>
              <a:gd name="connsiteX27" fmla="*/ 5104436 w 12199717"/>
              <a:gd name="connsiteY27" fmla="*/ 156258 h 3750197"/>
              <a:gd name="connsiteX28" fmla="*/ 5144947 w 12199717"/>
              <a:gd name="connsiteY28" fmla="*/ 162045 h 3750197"/>
              <a:gd name="connsiteX29" fmla="*/ 5359079 w 12199717"/>
              <a:gd name="connsiteY29" fmla="*/ 190982 h 3750197"/>
              <a:gd name="connsiteX30" fmla="*/ 5451676 w 12199717"/>
              <a:gd name="connsiteY30" fmla="*/ 214131 h 3750197"/>
              <a:gd name="connsiteX31" fmla="*/ 5590572 w 12199717"/>
              <a:gd name="connsiteY31" fmla="*/ 237281 h 3750197"/>
              <a:gd name="connsiteX32" fmla="*/ 5654233 w 12199717"/>
              <a:gd name="connsiteY32" fmla="*/ 254643 h 3750197"/>
              <a:gd name="connsiteX33" fmla="*/ 5746831 w 12199717"/>
              <a:gd name="connsiteY33" fmla="*/ 277792 h 3750197"/>
              <a:gd name="connsiteX34" fmla="*/ 5810491 w 12199717"/>
              <a:gd name="connsiteY34" fmla="*/ 289367 h 3750197"/>
              <a:gd name="connsiteX35" fmla="*/ 5868365 w 12199717"/>
              <a:gd name="connsiteY35" fmla="*/ 300941 h 3750197"/>
              <a:gd name="connsiteX36" fmla="*/ 5955175 w 12199717"/>
              <a:gd name="connsiteY36" fmla="*/ 318303 h 3750197"/>
              <a:gd name="connsiteX37" fmla="*/ 6013048 w 12199717"/>
              <a:gd name="connsiteY37" fmla="*/ 335665 h 3750197"/>
              <a:gd name="connsiteX38" fmla="*/ 6117221 w 12199717"/>
              <a:gd name="connsiteY38" fmla="*/ 347240 h 3750197"/>
              <a:gd name="connsiteX39" fmla="*/ 6140370 w 12199717"/>
              <a:gd name="connsiteY39" fmla="*/ 353027 h 3750197"/>
              <a:gd name="connsiteX40" fmla="*/ 6279266 w 12199717"/>
              <a:gd name="connsiteY40" fmla="*/ 364602 h 3750197"/>
              <a:gd name="connsiteX41" fmla="*/ 6412375 w 12199717"/>
              <a:gd name="connsiteY41" fmla="*/ 370389 h 3750197"/>
              <a:gd name="connsiteX42" fmla="*/ 6585995 w 12199717"/>
              <a:gd name="connsiteY42" fmla="*/ 381964 h 3750197"/>
              <a:gd name="connsiteX43" fmla="*/ 6690167 w 12199717"/>
              <a:gd name="connsiteY43" fmla="*/ 387751 h 3750197"/>
              <a:gd name="connsiteX44" fmla="*/ 7275316 w 12199717"/>
              <a:gd name="connsiteY44" fmla="*/ 410901 h 3750197"/>
              <a:gd name="connsiteX45" fmla="*/ 8165940 w 12199717"/>
              <a:gd name="connsiteY45" fmla="*/ 428263 h 3750197"/>
              <a:gd name="connsiteX46" fmla="*/ 9427580 w 12199717"/>
              <a:gd name="connsiteY46" fmla="*/ 410901 h 3750197"/>
              <a:gd name="connsiteX47" fmla="*/ 9531752 w 12199717"/>
              <a:gd name="connsiteY47" fmla="*/ 399326 h 3750197"/>
              <a:gd name="connsiteX48" fmla="*/ 9647499 w 12199717"/>
              <a:gd name="connsiteY48" fmla="*/ 387751 h 3750197"/>
              <a:gd name="connsiteX49" fmla="*/ 9751671 w 12199717"/>
              <a:gd name="connsiteY49" fmla="*/ 376177 h 3750197"/>
              <a:gd name="connsiteX50" fmla="*/ 9878993 w 12199717"/>
              <a:gd name="connsiteY50" fmla="*/ 364602 h 3750197"/>
              <a:gd name="connsiteX51" fmla="*/ 9925291 w 12199717"/>
              <a:gd name="connsiteY51" fmla="*/ 353027 h 3750197"/>
              <a:gd name="connsiteX52" fmla="*/ 9948441 w 12199717"/>
              <a:gd name="connsiteY52" fmla="*/ 347240 h 3750197"/>
              <a:gd name="connsiteX53" fmla="*/ 9983165 w 12199717"/>
              <a:gd name="connsiteY53" fmla="*/ 335665 h 3750197"/>
              <a:gd name="connsiteX54" fmla="*/ 10017889 w 12199717"/>
              <a:gd name="connsiteY54" fmla="*/ 329878 h 3750197"/>
              <a:gd name="connsiteX55" fmla="*/ 10046826 w 12199717"/>
              <a:gd name="connsiteY55" fmla="*/ 318303 h 3750197"/>
              <a:gd name="connsiteX56" fmla="*/ 10081550 w 12199717"/>
              <a:gd name="connsiteY56" fmla="*/ 312516 h 3750197"/>
              <a:gd name="connsiteX57" fmla="*/ 10098912 w 12199717"/>
              <a:gd name="connsiteY57" fmla="*/ 300941 h 3750197"/>
              <a:gd name="connsiteX58" fmla="*/ 10116274 w 12199717"/>
              <a:gd name="connsiteY58" fmla="*/ 295154 h 3750197"/>
              <a:gd name="connsiteX59" fmla="*/ 10174147 w 12199717"/>
              <a:gd name="connsiteY59" fmla="*/ 289367 h 3750197"/>
              <a:gd name="connsiteX60" fmla="*/ 10781818 w 12199717"/>
              <a:gd name="connsiteY60" fmla="*/ 277792 h 3750197"/>
              <a:gd name="connsiteX61" fmla="*/ 10984375 w 12199717"/>
              <a:gd name="connsiteY61" fmla="*/ 266217 h 3750197"/>
              <a:gd name="connsiteX62" fmla="*/ 11129059 w 12199717"/>
              <a:gd name="connsiteY62" fmla="*/ 260430 h 3750197"/>
              <a:gd name="connsiteX63" fmla="*/ 11308466 w 12199717"/>
              <a:gd name="connsiteY63" fmla="*/ 248855 h 3750197"/>
              <a:gd name="connsiteX64" fmla="*/ 11412638 w 12199717"/>
              <a:gd name="connsiteY64" fmla="*/ 243068 h 3750197"/>
              <a:gd name="connsiteX65" fmla="*/ 11603621 w 12199717"/>
              <a:gd name="connsiteY65" fmla="*/ 231493 h 3750197"/>
              <a:gd name="connsiteX66" fmla="*/ 11719367 w 12199717"/>
              <a:gd name="connsiteY66" fmla="*/ 225706 h 3750197"/>
              <a:gd name="connsiteX67" fmla="*/ 11979798 w 12199717"/>
              <a:gd name="connsiteY67" fmla="*/ 219919 h 3750197"/>
              <a:gd name="connsiteX68" fmla="*/ 12026097 w 12199717"/>
              <a:gd name="connsiteY68" fmla="*/ 214131 h 3750197"/>
              <a:gd name="connsiteX69" fmla="*/ 12130269 w 12199717"/>
              <a:gd name="connsiteY69" fmla="*/ 202557 h 3750197"/>
              <a:gd name="connsiteX70" fmla="*/ 12170780 w 12199717"/>
              <a:gd name="connsiteY70" fmla="*/ 190982 h 3750197"/>
              <a:gd name="connsiteX71" fmla="*/ 12193929 w 12199717"/>
              <a:gd name="connsiteY71" fmla="*/ 185195 h 3750197"/>
              <a:gd name="connsiteX72" fmla="*/ 12199717 w 12199717"/>
              <a:gd name="connsiteY72" fmla="*/ 3750197 h 3750197"/>
              <a:gd name="connsiteX73" fmla="*/ 0 w 12199717"/>
              <a:gd name="connsiteY73" fmla="*/ 3744410 h 3750197"/>
              <a:gd name="connsiteX74" fmla="*/ 0 w 12199717"/>
              <a:gd name="connsiteY74"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118167 w 12199717"/>
              <a:gd name="connsiteY15" fmla="*/ 17362 h 3750197"/>
              <a:gd name="connsiteX16" fmla="*/ 2338086 w 12199717"/>
              <a:gd name="connsiteY16" fmla="*/ 5787 h 3750197"/>
              <a:gd name="connsiteX17" fmla="*/ 2772137 w 12199717"/>
              <a:gd name="connsiteY17" fmla="*/ 0 h 3750197"/>
              <a:gd name="connsiteX18" fmla="*/ 2974694 w 12199717"/>
              <a:gd name="connsiteY18" fmla="*/ 11574 h 3750197"/>
              <a:gd name="connsiteX19" fmla="*/ 3269848 w 12199717"/>
              <a:gd name="connsiteY19" fmla="*/ 17362 h 3750197"/>
              <a:gd name="connsiteX20" fmla="*/ 3975904 w 12199717"/>
              <a:gd name="connsiteY20" fmla="*/ 23149 h 3750197"/>
              <a:gd name="connsiteX21" fmla="*/ 4109013 w 12199717"/>
              <a:gd name="connsiteY21" fmla="*/ 28936 h 3750197"/>
              <a:gd name="connsiteX22" fmla="*/ 4178461 w 12199717"/>
              <a:gd name="connsiteY22" fmla="*/ 34724 h 3750197"/>
              <a:gd name="connsiteX23" fmla="*/ 4508340 w 12199717"/>
              <a:gd name="connsiteY23" fmla="*/ 63660 h 3750197"/>
              <a:gd name="connsiteX24" fmla="*/ 4930816 w 12199717"/>
              <a:gd name="connsiteY24" fmla="*/ 127321 h 3750197"/>
              <a:gd name="connsiteX25" fmla="*/ 5029200 w 12199717"/>
              <a:gd name="connsiteY25" fmla="*/ 138896 h 3750197"/>
              <a:gd name="connsiteX26" fmla="*/ 5104436 w 12199717"/>
              <a:gd name="connsiteY26" fmla="*/ 156258 h 3750197"/>
              <a:gd name="connsiteX27" fmla="*/ 5144947 w 12199717"/>
              <a:gd name="connsiteY27" fmla="*/ 162045 h 3750197"/>
              <a:gd name="connsiteX28" fmla="*/ 5359079 w 12199717"/>
              <a:gd name="connsiteY28" fmla="*/ 190982 h 3750197"/>
              <a:gd name="connsiteX29" fmla="*/ 5451676 w 12199717"/>
              <a:gd name="connsiteY29" fmla="*/ 214131 h 3750197"/>
              <a:gd name="connsiteX30" fmla="*/ 5590572 w 12199717"/>
              <a:gd name="connsiteY30" fmla="*/ 237281 h 3750197"/>
              <a:gd name="connsiteX31" fmla="*/ 5654233 w 12199717"/>
              <a:gd name="connsiteY31" fmla="*/ 254643 h 3750197"/>
              <a:gd name="connsiteX32" fmla="*/ 5746831 w 12199717"/>
              <a:gd name="connsiteY32" fmla="*/ 277792 h 3750197"/>
              <a:gd name="connsiteX33" fmla="*/ 5810491 w 12199717"/>
              <a:gd name="connsiteY33" fmla="*/ 289367 h 3750197"/>
              <a:gd name="connsiteX34" fmla="*/ 5868365 w 12199717"/>
              <a:gd name="connsiteY34" fmla="*/ 300941 h 3750197"/>
              <a:gd name="connsiteX35" fmla="*/ 5955175 w 12199717"/>
              <a:gd name="connsiteY35" fmla="*/ 318303 h 3750197"/>
              <a:gd name="connsiteX36" fmla="*/ 6013048 w 12199717"/>
              <a:gd name="connsiteY36" fmla="*/ 335665 h 3750197"/>
              <a:gd name="connsiteX37" fmla="*/ 6117221 w 12199717"/>
              <a:gd name="connsiteY37" fmla="*/ 347240 h 3750197"/>
              <a:gd name="connsiteX38" fmla="*/ 6140370 w 12199717"/>
              <a:gd name="connsiteY38" fmla="*/ 353027 h 3750197"/>
              <a:gd name="connsiteX39" fmla="*/ 6279266 w 12199717"/>
              <a:gd name="connsiteY39" fmla="*/ 364602 h 3750197"/>
              <a:gd name="connsiteX40" fmla="*/ 6412375 w 12199717"/>
              <a:gd name="connsiteY40" fmla="*/ 370389 h 3750197"/>
              <a:gd name="connsiteX41" fmla="*/ 6585995 w 12199717"/>
              <a:gd name="connsiteY41" fmla="*/ 381964 h 3750197"/>
              <a:gd name="connsiteX42" fmla="*/ 6690167 w 12199717"/>
              <a:gd name="connsiteY42" fmla="*/ 387751 h 3750197"/>
              <a:gd name="connsiteX43" fmla="*/ 7275316 w 12199717"/>
              <a:gd name="connsiteY43" fmla="*/ 410901 h 3750197"/>
              <a:gd name="connsiteX44" fmla="*/ 8165940 w 12199717"/>
              <a:gd name="connsiteY44" fmla="*/ 428263 h 3750197"/>
              <a:gd name="connsiteX45" fmla="*/ 9427580 w 12199717"/>
              <a:gd name="connsiteY45" fmla="*/ 410901 h 3750197"/>
              <a:gd name="connsiteX46" fmla="*/ 9531752 w 12199717"/>
              <a:gd name="connsiteY46" fmla="*/ 399326 h 3750197"/>
              <a:gd name="connsiteX47" fmla="*/ 9647499 w 12199717"/>
              <a:gd name="connsiteY47" fmla="*/ 387751 h 3750197"/>
              <a:gd name="connsiteX48" fmla="*/ 9751671 w 12199717"/>
              <a:gd name="connsiteY48" fmla="*/ 376177 h 3750197"/>
              <a:gd name="connsiteX49" fmla="*/ 9878993 w 12199717"/>
              <a:gd name="connsiteY49" fmla="*/ 364602 h 3750197"/>
              <a:gd name="connsiteX50" fmla="*/ 9925291 w 12199717"/>
              <a:gd name="connsiteY50" fmla="*/ 353027 h 3750197"/>
              <a:gd name="connsiteX51" fmla="*/ 9948441 w 12199717"/>
              <a:gd name="connsiteY51" fmla="*/ 347240 h 3750197"/>
              <a:gd name="connsiteX52" fmla="*/ 9983165 w 12199717"/>
              <a:gd name="connsiteY52" fmla="*/ 335665 h 3750197"/>
              <a:gd name="connsiteX53" fmla="*/ 10017889 w 12199717"/>
              <a:gd name="connsiteY53" fmla="*/ 329878 h 3750197"/>
              <a:gd name="connsiteX54" fmla="*/ 10046826 w 12199717"/>
              <a:gd name="connsiteY54" fmla="*/ 318303 h 3750197"/>
              <a:gd name="connsiteX55" fmla="*/ 10081550 w 12199717"/>
              <a:gd name="connsiteY55" fmla="*/ 312516 h 3750197"/>
              <a:gd name="connsiteX56" fmla="*/ 10098912 w 12199717"/>
              <a:gd name="connsiteY56" fmla="*/ 300941 h 3750197"/>
              <a:gd name="connsiteX57" fmla="*/ 10116274 w 12199717"/>
              <a:gd name="connsiteY57" fmla="*/ 295154 h 3750197"/>
              <a:gd name="connsiteX58" fmla="*/ 10174147 w 12199717"/>
              <a:gd name="connsiteY58" fmla="*/ 289367 h 3750197"/>
              <a:gd name="connsiteX59" fmla="*/ 10781818 w 12199717"/>
              <a:gd name="connsiteY59" fmla="*/ 277792 h 3750197"/>
              <a:gd name="connsiteX60" fmla="*/ 10984375 w 12199717"/>
              <a:gd name="connsiteY60" fmla="*/ 266217 h 3750197"/>
              <a:gd name="connsiteX61" fmla="*/ 11129059 w 12199717"/>
              <a:gd name="connsiteY61" fmla="*/ 260430 h 3750197"/>
              <a:gd name="connsiteX62" fmla="*/ 11308466 w 12199717"/>
              <a:gd name="connsiteY62" fmla="*/ 248855 h 3750197"/>
              <a:gd name="connsiteX63" fmla="*/ 11412638 w 12199717"/>
              <a:gd name="connsiteY63" fmla="*/ 243068 h 3750197"/>
              <a:gd name="connsiteX64" fmla="*/ 11603621 w 12199717"/>
              <a:gd name="connsiteY64" fmla="*/ 231493 h 3750197"/>
              <a:gd name="connsiteX65" fmla="*/ 11719367 w 12199717"/>
              <a:gd name="connsiteY65" fmla="*/ 225706 h 3750197"/>
              <a:gd name="connsiteX66" fmla="*/ 11979798 w 12199717"/>
              <a:gd name="connsiteY66" fmla="*/ 219919 h 3750197"/>
              <a:gd name="connsiteX67" fmla="*/ 12026097 w 12199717"/>
              <a:gd name="connsiteY67" fmla="*/ 214131 h 3750197"/>
              <a:gd name="connsiteX68" fmla="*/ 12130269 w 12199717"/>
              <a:gd name="connsiteY68" fmla="*/ 202557 h 3750197"/>
              <a:gd name="connsiteX69" fmla="*/ 12170780 w 12199717"/>
              <a:gd name="connsiteY69" fmla="*/ 190982 h 3750197"/>
              <a:gd name="connsiteX70" fmla="*/ 12193929 w 12199717"/>
              <a:gd name="connsiteY70" fmla="*/ 185195 h 3750197"/>
              <a:gd name="connsiteX71" fmla="*/ 12199717 w 12199717"/>
              <a:gd name="connsiteY71" fmla="*/ 3750197 h 3750197"/>
              <a:gd name="connsiteX72" fmla="*/ 0 w 12199717"/>
              <a:gd name="connsiteY72" fmla="*/ 3744410 h 3750197"/>
              <a:gd name="connsiteX73" fmla="*/ 0 w 12199717"/>
              <a:gd name="connsiteY73"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338086 w 12199717"/>
              <a:gd name="connsiteY15" fmla="*/ 5787 h 3750197"/>
              <a:gd name="connsiteX16" fmla="*/ 2772137 w 12199717"/>
              <a:gd name="connsiteY16" fmla="*/ 0 h 3750197"/>
              <a:gd name="connsiteX17" fmla="*/ 2974694 w 12199717"/>
              <a:gd name="connsiteY17" fmla="*/ 11574 h 3750197"/>
              <a:gd name="connsiteX18" fmla="*/ 3269848 w 12199717"/>
              <a:gd name="connsiteY18" fmla="*/ 17362 h 3750197"/>
              <a:gd name="connsiteX19" fmla="*/ 3975904 w 12199717"/>
              <a:gd name="connsiteY19" fmla="*/ 23149 h 3750197"/>
              <a:gd name="connsiteX20" fmla="*/ 4109013 w 12199717"/>
              <a:gd name="connsiteY20" fmla="*/ 28936 h 3750197"/>
              <a:gd name="connsiteX21" fmla="*/ 4178461 w 12199717"/>
              <a:gd name="connsiteY21" fmla="*/ 34724 h 3750197"/>
              <a:gd name="connsiteX22" fmla="*/ 4508340 w 12199717"/>
              <a:gd name="connsiteY22" fmla="*/ 63660 h 3750197"/>
              <a:gd name="connsiteX23" fmla="*/ 4930816 w 12199717"/>
              <a:gd name="connsiteY23" fmla="*/ 127321 h 3750197"/>
              <a:gd name="connsiteX24" fmla="*/ 5029200 w 12199717"/>
              <a:gd name="connsiteY24" fmla="*/ 138896 h 3750197"/>
              <a:gd name="connsiteX25" fmla="*/ 5104436 w 12199717"/>
              <a:gd name="connsiteY25" fmla="*/ 156258 h 3750197"/>
              <a:gd name="connsiteX26" fmla="*/ 5144947 w 12199717"/>
              <a:gd name="connsiteY26" fmla="*/ 162045 h 3750197"/>
              <a:gd name="connsiteX27" fmla="*/ 5359079 w 12199717"/>
              <a:gd name="connsiteY27" fmla="*/ 190982 h 3750197"/>
              <a:gd name="connsiteX28" fmla="*/ 5451676 w 12199717"/>
              <a:gd name="connsiteY28" fmla="*/ 214131 h 3750197"/>
              <a:gd name="connsiteX29" fmla="*/ 5590572 w 12199717"/>
              <a:gd name="connsiteY29" fmla="*/ 237281 h 3750197"/>
              <a:gd name="connsiteX30" fmla="*/ 5654233 w 12199717"/>
              <a:gd name="connsiteY30" fmla="*/ 254643 h 3750197"/>
              <a:gd name="connsiteX31" fmla="*/ 5746831 w 12199717"/>
              <a:gd name="connsiteY31" fmla="*/ 277792 h 3750197"/>
              <a:gd name="connsiteX32" fmla="*/ 5810491 w 12199717"/>
              <a:gd name="connsiteY32" fmla="*/ 289367 h 3750197"/>
              <a:gd name="connsiteX33" fmla="*/ 5868365 w 12199717"/>
              <a:gd name="connsiteY33" fmla="*/ 300941 h 3750197"/>
              <a:gd name="connsiteX34" fmla="*/ 5955175 w 12199717"/>
              <a:gd name="connsiteY34" fmla="*/ 318303 h 3750197"/>
              <a:gd name="connsiteX35" fmla="*/ 6013048 w 12199717"/>
              <a:gd name="connsiteY35" fmla="*/ 335665 h 3750197"/>
              <a:gd name="connsiteX36" fmla="*/ 6117221 w 12199717"/>
              <a:gd name="connsiteY36" fmla="*/ 347240 h 3750197"/>
              <a:gd name="connsiteX37" fmla="*/ 6140370 w 12199717"/>
              <a:gd name="connsiteY37" fmla="*/ 353027 h 3750197"/>
              <a:gd name="connsiteX38" fmla="*/ 6279266 w 12199717"/>
              <a:gd name="connsiteY38" fmla="*/ 364602 h 3750197"/>
              <a:gd name="connsiteX39" fmla="*/ 6412375 w 12199717"/>
              <a:gd name="connsiteY39" fmla="*/ 370389 h 3750197"/>
              <a:gd name="connsiteX40" fmla="*/ 6585995 w 12199717"/>
              <a:gd name="connsiteY40" fmla="*/ 381964 h 3750197"/>
              <a:gd name="connsiteX41" fmla="*/ 6690167 w 12199717"/>
              <a:gd name="connsiteY41" fmla="*/ 387751 h 3750197"/>
              <a:gd name="connsiteX42" fmla="*/ 7275316 w 12199717"/>
              <a:gd name="connsiteY42" fmla="*/ 410901 h 3750197"/>
              <a:gd name="connsiteX43" fmla="*/ 8165940 w 12199717"/>
              <a:gd name="connsiteY43" fmla="*/ 428263 h 3750197"/>
              <a:gd name="connsiteX44" fmla="*/ 9427580 w 12199717"/>
              <a:gd name="connsiteY44" fmla="*/ 410901 h 3750197"/>
              <a:gd name="connsiteX45" fmla="*/ 9531752 w 12199717"/>
              <a:gd name="connsiteY45" fmla="*/ 399326 h 3750197"/>
              <a:gd name="connsiteX46" fmla="*/ 9647499 w 12199717"/>
              <a:gd name="connsiteY46" fmla="*/ 387751 h 3750197"/>
              <a:gd name="connsiteX47" fmla="*/ 9751671 w 12199717"/>
              <a:gd name="connsiteY47" fmla="*/ 376177 h 3750197"/>
              <a:gd name="connsiteX48" fmla="*/ 9878993 w 12199717"/>
              <a:gd name="connsiteY48" fmla="*/ 364602 h 3750197"/>
              <a:gd name="connsiteX49" fmla="*/ 9925291 w 12199717"/>
              <a:gd name="connsiteY49" fmla="*/ 353027 h 3750197"/>
              <a:gd name="connsiteX50" fmla="*/ 9948441 w 12199717"/>
              <a:gd name="connsiteY50" fmla="*/ 347240 h 3750197"/>
              <a:gd name="connsiteX51" fmla="*/ 9983165 w 12199717"/>
              <a:gd name="connsiteY51" fmla="*/ 335665 h 3750197"/>
              <a:gd name="connsiteX52" fmla="*/ 10017889 w 12199717"/>
              <a:gd name="connsiteY52" fmla="*/ 329878 h 3750197"/>
              <a:gd name="connsiteX53" fmla="*/ 10046826 w 12199717"/>
              <a:gd name="connsiteY53" fmla="*/ 318303 h 3750197"/>
              <a:gd name="connsiteX54" fmla="*/ 10081550 w 12199717"/>
              <a:gd name="connsiteY54" fmla="*/ 312516 h 3750197"/>
              <a:gd name="connsiteX55" fmla="*/ 10098912 w 12199717"/>
              <a:gd name="connsiteY55" fmla="*/ 300941 h 3750197"/>
              <a:gd name="connsiteX56" fmla="*/ 10116274 w 12199717"/>
              <a:gd name="connsiteY56" fmla="*/ 295154 h 3750197"/>
              <a:gd name="connsiteX57" fmla="*/ 10174147 w 12199717"/>
              <a:gd name="connsiteY57" fmla="*/ 289367 h 3750197"/>
              <a:gd name="connsiteX58" fmla="*/ 10781818 w 12199717"/>
              <a:gd name="connsiteY58" fmla="*/ 277792 h 3750197"/>
              <a:gd name="connsiteX59" fmla="*/ 10984375 w 12199717"/>
              <a:gd name="connsiteY59" fmla="*/ 266217 h 3750197"/>
              <a:gd name="connsiteX60" fmla="*/ 11129059 w 12199717"/>
              <a:gd name="connsiteY60" fmla="*/ 260430 h 3750197"/>
              <a:gd name="connsiteX61" fmla="*/ 11308466 w 12199717"/>
              <a:gd name="connsiteY61" fmla="*/ 248855 h 3750197"/>
              <a:gd name="connsiteX62" fmla="*/ 11412638 w 12199717"/>
              <a:gd name="connsiteY62" fmla="*/ 243068 h 3750197"/>
              <a:gd name="connsiteX63" fmla="*/ 11603621 w 12199717"/>
              <a:gd name="connsiteY63" fmla="*/ 231493 h 3750197"/>
              <a:gd name="connsiteX64" fmla="*/ 11719367 w 12199717"/>
              <a:gd name="connsiteY64" fmla="*/ 225706 h 3750197"/>
              <a:gd name="connsiteX65" fmla="*/ 11979798 w 12199717"/>
              <a:gd name="connsiteY65" fmla="*/ 219919 h 3750197"/>
              <a:gd name="connsiteX66" fmla="*/ 12026097 w 12199717"/>
              <a:gd name="connsiteY66" fmla="*/ 214131 h 3750197"/>
              <a:gd name="connsiteX67" fmla="*/ 12130269 w 12199717"/>
              <a:gd name="connsiteY67" fmla="*/ 202557 h 3750197"/>
              <a:gd name="connsiteX68" fmla="*/ 12170780 w 12199717"/>
              <a:gd name="connsiteY68" fmla="*/ 190982 h 3750197"/>
              <a:gd name="connsiteX69" fmla="*/ 12193929 w 12199717"/>
              <a:gd name="connsiteY69" fmla="*/ 185195 h 3750197"/>
              <a:gd name="connsiteX70" fmla="*/ 12199717 w 12199717"/>
              <a:gd name="connsiteY70" fmla="*/ 3750197 h 3750197"/>
              <a:gd name="connsiteX71" fmla="*/ 0 w 12199717"/>
              <a:gd name="connsiteY71" fmla="*/ 3744410 h 3750197"/>
              <a:gd name="connsiteX72" fmla="*/ 0 w 12199717"/>
              <a:gd name="connsiteY72"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772137 w 12199717"/>
              <a:gd name="connsiteY15" fmla="*/ 0 h 3750197"/>
              <a:gd name="connsiteX16" fmla="*/ 2974694 w 12199717"/>
              <a:gd name="connsiteY16" fmla="*/ 11574 h 3750197"/>
              <a:gd name="connsiteX17" fmla="*/ 3269848 w 12199717"/>
              <a:gd name="connsiteY17" fmla="*/ 17362 h 3750197"/>
              <a:gd name="connsiteX18" fmla="*/ 3975904 w 12199717"/>
              <a:gd name="connsiteY18" fmla="*/ 23149 h 3750197"/>
              <a:gd name="connsiteX19" fmla="*/ 4109013 w 12199717"/>
              <a:gd name="connsiteY19" fmla="*/ 28936 h 3750197"/>
              <a:gd name="connsiteX20" fmla="*/ 4178461 w 12199717"/>
              <a:gd name="connsiteY20" fmla="*/ 34724 h 3750197"/>
              <a:gd name="connsiteX21" fmla="*/ 4508340 w 12199717"/>
              <a:gd name="connsiteY21" fmla="*/ 63660 h 3750197"/>
              <a:gd name="connsiteX22" fmla="*/ 4930816 w 12199717"/>
              <a:gd name="connsiteY22" fmla="*/ 127321 h 3750197"/>
              <a:gd name="connsiteX23" fmla="*/ 5029200 w 12199717"/>
              <a:gd name="connsiteY23" fmla="*/ 138896 h 3750197"/>
              <a:gd name="connsiteX24" fmla="*/ 5104436 w 12199717"/>
              <a:gd name="connsiteY24" fmla="*/ 156258 h 3750197"/>
              <a:gd name="connsiteX25" fmla="*/ 5144947 w 12199717"/>
              <a:gd name="connsiteY25" fmla="*/ 162045 h 3750197"/>
              <a:gd name="connsiteX26" fmla="*/ 5359079 w 12199717"/>
              <a:gd name="connsiteY26" fmla="*/ 190982 h 3750197"/>
              <a:gd name="connsiteX27" fmla="*/ 5451676 w 12199717"/>
              <a:gd name="connsiteY27" fmla="*/ 214131 h 3750197"/>
              <a:gd name="connsiteX28" fmla="*/ 5590572 w 12199717"/>
              <a:gd name="connsiteY28" fmla="*/ 237281 h 3750197"/>
              <a:gd name="connsiteX29" fmla="*/ 5654233 w 12199717"/>
              <a:gd name="connsiteY29" fmla="*/ 254643 h 3750197"/>
              <a:gd name="connsiteX30" fmla="*/ 5746831 w 12199717"/>
              <a:gd name="connsiteY30" fmla="*/ 277792 h 3750197"/>
              <a:gd name="connsiteX31" fmla="*/ 5810491 w 12199717"/>
              <a:gd name="connsiteY31" fmla="*/ 289367 h 3750197"/>
              <a:gd name="connsiteX32" fmla="*/ 5868365 w 12199717"/>
              <a:gd name="connsiteY32" fmla="*/ 300941 h 3750197"/>
              <a:gd name="connsiteX33" fmla="*/ 5955175 w 12199717"/>
              <a:gd name="connsiteY33" fmla="*/ 318303 h 3750197"/>
              <a:gd name="connsiteX34" fmla="*/ 6013048 w 12199717"/>
              <a:gd name="connsiteY34" fmla="*/ 335665 h 3750197"/>
              <a:gd name="connsiteX35" fmla="*/ 6117221 w 12199717"/>
              <a:gd name="connsiteY35" fmla="*/ 347240 h 3750197"/>
              <a:gd name="connsiteX36" fmla="*/ 6140370 w 12199717"/>
              <a:gd name="connsiteY36" fmla="*/ 353027 h 3750197"/>
              <a:gd name="connsiteX37" fmla="*/ 6279266 w 12199717"/>
              <a:gd name="connsiteY37" fmla="*/ 364602 h 3750197"/>
              <a:gd name="connsiteX38" fmla="*/ 6412375 w 12199717"/>
              <a:gd name="connsiteY38" fmla="*/ 370389 h 3750197"/>
              <a:gd name="connsiteX39" fmla="*/ 6585995 w 12199717"/>
              <a:gd name="connsiteY39" fmla="*/ 381964 h 3750197"/>
              <a:gd name="connsiteX40" fmla="*/ 6690167 w 12199717"/>
              <a:gd name="connsiteY40" fmla="*/ 387751 h 3750197"/>
              <a:gd name="connsiteX41" fmla="*/ 7275316 w 12199717"/>
              <a:gd name="connsiteY41" fmla="*/ 410901 h 3750197"/>
              <a:gd name="connsiteX42" fmla="*/ 8165940 w 12199717"/>
              <a:gd name="connsiteY42" fmla="*/ 428263 h 3750197"/>
              <a:gd name="connsiteX43" fmla="*/ 9427580 w 12199717"/>
              <a:gd name="connsiteY43" fmla="*/ 410901 h 3750197"/>
              <a:gd name="connsiteX44" fmla="*/ 9531752 w 12199717"/>
              <a:gd name="connsiteY44" fmla="*/ 399326 h 3750197"/>
              <a:gd name="connsiteX45" fmla="*/ 9647499 w 12199717"/>
              <a:gd name="connsiteY45" fmla="*/ 387751 h 3750197"/>
              <a:gd name="connsiteX46" fmla="*/ 9751671 w 12199717"/>
              <a:gd name="connsiteY46" fmla="*/ 376177 h 3750197"/>
              <a:gd name="connsiteX47" fmla="*/ 9878993 w 12199717"/>
              <a:gd name="connsiteY47" fmla="*/ 364602 h 3750197"/>
              <a:gd name="connsiteX48" fmla="*/ 9925291 w 12199717"/>
              <a:gd name="connsiteY48" fmla="*/ 353027 h 3750197"/>
              <a:gd name="connsiteX49" fmla="*/ 9948441 w 12199717"/>
              <a:gd name="connsiteY49" fmla="*/ 347240 h 3750197"/>
              <a:gd name="connsiteX50" fmla="*/ 9983165 w 12199717"/>
              <a:gd name="connsiteY50" fmla="*/ 335665 h 3750197"/>
              <a:gd name="connsiteX51" fmla="*/ 10017889 w 12199717"/>
              <a:gd name="connsiteY51" fmla="*/ 329878 h 3750197"/>
              <a:gd name="connsiteX52" fmla="*/ 10046826 w 12199717"/>
              <a:gd name="connsiteY52" fmla="*/ 318303 h 3750197"/>
              <a:gd name="connsiteX53" fmla="*/ 10081550 w 12199717"/>
              <a:gd name="connsiteY53" fmla="*/ 312516 h 3750197"/>
              <a:gd name="connsiteX54" fmla="*/ 10098912 w 12199717"/>
              <a:gd name="connsiteY54" fmla="*/ 300941 h 3750197"/>
              <a:gd name="connsiteX55" fmla="*/ 10116274 w 12199717"/>
              <a:gd name="connsiteY55" fmla="*/ 295154 h 3750197"/>
              <a:gd name="connsiteX56" fmla="*/ 10174147 w 12199717"/>
              <a:gd name="connsiteY56" fmla="*/ 289367 h 3750197"/>
              <a:gd name="connsiteX57" fmla="*/ 10781818 w 12199717"/>
              <a:gd name="connsiteY57" fmla="*/ 277792 h 3750197"/>
              <a:gd name="connsiteX58" fmla="*/ 10984375 w 12199717"/>
              <a:gd name="connsiteY58" fmla="*/ 266217 h 3750197"/>
              <a:gd name="connsiteX59" fmla="*/ 11129059 w 12199717"/>
              <a:gd name="connsiteY59" fmla="*/ 260430 h 3750197"/>
              <a:gd name="connsiteX60" fmla="*/ 11308466 w 12199717"/>
              <a:gd name="connsiteY60" fmla="*/ 248855 h 3750197"/>
              <a:gd name="connsiteX61" fmla="*/ 11412638 w 12199717"/>
              <a:gd name="connsiteY61" fmla="*/ 243068 h 3750197"/>
              <a:gd name="connsiteX62" fmla="*/ 11603621 w 12199717"/>
              <a:gd name="connsiteY62" fmla="*/ 231493 h 3750197"/>
              <a:gd name="connsiteX63" fmla="*/ 11719367 w 12199717"/>
              <a:gd name="connsiteY63" fmla="*/ 225706 h 3750197"/>
              <a:gd name="connsiteX64" fmla="*/ 11979798 w 12199717"/>
              <a:gd name="connsiteY64" fmla="*/ 219919 h 3750197"/>
              <a:gd name="connsiteX65" fmla="*/ 12026097 w 12199717"/>
              <a:gd name="connsiteY65" fmla="*/ 214131 h 3750197"/>
              <a:gd name="connsiteX66" fmla="*/ 12130269 w 12199717"/>
              <a:gd name="connsiteY66" fmla="*/ 202557 h 3750197"/>
              <a:gd name="connsiteX67" fmla="*/ 12170780 w 12199717"/>
              <a:gd name="connsiteY67" fmla="*/ 190982 h 3750197"/>
              <a:gd name="connsiteX68" fmla="*/ 12193929 w 12199717"/>
              <a:gd name="connsiteY68" fmla="*/ 185195 h 3750197"/>
              <a:gd name="connsiteX69" fmla="*/ 12199717 w 12199717"/>
              <a:gd name="connsiteY69" fmla="*/ 3750197 h 3750197"/>
              <a:gd name="connsiteX70" fmla="*/ 0 w 12199717"/>
              <a:gd name="connsiteY70" fmla="*/ 3744410 h 3750197"/>
              <a:gd name="connsiteX71" fmla="*/ 0 w 12199717"/>
              <a:gd name="connsiteY71"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2772137 w 12199717"/>
              <a:gd name="connsiteY14" fmla="*/ 0 h 3750197"/>
              <a:gd name="connsiteX15" fmla="*/ 2974694 w 12199717"/>
              <a:gd name="connsiteY15" fmla="*/ 11574 h 3750197"/>
              <a:gd name="connsiteX16" fmla="*/ 3269848 w 12199717"/>
              <a:gd name="connsiteY16" fmla="*/ 17362 h 3750197"/>
              <a:gd name="connsiteX17" fmla="*/ 3975904 w 12199717"/>
              <a:gd name="connsiteY17" fmla="*/ 23149 h 3750197"/>
              <a:gd name="connsiteX18" fmla="*/ 4109013 w 12199717"/>
              <a:gd name="connsiteY18" fmla="*/ 28936 h 3750197"/>
              <a:gd name="connsiteX19" fmla="*/ 4178461 w 12199717"/>
              <a:gd name="connsiteY19" fmla="*/ 34724 h 3750197"/>
              <a:gd name="connsiteX20" fmla="*/ 4508340 w 12199717"/>
              <a:gd name="connsiteY20" fmla="*/ 63660 h 3750197"/>
              <a:gd name="connsiteX21" fmla="*/ 4930816 w 12199717"/>
              <a:gd name="connsiteY21" fmla="*/ 127321 h 3750197"/>
              <a:gd name="connsiteX22" fmla="*/ 5029200 w 12199717"/>
              <a:gd name="connsiteY22" fmla="*/ 138896 h 3750197"/>
              <a:gd name="connsiteX23" fmla="*/ 5104436 w 12199717"/>
              <a:gd name="connsiteY23" fmla="*/ 156258 h 3750197"/>
              <a:gd name="connsiteX24" fmla="*/ 5144947 w 12199717"/>
              <a:gd name="connsiteY24" fmla="*/ 162045 h 3750197"/>
              <a:gd name="connsiteX25" fmla="*/ 5359079 w 12199717"/>
              <a:gd name="connsiteY25" fmla="*/ 190982 h 3750197"/>
              <a:gd name="connsiteX26" fmla="*/ 5451676 w 12199717"/>
              <a:gd name="connsiteY26" fmla="*/ 214131 h 3750197"/>
              <a:gd name="connsiteX27" fmla="*/ 5590572 w 12199717"/>
              <a:gd name="connsiteY27" fmla="*/ 237281 h 3750197"/>
              <a:gd name="connsiteX28" fmla="*/ 5654233 w 12199717"/>
              <a:gd name="connsiteY28" fmla="*/ 254643 h 3750197"/>
              <a:gd name="connsiteX29" fmla="*/ 5746831 w 12199717"/>
              <a:gd name="connsiteY29" fmla="*/ 277792 h 3750197"/>
              <a:gd name="connsiteX30" fmla="*/ 5810491 w 12199717"/>
              <a:gd name="connsiteY30" fmla="*/ 289367 h 3750197"/>
              <a:gd name="connsiteX31" fmla="*/ 5868365 w 12199717"/>
              <a:gd name="connsiteY31" fmla="*/ 300941 h 3750197"/>
              <a:gd name="connsiteX32" fmla="*/ 5955175 w 12199717"/>
              <a:gd name="connsiteY32" fmla="*/ 318303 h 3750197"/>
              <a:gd name="connsiteX33" fmla="*/ 6013048 w 12199717"/>
              <a:gd name="connsiteY33" fmla="*/ 335665 h 3750197"/>
              <a:gd name="connsiteX34" fmla="*/ 6117221 w 12199717"/>
              <a:gd name="connsiteY34" fmla="*/ 347240 h 3750197"/>
              <a:gd name="connsiteX35" fmla="*/ 6140370 w 12199717"/>
              <a:gd name="connsiteY35" fmla="*/ 353027 h 3750197"/>
              <a:gd name="connsiteX36" fmla="*/ 6279266 w 12199717"/>
              <a:gd name="connsiteY36" fmla="*/ 364602 h 3750197"/>
              <a:gd name="connsiteX37" fmla="*/ 6412375 w 12199717"/>
              <a:gd name="connsiteY37" fmla="*/ 370389 h 3750197"/>
              <a:gd name="connsiteX38" fmla="*/ 6585995 w 12199717"/>
              <a:gd name="connsiteY38" fmla="*/ 381964 h 3750197"/>
              <a:gd name="connsiteX39" fmla="*/ 6690167 w 12199717"/>
              <a:gd name="connsiteY39" fmla="*/ 387751 h 3750197"/>
              <a:gd name="connsiteX40" fmla="*/ 7275316 w 12199717"/>
              <a:gd name="connsiteY40" fmla="*/ 410901 h 3750197"/>
              <a:gd name="connsiteX41" fmla="*/ 8165940 w 12199717"/>
              <a:gd name="connsiteY41" fmla="*/ 428263 h 3750197"/>
              <a:gd name="connsiteX42" fmla="*/ 9427580 w 12199717"/>
              <a:gd name="connsiteY42" fmla="*/ 410901 h 3750197"/>
              <a:gd name="connsiteX43" fmla="*/ 9531752 w 12199717"/>
              <a:gd name="connsiteY43" fmla="*/ 399326 h 3750197"/>
              <a:gd name="connsiteX44" fmla="*/ 9647499 w 12199717"/>
              <a:gd name="connsiteY44" fmla="*/ 387751 h 3750197"/>
              <a:gd name="connsiteX45" fmla="*/ 9751671 w 12199717"/>
              <a:gd name="connsiteY45" fmla="*/ 376177 h 3750197"/>
              <a:gd name="connsiteX46" fmla="*/ 9878993 w 12199717"/>
              <a:gd name="connsiteY46" fmla="*/ 364602 h 3750197"/>
              <a:gd name="connsiteX47" fmla="*/ 9925291 w 12199717"/>
              <a:gd name="connsiteY47" fmla="*/ 353027 h 3750197"/>
              <a:gd name="connsiteX48" fmla="*/ 9948441 w 12199717"/>
              <a:gd name="connsiteY48" fmla="*/ 347240 h 3750197"/>
              <a:gd name="connsiteX49" fmla="*/ 9983165 w 12199717"/>
              <a:gd name="connsiteY49" fmla="*/ 335665 h 3750197"/>
              <a:gd name="connsiteX50" fmla="*/ 10017889 w 12199717"/>
              <a:gd name="connsiteY50" fmla="*/ 329878 h 3750197"/>
              <a:gd name="connsiteX51" fmla="*/ 10046826 w 12199717"/>
              <a:gd name="connsiteY51" fmla="*/ 318303 h 3750197"/>
              <a:gd name="connsiteX52" fmla="*/ 10081550 w 12199717"/>
              <a:gd name="connsiteY52" fmla="*/ 312516 h 3750197"/>
              <a:gd name="connsiteX53" fmla="*/ 10098912 w 12199717"/>
              <a:gd name="connsiteY53" fmla="*/ 300941 h 3750197"/>
              <a:gd name="connsiteX54" fmla="*/ 10116274 w 12199717"/>
              <a:gd name="connsiteY54" fmla="*/ 295154 h 3750197"/>
              <a:gd name="connsiteX55" fmla="*/ 10174147 w 12199717"/>
              <a:gd name="connsiteY55" fmla="*/ 289367 h 3750197"/>
              <a:gd name="connsiteX56" fmla="*/ 10781818 w 12199717"/>
              <a:gd name="connsiteY56" fmla="*/ 277792 h 3750197"/>
              <a:gd name="connsiteX57" fmla="*/ 10984375 w 12199717"/>
              <a:gd name="connsiteY57" fmla="*/ 266217 h 3750197"/>
              <a:gd name="connsiteX58" fmla="*/ 11129059 w 12199717"/>
              <a:gd name="connsiteY58" fmla="*/ 260430 h 3750197"/>
              <a:gd name="connsiteX59" fmla="*/ 11308466 w 12199717"/>
              <a:gd name="connsiteY59" fmla="*/ 248855 h 3750197"/>
              <a:gd name="connsiteX60" fmla="*/ 11412638 w 12199717"/>
              <a:gd name="connsiteY60" fmla="*/ 243068 h 3750197"/>
              <a:gd name="connsiteX61" fmla="*/ 11603621 w 12199717"/>
              <a:gd name="connsiteY61" fmla="*/ 231493 h 3750197"/>
              <a:gd name="connsiteX62" fmla="*/ 11719367 w 12199717"/>
              <a:gd name="connsiteY62" fmla="*/ 225706 h 3750197"/>
              <a:gd name="connsiteX63" fmla="*/ 11979798 w 12199717"/>
              <a:gd name="connsiteY63" fmla="*/ 219919 h 3750197"/>
              <a:gd name="connsiteX64" fmla="*/ 12026097 w 12199717"/>
              <a:gd name="connsiteY64" fmla="*/ 214131 h 3750197"/>
              <a:gd name="connsiteX65" fmla="*/ 12130269 w 12199717"/>
              <a:gd name="connsiteY65" fmla="*/ 202557 h 3750197"/>
              <a:gd name="connsiteX66" fmla="*/ 12170780 w 12199717"/>
              <a:gd name="connsiteY66" fmla="*/ 190982 h 3750197"/>
              <a:gd name="connsiteX67" fmla="*/ 12193929 w 12199717"/>
              <a:gd name="connsiteY67" fmla="*/ 185195 h 3750197"/>
              <a:gd name="connsiteX68" fmla="*/ 12199717 w 12199717"/>
              <a:gd name="connsiteY68" fmla="*/ 3750197 h 3750197"/>
              <a:gd name="connsiteX69" fmla="*/ 0 w 12199717"/>
              <a:gd name="connsiteY69" fmla="*/ 3744410 h 3750197"/>
              <a:gd name="connsiteX70" fmla="*/ 0 w 12199717"/>
              <a:gd name="connsiteY70"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700269 w 12199717"/>
              <a:gd name="connsiteY3" fmla="*/ 144683 h 3750197"/>
              <a:gd name="connsiteX4" fmla="*/ 769717 w 12199717"/>
              <a:gd name="connsiteY4" fmla="*/ 133108 h 3750197"/>
              <a:gd name="connsiteX5" fmla="*/ 821803 w 12199717"/>
              <a:gd name="connsiteY5" fmla="*/ 127321 h 3750197"/>
              <a:gd name="connsiteX6" fmla="*/ 856527 w 12199717"/>
              <a:gd name="connsiteY6" fmla="*/ 121534 h 3750197"/>
              <a:gd name="connsiteX7" fmla="*/ 966486 w 12199717"/>
              <a:gd name="connsiteY7" fmla="*/ 104172 h 3750197"/>
              <a:gd name="connsiteX8" fmla="*/ 1070659 w 12199717"/>
              <a:gd name="connsiteY8" fmla="*/ 92597 h 3750197"/>
              <a:gd name="connsiteX9" fmla="*/ 1099595 w 12199717"/>
              <a:gd name="connsiteY9" fmla="*/ 86810 h 3750197"/>
              <a:gd name="connsiteX10" fmla="*/ 1151681 w 12199717"/>
              <a:gd name="connsiteY10" fmla="*/ 75235 h 3750197"/>
              <a:gd name="connsiteX11" fmla="*/ 1261641 w 12199717"/>
              <a:gd name="connsiteY11" fmla="*/ 63660 h 3750197"/>
              <a:gd name="connsiteX12" fmla="*/ 1406324 w 12199717"/>
              <a:gd name="connsiteY12" fmla="*/ 57873 h 3750197"/>
              <a:gd name="connsiteX13" fmla="*/ 2772137 w 12199717"/>
              <a:gd name="connsiteY13" fmla="*/ 0 h 3750197"/>
              <a:gd name="connsiteX14" fmla="*/ 2974694 w 12199717"/>
              <a:gd name="connsiteY14" fmla="*/ 11574 h 3750197"/>
              <a:gd name="connsiteX15" fmla="*/ 3269848 w 12199717"/>
              <a:gd name="connsiteY15" fmla="*/ 17362 h 3750197"/>
              <a:gd name="connsiteX16" fmla="*/ 3975904 w 12199717"/>
              <a:gd name="connsiteY16" fmla="*/ 23149 h 3750197"/>
              <a:gd name="connsiteX17" fmla="*/ 4109013 w 12199717"/>
              <a:gd name="connsiteY17" fmla="*/ 28936 h 3750197"/>
              <a:gd name="connsiteX18" fmla="*/ 4178461 w 12199717"/>
              <a:gd name="connsiteY18" fmla="*/ 34724 h 3750197"/>
              <a:gd name="connsiteX19" fmla="*/ 4508340 w 12199717"/>
              <a:gd name="connsiteY19" fmla="*/ 63660 h 3750197"/>
              <a:gd name="connsiteX20" fmla="*/ 4930816 w 12199717"/>
              <a:gd name="connsiteY20" fmla="*/ 127321 h 3750197"/>
              <a:gd name="connsiteX21" fmla="*/ 5029200 w 12199717"/>
              <a:gd name="connsiteY21" fmla="*/ 138896 h 3750197"/>
              <a:gd name="connsiteX22" fmla="*/ 5104436 w 12199717"/>
              <a:gd name="connsiteY22" fmla="*/ 156258 h 3750197"/>
              <a:gd name="connsiteX23" fmla="*/ 5144947 w 12199717"/>
              <a:gd name="connsiteY23" fmla="*/ 162045 h 3750197"/>
              <a:gd name="connsiteX24" fmla="*/ 5359079 w 12199717"/>
              <a:gd name="connsiteY24" fmla="*/ 190982 h 3750197"/>
              <a:gd name="connsiteX25" fmla="*/ 5451676 w 12199717"/>
              <a:gd name="connsiteY25" fmla="*/ 214131 h 3750197"/>
              <a:gd name="connsiteX26" fmla="*/ 5590572 w 12199717"/>
              <a:gd name="connsiteY26" fmla="*/ 237281 h 3750197"/>
              <a:gd name="connsiteX27" fmla="*/ 5654233 w 12199717"/>
              <a:gd name="connsiteY27" fmla="*/ 254643 h 3750197"/>
              <a:gd name="connsiteX28" fmla="*/ 5746831 w 12199717"/>
              <a:gd name="connsiteY28" fmla="*/ 277792 h 3750197"/>
              <a:gd name="connsiteX29" fmla="*/ 5810491 w 12199717"/>
              <a:gd name="connsiteY29" fmla="*/ 289367 h 3750197"/>
              <a:gd name="connsiteX30" fmla="*/ 5868365 w 12199717"/>
              <a:gd name="connsiteY30" fmla="*/ 300941 h 3750197"/>
              <a:gd name="connsiteX31" fmla="*/ 5955175 w 12199717"/>
              <a:gd name="connsiteY31" fmla="*/ 318303 h 3750197"/>
              <a:gd name="connsiteX32" fmla="*/ 6013048 w 12199717"/>
              <a:gd name="connsiteY32" fmla="*/ 335665 h 3750197"/>
              <a:gd name="connsiteX33" fmla="*/ 6117221 w 12199717"/>
              <a:gd name="connsiteY33" fmla="*/ 347240 h 3750197"/>
              <a:gd name="connsiteX34" fmla="*/ 6140370 w 12199717"/>
              <a:gd name="connsiteY34" fmla="*/ 353027 h 3750197"/>
              <a:gd name="connsiteX35" fmla="*/ 6279266 w 12199717"/>
              <a:gd name="connsiteY35" fmla="*/ 364602 h 3750197"/>
              <a:gd name="connsiteX36" fmla="*/ 6412375 w 12199717"/>
              <a:gd name="connsiteY36" fmla="*/ 370389 h 3750197"/>
              <a:gd name="connsiteX37" fmla="*/ 6585995 w 12199717"/>
              <a:gd name="connsiteY37" fmla="*/ 381964 h 3750197"/>
              <a:gd name="connsiteX38" fmla="*/ 6690167 w 12199717"/>
              <a:gd name="connsiteY38" fmla="*/ 387751 h 3750197"/>
              <a:gd name="connsiteX39" fmla="*/ 7275316 w 12199717"/>
              <a:gd name="connsiteY39" fmla="*/ 410901 h 3750197"/>
              <a:gd name="connsiteX40" fmla="*/ 8165940 w 12199717"/>
              <a:gd name="connsiteY40" fmla="*/ 428263 h 3750197"/>
              <a:gd name="connsiteX41" fmla="*/ 9427580 w 12199717"/>
              <a:gd name="connsiteY41" fmla="*/ 410901 h 3750197"/>
              <a:gd name="connsiteX42" fmla="*/ 9531752 w 12199717"/>
              <a:gd name="connsiteY42" fmla="*/ 399326 h 3750197"/>
              <a:gd name="connsiteX43" fmla="*/ 9647499 w 12199717"/>
              <a:gd name="connsiteY43" fmla="*/ 387751 h 3750197"/>
              <a:gd name="connsiteX44" fmla="*/ 9751671 w 12199717"/>
              <a:gd name="connsiteY44" fmla="*/ 376177 h 3750197"/>
              <a:gd name="connsiteX45" fmla="*/ 9878993 w 12199717"/>
              <a:gd name="connsiteY45" fmla="*/ 364602 h 3750197"/>
              <a:gd name="connsiteX46" fmla="*/ 9925291 w 12199717"/>
              <a:gd name="connsiteY46" fmla="*/ 353027 h 3750197"/>
              <a:gd name="connsiteX47" fmla="*/ 9948441 w 12199717"/>
              <a:gd name="connsiteY47" fmla="*/ 347240 h 3750197"/>
              <a:gd name="connsiteX48" fmla="*/ 9983165 w 12199717"/>
              <a:gd name="connsiteY48" fmla="*/ 335665 h 3750197"/>
              <a:gd name="connsiteX49" fmla="*/ 10017889 w 12199717"/>
              <a:gd name="connsiteY49" fmla="*/ 329878 h 3750197"/>
              <a:gd name="connsiteX50" fmla="*/ 10046826 w 12199717"/>
              <a:gd name="connsiteY50" fmla="*/ 318303 h 3750197"/>
              <a:gd name="connsiteX51" fmla="*/ 10081550 w 12199717"/>
              <a:gd name="connsiteY51" fmla="*/ 312516 h 3750197"/>
              <a:gd name="connsiteX52" fmla="*/ 10098912 w 12199717"/>
              <a:gd name="connsiteY52" fmla="*/ 300941 h 3750197"/>
              <a:gd name="connsiteX53" fmla="*/ 10116274 w 12199717"/>
              <a:gd name="connsiteY53" fmla="*/ 295154 h 3750197"/>
              <a:gd name="connsiteX54" fmla="*/ 10174147 w 12199717"/>
              <a:gd name="connsiteY54" fmla="*/ 289367 h 3750197"/>
              <a:gd name="connsiteX55" fmla="*/ 10781818 w 12199717"/>
              <a:gd name="connsiteY55" fmla="*/ 277792 h 3750197"/>
              <a:gd name="connsiteX56" fmla="*/ 10984375 w 12199717"/>
              <a:gd name="connsiteY56" fmla="*/ 266217 h 3750197"/>
              <a:gd name="connsiteX57" fmla="*/ 11129059 w 12199717"/>
              <a:gd name="connsiteY57" fmla="*/ 260430 h 3750197"/>
              <a:gd name="connsiteX58" fmla="*/ 11308466 w 12199717"/>
              <a:gd name="connsiteY58" fmla="*/ 248855 h 3750197"/>
              <a:gd name="connsiteX59" fmla="*/ 11412638 w 12199717"/>
              <a:gd name="connsiteY59" fmla="*/ 243068 h 3750197"/>
              <a:gd name="connsiteX60" fmla="*/ 11603621 w 12199717"/>
              <a:gd name="connsiteY60" fmla="*/ 231493 h 3750197"/>
              <a:gd name="connsiteX61" fmla="*/ 11719367 w 12199717"/>
              <a:gd name="connsiteY61" fmla="*/ 225706 h 3750197"/>
              <a:gd name="connsiteX62" fmla="*/ 11979798 w 12199717"/>
              <a:gd name="connsiteY62" fmla="*/ 219919 h 3750197"/>
              <a:gd name="connsiteX63" fmla="*/ 12026097 w 12199717"/>
              <a:gd name="connsiteY63" fmla="*/ 214131 h 3750197"/>
              <a:gd name="connsiteX64" fmla="*/ 12130269 w 12199717"/>
              <a:gd name="connsiteY64" fmla="*/ 202557 h 3750197"/>
              <a:gd name="connsiteX65" fmla="*/ 12170780 w 12199717"/>
              <a:gd name="connsiteY65" fmla="*/ 190982 h 3750197"/>
              <a:gd name="connsiteX66" fmla="*/ 12193929 w 12199717"/>
              <a:gd name="connsiteY66" fmla="*/ 185195 h 3750197"/>
              <a:gd name="connsiteX67" fmla="*/ 12199717 w 12199717"/>
              <a:gd name="connsiteY67" fmla="*/ 3750197 h 3750197"/>
              <a:gd name="connsiteX68" fmla="*/ 0 w 12199717"/>
              <a:gd name="connsiteY68" fmla="*/ 3744410 h 3750197"/>
              <a:gd name="connsiteX69" fmla="*/ 0 w 12199717"/>
              <a:gd name="connsiteY69" fmla="*/ 231493 h 3750197"/>
              <a:gd name="connsiteX0" fmla="*/ 0 w 12199717"/>
              <a:gd name="connsiteY0" fmla="*/ 231493 h 3750197"/>
              <a:gd name="connsiteX1" fmla="*/ 0 w 12199717"/>
              <a:gd name="connsiteY1" fmla="*/ 231493 h 3750197"/>
              <a:gd name="connsiteX2" fmla="*/ 700269 w 12199717"/>
              <a:gd name="connsiteY2" fmla="*/ 144683 h 3750197"/>
              <a:gd name="connsiteX3" fmla="*/ 769717 w 12199717"/>
              <a:gd name="connsiteY3" fmla="*/ 133108 h 3750197"/>
              <a:gd name="connsiteX4" fmla="*/ 821803 w 12199717"/>
              <a:gd name="connsiteY4" fmla="*/ 127321 h 3750197"/>
              <a:gd name="connsiteX5" fmla="*/ 856527 w 12199717"/>
              <a:gd name="connsiteY5" fmla="*/ 121534 h 3750197"/>
              <a:gd name="connsiteX6" fmla="*/ 966486 w 12199717"/>
              <a:gd name="connsiteY6" fmla="*/ 104172 h 3750197"/>
              <a:gd name="connsiteX7" fmla="*/ 1070659 w 12199717"/>
              <a:gd name="connsiteY7" fmla="*/ 92597 h 3750197"/>
              <a:gd name="connsiteX8" fmla="*/ 1099595 w 12199717"/>
              <a:gd name="connsiteY8" fmla="*/ 86810 h 3750197"/>
              <a:gd name="connsiteX9" fmla="*/ 1151681 w 12199717"/>
              <a:gd name="connsiteY9" fmla="*/ 75235 h 3750197"/>
              <a:gd name="connsiteX10" fmla="*/ 1261641 w 12199717"/>
              <a:gd name="connsiteY10" fmla="*/ 63660 h 3750197"/>
              <a:gd name="connsiteX11" fmla="*/ 1406324 w 12199717"/>
              <a:gd name="connsiteY11" fmla="*/ 57873 h 3750197"/>
              <a:gd name="connsiteX12" fmla="*/ 2772137 w 12199717"/>
              <a:gd name="connsiteY12" fmla="*/ 0 h 3750197"/>
              <a:gd name="connsiteX13" fmla="*/ 2974694 w 12199717"/>
              <a:gd name="connsiteY13" fmla="*/ 11574 h 3750197"/>
              <a:gd name="connsiteX14" fmla="*/ 3269848 w 12199717"/>
              <a:gd name="connsiteY14" fmla="*/ 17362 h 3750197"/>
              <a:gd name="connsiteX15" fmla="*/ 3975904 w 12199717"/>
              <a:gd name="connsiteY15" fmla="*/ 23149 h 3750197"/>
              <a:gd name="connsiteX16" fmla="*/ 4109013 w 12199717"/>
              <a:gd name="connsiteY16" fmla="*/ 28936 h 3750197"/>
              <a:gd name="connsiteX17" fmla="*/ 4178461 w 12199717"/>
              <a:gd name="connsiteY17" fmla="*/ 34724 h 3750197"/>
              <a:gd name="connsiteX18" fmla="*/ 4508340 w 12199717"/>
              <a:gd name="connsiteY18" fmla="*/ 63660 h 3750197"/>
              <a:gd name="connsiteX19" fmla="*/ 4930816 w 12199717"/>
              <a:gd name="connsiteY19" fmla="*/ 127321 h 3750197"/>
              <a:gd name="connsiteX20" fmla="*/ 5029200 w 12199717"/>
              <a:gd name="connsiteY20" fmla="*/ 138896 h 3750197"/>
              <a:gd name="connsiteX21" fmla="*/ 5104436 w 12199717"/>
              <a:gd name="connsiteY21" fmla="*/ 156258 h 3750197"/>
              <a:gd name="connsiteX22" fmla="*/ 5144947 w 12199717"/>
              <a:gd name="connsiteY22" fmla="*/ 162045 h 3750197"/>
              <a:gd name="connsiteX23" fmla="*/ 5359079 w 12199717"/>
              <a:gd name="connsiteY23" fmla="*/ 190982 h 3750197"/>
              <a:gd name="connsiteX24" fmla="*/ 5451676 w 12199717"/>
              <a:gd name="connsiteY24" fmla="*/ 214131 h 3750197"/>
              <a:gd name="connsiteX25" fmla="*/ 5590572 w 12199717"/>
              <a:gd name="connsiteY25" fmla="*/ 237281 h 3750197"/>
              <a:gd name="connsiteX26" fmla="*/ 5654233 w 12199717"/>
              <a:gd name="connsiteY26" fmla="*/ 254643 h 3750197"/>
              <a:gd name="connsiteX27" fmla="*/ 5746831 w 12199717"/>
              <a:gd name="connsiteY27" fmla="*/ 277792 h 3750197"/>
              <a:gd name="connsiteX28" fmla="*/ 5810491 w 12199717"/>
              <a:gd name="connsiteY28" fmla="*/ 289367 h 3750197"/>
              <a:gd name="connsiteX29" fmla="*/ 5868365 w 12199717"/>
              <a:gd name="connsiteY29" fmla="*/ 300941 h 3750197"/>
              <a:gd name="connsiteX30" fmla="*/ 5955175 w 12199717"/>
              <a:gd name="connsiteY30" fmla="*/ 318303 h 3750197"/>
              <a:gd name="connsiteX31" fmla="*/ 6013048 w 12199717"/>
              <a:gd name="connsiteY31" fmla="*/ 335665 h 3750197"/>
              <a:gd name="connsiteX32" fmla="*/ 6117221 w 12199717"/>
              <a:gd name="connsiteY32" fmla="*/ 347240 h 3750197"/>
              <a:gd name="connsiteX33" fmla="*/ 6140370 w 12199717"/>
              <a:gd name="connsiteY33" fmla="*/ 353027 h 3750197"/>
              <a:gd name="connsiteX34" fmla="*/ 6279266 w 12199717"/>
              <a:gd name="connsiteY34" fmla="*/ 364602 h 3750197"/>
              <a:gd name="connsiteX35" fmla="*/ 6412375 w 12199717"/>
              <a:gd name="connsiteY35" fmla="*/ 370389 h 3750197"/>
              <a:gd name="connsiteX36" fmla="*/ 6585995 w 12199717"/>
              <a:gd name="connsiteY36" fmla="*/ 381964 h 3750197"/>
              <a:gd name="connsiteX37" fmla="*/ 6690167 w 12199717"/>
              <a:gd name="connsiteY37" fmla="*/ 387751 h 3750197"/>
              <a:gd name="connsiteX38" fmla="*/ 7275316 w 12199717"/>
              <a:gd name="connsiteY38" fmla="*/ 410901 h 3750197"/>
              <a:gd name="connsiteX39" fmla="*/ 8165940 w 12199717"/>
              <a:gd name="connsiteY39" fmla="*/ 428263 h 3750197"/>
              <a:gd name="connsiteX40" fmla="*/ 9427580 w 12199717"/>
              <a:gd name="connsiteY40" fmla="*/ 410901 h 3750197"/>
              <a:gd name="connsiteX41" fmla="*/ 9531752 w 12199717"/>
              <a:gd name="connsiteY41" fmla="*/ 399326 h 3750197"/>
              <a:gd name="connsiteX42" fmla="*/ 9647499 w 12199717"/>
              <a:gd name="connsiteY42" fmla="*/ 387751 h 3750197"/>
              <a:gd name="connsiteX43" fmla="*/ 9751671 w 12199717"/>
              <a:gd name="connsiteY43" fmla="*/ 376177 h 3750197"/>
              <a:gd name="connsiteX44" fmla="*/ 9878993 w 12199717"/>
              <a:gd name="connsiteY44" fmla="*/ 364602 h 3750197"/>
              <a:gd name="connsiteX45" fmla="*/ 9925291 w 12199717"/>
              <a:gd name="connsiteY45" fmla="*/ 353027 h 3750197"/>
              <a:gd name="connsiteX46" fmla="*/ 9948441 w 12199717"/>
              <a:gd name="connsiteY46" fmla="*/ 347240 h 3750197"/>
              <a:gd name="connsiteX47" fmla="*/ 9983165 w 12199717"/>
              <a:gd name="connsiteY47" fmla="*/ 335665 h 3750197"/>
              <a:gd name="connsiteX48" fmla="*/ 10017889 w 12199717"/>
              <a:gd name="connsiteY48" fmla="*/ 329878 h 3750197"/>
              <a:gd name="connsiteX49" fmla="*/ 10046826 w 12199717"/>
              <a:gd name="connsiteY49" fmla="*/ 318303 h 3750197"/>
              <a:gd name="connsiteX50" fmla="*/ 10081550 w 12199717"/>
              <a:gd name="connsiteY50" fmla="*/ 312516 h 3750197"/>
              <a:gd name="connsiteX51" fmla="*/ 10098912 w 12199717"/>
              <a:gd name="connsiteY51" fmla="*/ 300941 h 3750197"/>
              <a:gd name="connsiteX52" fmla="*/ 10116274 w 12199717"/>
              <a:gd name="connsiteY52" fmla="*/ 295154 h 3750197"/>
              <a:gd name="connsiteX53" fmla="*/ 10174147 w 12199717"/>
              <a:gd name="connsiteY53" fmla="*/ 289367 h 3750197"/>
              <a:gd name="connsiteX54" fmla="*/ 10781818 w 12199717"/>
              <a:gd name="connsiteY54" fmla="*/ 277792 h 3750197"/>
              <a:gd name="connsiteX55" fmla="*/ 10984375 w 12199717"/>
              <a:gd name="connsiteY55" fmla="*/ 266217 h 3750197"/>
              <a:gd name="connsiteX56" fmla="*/ 11129059 w 12199717"/>
              <a:gd name="connsiteY56" fmla="*/ 260430 h 3750197"/>
              <a:gd name="connsiteX57" fmla="*/ 11308466 w 12199717"/>
              <a:gd name="connsiteY57" fmla="*/ 248855 h 3750197"/>
              <a:gd name="connsiteX58" fmla="*/ 11412638 w 12199717"/>
              <a:gd name="connsiteY58" fmla="*/ 243068 h 3750197"/>
              <a:gd name="connsiteX59" fmla="*/ 11603621 w 12199717"/>
              <a:gd name="connsiteY59" fmla="*/ 231493 h 3750197"/>
              <a:gd name="connsiteX60" fmla="*/ 11719367 w 12199717"/>
              <a:gd name="connsiteY60" fmla="*/ 225706 h 3750197"/>
              <a:gd name="connsiteX61" fmla="*/ 11979798 w 12199717"/>
              <a:gd name="connsiteY61" fmla="*/ 219919 h 3750197"/>
              <a:gd name="connsiteX62" fmla="*/ 12026097 w 12199717"/>
              <a:gd name="connsiteY62" fmla="*/ 214131 h 3750197"/>
              <a:gd name="connsiteX63" fmla="*/ 12130269 w 12199717"/>
              <a:gd name="connsiteY63" fmla="*/ 202557 h 3750197"/>
              <a:gd name="connsiteX64" fmla="*/ 12170780 w 12199717"/>
              <a:gd name="connsiteY64" fmla="*/ 190982 h 3750197"/>
              <a:gd name="connsiteX65" fmla="*/ 12193929 w 12199717"/>
              <a:gd name="connsiteY65" fmla="*/ 185195 h 3750197"/>
              <a:gd name="connsiteX66" fmla="*/ 12199717 w 12199717"/>
              <a:gd name="connsiteY66" fmla="*/ 3750197 h 3750197"/>
              <a:gd name="connsiteX67" fmla="*/ 0 w 12199717"/>
              <a:gd name="connsiteY67" fmla="*/ 3744410 h 3750197"/>
              <a:gd name="connsiteX68" fmla="*/ 0 w 12199717"/>
              <a:gd name="connsiteY68"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856527 w 12199717"/>
              <a:gd name="connsiteY4" fmla="*/ 121534 h 3750197"/>
              <a:gd name="connsiteX5" fmla="*/ 966486 w 12199717"/>
              <a:gd name="connsiteY5" fmla="*/ 104172 h 3750197"/>
              <a:gd name="connsiteX6" fmla="*/ 1070659 w 12199717"/>
              <a:gd name="connsiteY6" fmla="*/ 92597 h 3750197"/>
              <a:gd name="connsiteX7" fmla="*/ 1099595 w 12199717"/>
              <a:gd name="connsiteY7" fmla="*/ 86810 h 3750197"/>
              <a:gd name="connsiteX8" fmla="*/ 1151681 w 12199717"/>
              <a:gd name="connsiteY8" fmla="*/ 75235 h 3750197"/>
              <a:gd name="connsiteX9" fmla="*/ 1261641 w 12199717"/>
              <a:gd name="connsiteY9" fmla="*/ 63660 h 3750197"/>
              <a:gd name="connsiteX10" fmla="*/ 1406324 w 12199717"/>
              <a:gd name="connsiteY10" fmla="*/ 57873 h 3750197"/>
              <a:gd name="connsiteX11" fmla="*/ 2772137 w 12199717"/>
              <a:gd name="connsiteY11" fmla="*/ 0 h 3750197"/>
              <a:gd name="connsiteX12" fmla="*/ 2974694 w 12199717"/>
              <a:gd name="connsiteY12" fmla="*/ 11574 h 3750197"/>
              <a:gd name="connsiteX13" fmla="*/ 3269848 w 12199717"/>
              <a:gd name="connsiteY13" fmla="*/ 17362 h 3750197"/>
              <a:gd name="connsiteX14" fmla="*/ 3975904 w 12199717"/>
              <a:gd name="connsiteY14" fmla="*/ 23149 h 3750197"/>
              <a:gd name="connsiteX15" fmla="*/ 4109013 w 12199717"/>
              <a:gd name="connsiteY15" fmla="*/ 28936 h 3750197"/>
              <a:gd name="connsiteX16" fmla="*/ 4178461 w 12199717"/>
              <a:gd name="connsiteY16" fmla="*/ 34724 h 3750197"/>
              <a:gd name="connsiteX17" fmla="*/ 4508340 w 12199717"/>
              <a:gd name="connsiteY17" fmla="*/ 63660 h 3750197"/>
              <a:gd name="connsiteX18" fmla="*/ 4930816 w 12199717"/>
              <a:gd name="connsiteY18" fmla="*/ 127321 h 3750197"/>
              <a:gd name="connsiteX19" fmla="*/ 5029200 w 12199717"/>
              <a:gd name="connsiteY19" fmla="*/ 138896 h 3750197"/>
              <a:gd name="connsiteX20" fmla="*/ 5104436 w 12199717"/>
              <a:gd name="connsiteY20" fmla="*/ 156258 h 3750197"/>
              <a:gd name="connsiteX21" fmla="*/ 5144947 w 12199717"/>
              <a:gd name="connsiteY21" fmla="*/ 162045 h 3750197"/>
              <a:gd name="connsiteX22" fmla="*/ 5359079 w 12199717"/>
              <a:gd name="connsiteY22" fmla="*/ 190982 h 3750197"/>
              <a:gd name="connsiteX23" fmla="*/ 5451676 w 12199717"/>
              <a:gd name="connsiteY23" fmla="*/ 214131 h 3750197"/>
              <a:gd name="connsiteX24" fmla="*/ 5590572 w 12199717"/>
              <a:gd name="connsiteY24" fmla="*/ 237281 h 3750197"/>
              <a:gd name="connsiteX25" fmla="*/ 5654233 w 12199717"/>
              <a:gd name="connsiteY25" fmla="*/ 254643 h 3750197"/>
              <a:gd name="connsiteX26" fmla="*/ 5746831 w 12199717"/>
              <a:gd name="connsiteY26" fmla="*/ 277792 h 3750197"/>
              <a:gd name="connsiteX27" fmla="*/ 5810491 w 12199717"/>
              <a:gd name="connsiteY27" fmla="*/ 289367 h 3750197"/>
              <a:gd name="connsiteX28" fmla="*/ 5868365 w 12199717"/>
              <a:gd name="connsiteY28" fmla="*/ 300941 h 3750197"/>
              <a:gd name="connsiteX29" fmla="*/ 5955175 w 12199717"/>
              <a:gd name="connsiteY29" fmla="*/ 318303 h 3750197"/>
              <a:gd name="connsiteX30" fmla="*/ 6013048 w 12199717"/>
              <a:gd name="connsiteY30" fmla="*/ 335665 h 3750197"/>
              <a:gd name="connsiteX31" fmla="*/ 6117221 w 12199717"/>
              <a:gd name="connsiteY31" fmla="*/ 347240 h 3750197"/>
              <a:gd name="connsiteX32" fmla="*/ 6140370 w 12199717"/>
              <a:gd name="connsiteY32" fmla="*/ 353027 h 3750197"/>
              <a:gd name="connsiteX33" fmla="*/ 6279266 w 12199717"/>
              <a:gd name="connsiteY33" fmla="*/ 364602 h 3750197"/>
              <a:gd name="connsiteX34" fmla="*/ 6412375 w 12199717"/>
              <a:gd name="connsiteY34" fmla="*/ 370389 h 3750197"/>
              <a:gd name="connsiteX35" fmla="*/ 6585995 w 12199717"/>
              <a:gd name="connsiteY35" fmla="*/ 381964 h 3750197"/>
              <a:gd name="connsiteX36" fmla="*/ 6690167 w 12199717"/>
              <a:gd name="connsiteY36" fmla="*/ 387751 h 3750197"/>
              <a:gd name="connsiteX37" fmla="*/ 7275316 w 12199717"/>
              <a:gd name="connsiteY37" fmla="*/ 410901 h 3750197"/>
              <a:gd name="connsiteX38" fmla="*/ 8165940 w 12199717"/>
              <a:gd name="connsiteY38" fmla="*/ 428263 h 3750197"/>
              <a:gd name="connsiteX39" fmla="*/ 9427580 w 12199717"/>
              <a:gd name="connsiteY39" fmla="*/ 410901 h 3750197"/>
              <a:gd name="connsiteX40" fmla="*/ 9531752 w 12199717"/>
              <a:gd name="connsiteY40" fmla="*/ 399326 h 3750197"/>
              <a:gd name="connsiteX41" fmla="*/ 9647499 w 12199717"/>
              <a:gd name="connsiteY41" fmla="*/ 387751 h 3750197"/>
              <a:gd name="connsiteX42" fmla="*/ 9751671 w 12199717"/>
              <a:gd name="connsiteY42" fmla="*/ 376177 h 3750197"/>
              <a:gd name="connsiteX43" fmla="*/ 9878993 w 12199717"/>
              <a:gd name="connsiteY43" fmla="*/ 364602 h 3750197"/>
              <a:gd name="connsiteX44" fmla="*/ 9925291 w 12199717"/>
              <a:gd name="connsiteY44" fmla="*/ 353027 h 3750197"/>
              <a:gd name="connsiteX45" fmla="*/ 9948441 w 12199717"/>
              <a:gd name="connsiteY45" fmla="*/ 347240 h 3750197"/>
              <a:gd name="connsiteX46" fmla="*/ 9983165 w 12199717"/>
              <a:gd name="connsiteY46" fmla="*/ 335665 h 3750197"/>
              <a:gd name="connsiteX47" fmla="*/ 10017889 w 12199717"/>
              <a:gd name="connsiteY47" fmla="*/ 329878 h 3750197"/>
              <a:gd name="connsiteX48" fmla="*/ 10046826 w 12199717"/>
              <a:gd name="connsiteY48" fmla="*/ 318303 h 3750197"/>
              <a:gd name="connsiteX49" fmla="*/ 10081550 w 12199717"/>
              <a:gd name="connsiteY49" fmla="*/ 312516 h 3750197"/>
              <a:gd name="connsiteX50" fmla="*/ 10098912 w 12199717"/>
              <a:gd name="connsiteY50" fmla="*/ 300941 h 3750197"/>
              <a:gd name="connsiteX51" fmla="*/ 10116274 w 12199717"/>
              <a:gd name="connsiteY51" fmla="*/ 295154 h 3750197"/>
              <a:gd name="connsiteX52" fmla="*/ 10174147 w 12199717"/>
              <a:gd name="connsiteY52" fmla="*/ 289367 h 3750197"/>
              <a:gd name="connsiteX53" fmla="*/ 10781818 w 12199717"/>
              <a:gd name="connsiteY53" fmla="*/ 277792 h 3750197"/>
              <a:gd name="connsiteX54" fmla="*/ 10984375 w 12199717"/>
              <a:gd name="connsiteY54" fmla="*/ 266217 h 3750197"/>
              <a:gd name="connsiteX55" fmla="*/ 11129059 w 12199717"/>
              <a:gd name="connsiteY55" fmla="*/ 260430 h 3750197"/>
              <a:gd name="connsiteX56" fmla="*/ 11308466 w 12199717"/>
              <a:gd name="connsiteY56" fmla="*/ 248855 h 3750197"/>
              <a:gd name="connsiteX57" fmla="*/ 11412638 w 12199717"/>
              <a:gd name="connsiteY57" fmla="*/ 243068 h 3750197"/>
              <a:gd name="connsiteX58" fmla="*/ 11603621 w 12199717"/>
              <a:gd name="connsiteY58" fmla="*/ 231493 h 3750197"/>
              <a:gd name="connsiteX59" fmla="*/ 11719367 w 12199717"/>
              <a:gd name="connsiteY59" fmla="*/ 225706 h 3750197"/>
              <a:gd name="connsiteX60" fmla="*/ 11979798 w 12199717"/>
              <a:gd name="connsiteY60" fmla="*/ 219919 h 3750197"/>
              <a:gd name="connsiteX61" fmla="*/ 12026097 w 12199717"/>
              <a:gd name="connsiteY61" fmla="*/ 214131 h 3750197"/>
              <a:gd name="connsiteX62" fmla="*/ 12130269 w 12199717"/>
              <a:gd name="connsiteY62" fmla="*/ 202557 h 3750197"/>
              <a:gd name="connsiteX63" fmla="*/ 12170780 w 12199717"/>
              <a:gd name="connsiteY63" fmla="*/ 190982 h 3750197"/>
              <a:gd name="connsiteX64" fmla="*/ 12193929 w 12199717"/>
              <a:gd name="connsiteY64" fmla="*/ 185195 h 3750197"/>
              <a:gd name="connsiteX65" fmla="*/ 12199717 w 12199717"/>
              <a:gd name="connsiteY65" fmla="*/ 3750197 h 3750197"/>
              <a:gd name="connsiteX66" fmla="*/ 0 w 12199717"/>
              <a:gd name="connsiteY66" fmla="*/ 3744410 h 3750197"/>
              <a:gd name="connsiteX67" fmla="*/ 0 w 12199717"/>
              <a:gd name="connsiteY67"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70659 w 12199717"/>
              <a:gd name="connsiteY5" fmla="*/ 92597 h 3750197"/>
              <a:gd name="connsiteX6" fmla="*/ 1099595 w 12199717"/>
              <a:gd name="connsiteY6" fmla="*/ 86810 h 3750197"/>
              <a:gd name="connsiteX7" fmla="*/ 1151681 w 12199717"/>
              <a:gd name="connsiteY7" fmla="*/ 75235 h 3750197"/>
              <a:gd name="connsiteX8" fmla="*/ 1261641 w 12199717"/>
              <a:gd name="connsiteY8" fmla="*/ 63660 h 3750197"/>
              <a:gd name="connsiteX9" fmla="*/ 1406324 w 12199717"/>
              <a:gd name="connsiteY9" fmla="*/ 57873 h 3750197"/>
              <a:gd name="connsiteX10" fmla="*/ 2772137 w 12199717"/>
              <a:gd name="connsiteY10" fmla="*/ 0 h 3750197"/>
              <a:gd name="connsiteX11" fmla="*/ 2974694 w 12199717"/>
              <a:gd name="connsiteY11" fmla="*/ 11574 h 3750197"/>
              <a:gd name="connsiteX12" fmla="*/ 3269848 w 12199717"/>
              <a:gd name="connsiteY12" fmla="*/ 17362 h 3750197"/>
              <a:gd name="connsiteX13" fmla="*/ 3975904 w 12199717"/>
              <a:gd name="connsiteY13" fmla="*/ 23149 h 3750197"/>
              <a:gd name="connsiteX14" fmla="*/ 4109013 w 12199717"/>
              <a:gd name="connsiteY14" fmla="*/ 28936 h 3750197"/>
              <a:gd name="connsiteX15" fmla="*/ 4178461 w 12199717"/>
              <a:gd name="connsiteY15" fmla="*/ 34724 h 3750197"/>
              <a:gd name="connsiteX16" fmla="*/ 4508340 w 12199717"/>
              <a:gd name="connsiteY16" fmla="*/ 63660 h 3750197"/>
              <a:gd name="connsiteX17" fmla="*/ 4930816 w 12199717"/>
              <a:gd name="connsiteY17" fmla="*/ 127321 h 3750197"/>
              <a:gd name="connsiteX18" fmla="*/ 5029200 w 12199717"/>
              <a:gd name="connsiteY18" fmla="*/ 138896 h 3750197"/>
              <a:gd name="connsiteX19" fmla="*/ 5104436 w 12199717"/>
              <a:gd name="connsiteY19" fmla="*/ 156258 h 3750197"/>
              <a:gd name="connsiteX20" fmla="*/ 5144947 w 12199717"/>
              <a:gd name="connsiteY20" fmla="*/ 162045 h 3750197"/>
              <a:gd name="connsiteX21" fmla="*/ 5359079 w 12199717"/>
              <a:gd name="connsiteY21" fmla="*/ 190982 h 3750197"/>
              <a:gd name="connsiteX22" fmla="*/ 5451676 w 12199717"/>
              <a:gd name="connsiteY22" fmla="*/ 214131 h 3750197"/>
              <a:gd name="connsiteX23" fmla="*/ 5590572 w 12199717"/>
              <a:gd name="connsiteY23" fmla="*/ 237281 h 3750197"/>
              <a:gd name="connsiteX24" fmla="*/ 5654233 w 12199717"/>
              <a:gd name="connsiteY24" fmla="*/ 254643 h 3750197"/>
              <a:gd name="connsiteX25" fmla="*/ 5746831 w 12199717"/>
              <a:gd name="connsiteY25" fmla="*/ 277792 h 3750197"/>
              <a:gd name="connsiteX26" fmla="*/ 5810491 w 12199717"/>
              <a:gd name="connsiteY26" fmla="*/ 289367 h 3750197"/>
              <a:gd name="connsiteX27" fmla="*/ 5868365 w 12199717"/>
              <a:gd name="connsiteY27" fmla="*/ 300941 h 3750197"/>
              <a:gd name="connsiteX28" fmla="*/ 5955175 w 12199717"/>
              <a:gd name="connsiteY28" fmla="*/ 318303 h 3750197"/>
              <a:gd name="connsiteX29" fmla="*/ 6013048 w 12199717"/>
              <a:gd name="connsiteY29" fmla="*/ 335665 h 3750197"/>
              <a:gd name="connsiteX30" fmla="*/ 6117221 w 12199717"/>
              <a:gd name="connsiteY30" fmla="*/ 347240 h 3750197"/>
              <a:gd name="connsiteX31" fmla="*/ 6140370 w 12199717"/>
              <a:gd name="connsiteY31" fmla="*/ 353027 h 3750197"/>
              <a:gd name="connsiteX32" fmla="*/ 6279266 w 12199717"/>
              <a:gd name="connsiteY32" fmla="*/ 364602 h 3750197"/>
              <a:gd name="connsiteX33" fmla="*/ 6412375 w 12199717"/>
              <a:gd name="connsiteY33" fmla="*/ 370389 h 3750197"/>
              <a:gd name="connsiteX34" fmla="*/ 6585995 w 12199717"/>
              <a:gd name="connsiteY34" fmla="*/ 381964 h 3750197"/>
              <a:gd name="connsiteX35" fmla="*/ 6690167 w 12199717"/>
              <a:gd name="connsiteY35" fmla="*/ 387751 h 3750197"/>
              <a:gd name="connsiteX36" fmla="*/ 7275316 w 12199717"/>
              <a:gd name="connsiteY36" fmla="*/ 410901 h 3750197"/>
              <a:gd name="connsiteX37" fmla="*/ 8165940 w 12199717"/>
              <a:gd name="connsiteY37" fmla="*/ 428263 h 3750197"/>
              <a:gd name="connsiteX38" fmla="*/ 9427580 w 12199717"/>
              <a:gd name="connsiteY38" fmla="*/ 410901 h 3750197"/>
              <a:gd name="connsiteX39" fmla="*/ 9531752 w 12199717"/>
              <a:gd name="connsiteY39" fmla="*/ 399326 h 3750197"/>
              <a:gd name="connsiteX40" fmla="*/ 9647499 w 12199717"/>
              <a:gd name="connsiteY40" fmla="*/ 387751 h 3750197"/>
              <a:gd name="connsiteX41" fmla="*/ 9751671 w 12199717"/>
              <a:gd name="connsiteY41" fmla="*/ 376177 h 3750197"/>
              <a:gd name="connsiteX42" fmla="*/ 9878993 w 12199717"/>
              <a:gd name="connsiteY42" fmla="*/ 364602 h 3750197"/>
              <a:gd name="connsiteX43" fmla="*/ 9925291 w 12199717"/>
              <a:gd name="connsiteY43" fmla="*/ 353027 h 3750197"/>
              <a:gd name="connsiteX44" fmla="*/ 9948441 w 12199717"/>
              <a:gd name="connsiteY44" fmla="*/ 347240 h 3750197"/>
              <a:gd name="connsiteX45" fmla="*/ 9983165 w 12199717"/>
              <a:gd name="connsiteY45" fmla="*/ 335665 h 3750197"/>
              <a:gd name="connsiteX46" fmla="*/ 10017889 w 12199717"/>
              <a:gd name="connsiteY46" fmla="*/ 329878 h 3750197"/>
              <a:gd name="connsiteX47" fmla="*/ 10046826 w 12199717"/>
              <a:gd name="connsiteY47" fmla="*/ 318303 h 3750197"/>
              <a:gd name="connsiteX48" fmla="*/ 10081550 w 12199717"/>
              <a:gd name="connsiteY48" fmla="*/ 312516 h 3750197"/>
              <a:gd name="connsiteX49" fmla="*/ 10098912 w 12199717"/>
              <a:gd name="connsiteY49" fmla="*/ 300941 h 3750197"/>
              <a:gd name="connsiteX50" fmla="*/ 10116274 w 12199717"/>
              <a:gd name="connsiteY50" fmla="*/ 295154 h 3750197"/>
              <a:gd name="connsiteX51" fmla="*/ 10174147 w 12199717"/>
              <a:gd name="connsiteY51" fmla="*/ 289367 h 3750197"/>
              <a:gd name="connsiteX52" fmla="*/ 10781818 w 12199717"/>
              <a:gd name="connsiteY52" fmla="*/ 277792 h 3750197"/>
              <a:gd name="connsiteX53" fmla="*/ 10984375 w 12199717"/>
              <a:gd name="connsiteY53" fmla="*/ 266217 h 3750197"/>
              <a:gd name="connsiteX54" fmla="*/ 11129059 w 12199717"/>
              <a:gd name="connsiteY54" fmla="*/ 260430 h 3750197"/>
              <a:gd name="connsiteX55" fmla="*/ 11308466 w 12199717"/>
              <a:gd name="connsiteY55" fmla="*/ 248855 h 3750197"/>
              <a:gd name="connsiteX56" fmla="*/ 11412638 w 12199717"/>
              <a:gd name="connsiteY56" fmla="*/ 243068 h 3750197"/>
              <a:gd name="connsiteX57" fmla="*/ 11603621 w 12199717"/>
              <a:gd name="connsiteY57" fmla="*/ 231493 h 3750197"/>
              <a:gd name="connsiteX58" fmla="*/ 11719367 w 12199717"/>
              <a:gd name="connsiteY58" fmla="*/ 225706 h 3750197"/>
              <a:gd name="connsiteX59" fmla="*/ 11979798 w 12199717"/>
              <a:gd name="connsiteY59" fmla="*/ 219919 h 3750197"/>
              <a:gd name="connsiteX60" fmla="*/ 12026097 w 12199717"/>
              <a:gd name="connsiteY60" fmla="*/ 214131 h 3750197"/>
              <a:gd name="connsiteX61" fmla="*/ 12130269 w 12199717"/>
              <a:gd name="connsiteY61" fmla="*/ 202557 h 3750197"/>
              <a:gd name="connsiteX62" fmla="*/ 12170780 w 12199717"/>
              <a:gd name="connsiteY62" fmla="*/ 190982 h 3750197"/>
              <a:gd name="connsiteX63" fmla="*/ 12193929 w 12199717"/>
              <a:gd name="connsiteY63" fmla="*/ 185195 h 3750197"/>
              <a:gd name="connsiteX64" fmla="*/ 12199717 w 12199717"/>
              <a:gd name="connsiteY64" fmla="*/ 3750197 h 3750197"/>
              <a:gd name="connsiteX65" fmla="*/ 0 w 12199717"/>
              <a:gd name="connsiteY65" fmla="*/ 3744410 h 3750197"/>
              <a:gd name="connsiteX66" fmla="*/ 0 w 12199717"/>
              <a:gd name="connsiteY66"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151681 w 12199717"/>
              <a:gd name="connsiteY6" fmla="*/ 75235 h 3750197"/>
              <a:gd name="connsiteX7" fmla="*/ 1261641 w 12199717"/>
              <a:gd name="connsiteY7" fmla="*/ 63660 h 3750197"/>
              <a:gd name="connsiteX8" fmla="*/ 1406324 w 12199717"/>
              <a:gd name="connsiteY8" fmla="*/ 57873 h 3750197"/>
              <a:gd name="connsiteX9" fmla="*/ 2772137 w 12199717"/>
              <a:gd name="connsiteY9" fmla="*/ 0 h 3750197"/>
              <a:gd name="connsiteX10" fmla="*/ 2974694 w 12199717"/>
              <a:gd name="connsiteY10" fmla="*/ 11574 h 3750197"/>
              <a:gd name="connsiteX11" fmla="*/ 3269848 w 12199717"/>
              <a:gd name="connsiteY11" fmla="*/ 17362 h 3750197"/>
              <a:gd name="connsiteX12" fmla="*/ 3975904 w 12199717"/>
              <a:gd name="connsiteY12" fmla="*/ 23149 h 3750197"/>
              <a:gd name="connsiteX13" fmla="*/ 4109013 w 12199717"/>
              <a:gd name="connsiteY13" fmla="*/ 28936 h 3750197"/>
              <a:gd name="connsiteX14" fmla="*/ 4178461 w 12199717"/>
              <a:gd name="connsiteY14" fmla="*/ 34724 h 3750197"/>
              <a:gd name="connsiteX15" fmla="*/ 4508340 w 12199717"/>
              <a:gd name="connsiteY15" fmla="*/ 63660 h 3750197"/>
              <a:gd name="connsiteX16" fmla="*/ 4930816 w 12199717"/>
              <a:gd name="connsiteY16" fmla="*/ 127321 h 3750197"/>
              <a:gd name="connsiteX17" fmla="*/ 5029200 w 12199717"/>
              <a:gd name="connsiteY17" fmla="*/ 138896 h 3750197"/>
              <a:gd name="connsiteX18" fmla="*/ 5104436 w 12199717"/>
              <a:gd name="connsiteY18" fmla="*/ 156258 h 3750197"/>
              <a:gd name="connsiteX19" fmla="*/ 5144947 w 12199717"/>
              <a:gd name="connsiteY19" fmla="*/ 162045 h 3750197"/>
              <a:gd name="connsiteX20" fmla="*/ 5359079 w 12199717"/>
              <a:gd name="connsiteY20" fmla="*/ 190982 h 3750197"/>
              <a:gd name="connsiteX21" fmla="*/ 5451676 w 12199717"/>
              <a:gd name="connsiteY21" fmla="*/ 214131 h 3750197"/>
              <a:gd name="connsiteX22" fmla="*/ 5590572 w 12199717"/>
              <a:gd name="connsiteY22" fmla="*/ 237281 h 3750197"/>
              <a:gd name="connsiteX23" fmla="*/ 5654233 w 12199717"/>
              <a:gd name="connsiteY23" fmla="*/ 254643 h 3750197"/>
              <a:gd name="connsiteX24" fmla="*/ 5746831 w 12199717"/>
              <a:gd name="connsiteY24" fmla="*/ 277792 h 3750197"/>
              <a:gd name="connsiteX25" fmla="*/ 5810491 w 12199717"/>
              <a:gd name="connsiteY25" fmla="*/ 289367 h 3750197"/>
              <a:gd name="connsiteX26" fmla="*/ 5868365 w 12199717"/>
              <a:gd name="connsiteY26" fmla="*/ 300941 h 3750197"/>
              <a:gd name="connsiteX27" fmla="*/ 5955175 w 12199717"/>
              <a:gd name="connsiteY27" fmla="*/ 318303 h 3750197"/>
              <a:gd name="connsiteX28" fmla="*/ 6013048 w 12199717"/>
              <a:gd name="connsiteY28" fmla="*/ 335665 h 3750197"/>
              <a:gd name="connsiteX29" fmla="*/ 6117221 w 12199717"/>
              <a:gd name="connsiteY29" fmla="*/ 347240 h 3750197"/>
              <a:gd name="connsiteX30" fmla="*/ 6140370 w 12199717"/>
              <a:gd name="connsiteY30" fmla="*/ 353027 h 3750197"/>
              <a:gd name="connsiteX31" fmla="*/ 6279266 w 12199717"/>
              <a:gd name="connsiteY31" fmla="*/ 364602 h 3750197"/>
              <a:gd name="connsiteX32" fmla="*/ 6412375 w 12199717"/>
              <a:gd name="connsiteY32" fmla="*/ 370389 h 3750197"/>
              <a:gd name="connsiteX33" fmla="*/ 6585995 w 12199717"/>
              <a:gd name="connsiteY33" fmla="*/ 381964 h 3750197"/>
              <a:gd name="connsiteX34" fmla="*/ 6690167 w 12199717"/>
              <a:gd name="connsiteY34" fmla="*/ 387751 h 3750197"/>
              <a:gd name="connsiteX35" fmla="*/ 7275316 w 12199717"/>
              <a:gd name="connsiteY35" fmla="*/ 410901 h 3750197"/>
              <a:gd name="connsiteX36" fmla="*/ 8165940 w 12199717"/>
              <a:gd name="connsiteY36" fmla="*/ 428263 h 3750197"/>
              <a:gd name="connsiteX37" fmla="*/ 9427580 w 12199717"/>
              <a:gd name="connsiteY37" fmla="*/ 410901 h 3750197"/>
              <a:gd name="connsiteX38" fmla="*/ 9531752 w 12199717"/>
              <a:gd name="connsiteY38" fmla="*/ 399326 h 3750197"/>
              <a:gd name="connsiteX39" fmla="*/ 9647499 w 12199717"/>
              <a:gd name="connsiteY39" fmla="*/ 387751 h 3750197"/>
              <a:gd name="connsiteX40" fmla="*/ 9751671 w 12199717"/>
              <a:gd name="connsiteY40" fmla="*/ 376177 h 3750197"/>
              <a:gd name="connsiteX41" fmla="*/ 9878993 w 12199717"/>
              <a:gd name="connsiteY41" fmla="*/ 364602 h 3750197"/>
              <a:gd name="connsiteX42" fmla="*/ 9925291 w 12199717"/>
              <a:gd name="connsiteY42" fmla="*/ 353027 h 3750197"/>
              <a:gd name="connsiteX43" fmla="*/ 9948441 w 12199717"/>
              <a:gd name="connsiteY43" fmla="*/ 347240 h 3750197"/>
              <a:gd name="connsiteX44" fmla="*/ 9983165 w 12199717"/>
              <a:gd name="connsiteY44" fmla="*/ 335665 h 3750197"/>
              <a:gd name="connsiteX45" fmla="*/ 10017889 w 12199717"/>
              <a:gd name="connsiteY45" fmla="*/ 329878 h 3750197"/>
              <a:gd name="connsiteX46" fmla="*/ 10046826 w 12199717"/>
              <a:gd name="connsiteY46" fmla="*/ 318303 h 3750197"/>
              <a:gd name="connsiteX47" fmla="*/ 10081550 w 12199717"/>
              <a:gd name="connsiteY47" fmla="*/ 312516 h 3750197"/>
              <a:gd name="connsiteX48" fmla="*/ 10098912 w 12199717"/>
              <a:gd name="connsiteY48" fmla="*/ 300941 h 3750197"/>
              <a:gd name="connsiteX49" fmla="*/ 10116274 w 12199717"/>
              <a:gd name="connsiteY49" fmla="*/ 295154 h 3750197"/>
              <a:gd name="connsiteX50" fmla="*/ 10174147 w 12199717"/>
              <a:gd name="connsiteY50" fmla="*/ 289367 h 3750197"/>
              <a:gd name="connsiteX51" fmla="*/ 10781818 w 12199717"/>
              <a:gd name="connsiteY51" fmla="*/ 277792 h 3750197"/>
              <a:gd name="connsiteX52" fmla="*/ 10984375 w 12199717"/>
              <a:gd name="connsiteY52" fmla="*/ 266217 h 3750197"/>
              <a:gd name="connsiteX53" fmla="*/ 11129059 w 12199717"/>
              <a:gd name="connsiteY53" fmla="*/ 260430 h 3750197"/>
              <a:gd name="connsiteX54" fmla="*/ 11308466 w 12199717"/>
              <a:gd name="connsiteY54" fmla="*/ 248855 h 3750197"/>
              <a:gd name="connsiteX55" fmla="*/ 11412638 w 12199717"/>
              <a:gd name="connsiteY55" fmla="*/ 243068 h 3750197"/>
              <a:gd name="connsiteX56" fmla="*/ 11603621 w 12199717"/>
              <a:gd name="connsiteY56" fmla="*/ 231493 h 3750197"/>
              <a:gd name="connsiteX57" fmla="*/ 11719367 w 12199717"/>
              <a:gd name="connsiteY57" fmla="*/ 225706 h 3750197"/>
              <a:gd name="connsiteX58" fmla="*/ 11979798 w 12199717"/>
              <a:gd name="connsiteY58" fmla="*/ 219919 h 3750197"/>
              <a:gd name="connsiteX59" fmla="*/ 12026097 w 12199717"/>
              <a:gd name="connsiteY59" fmla="*/ 214131 h 3750197"/>
              <a:gd name="connsiteX60" fmla="*/ 12130269 w 12199717"/>
              <a:gd name="connsiteY60" fmla="*/ 202557 h 3750197"/>
              <a:gd name="connsiteX61" fmla="*/ 12170780 w 12199717"/>
              <a:gd name="connsiteY61" fmla="*/ 190982 h 3750197"/>
              <a:gd name="connsiteX62" fmla="*/ 12193929 w 12199717"/>
              <a:gd name="connsiteY62" fmla="*/ 185195 h 3750197"/>
              <a:gd name="connsiteX63" fmla="*/ 12199717 w 12199717"/>
              <a:gd name="connsiteY63" fmla="*/ 3750197 h 3750197"/>
              <a:gd name="connsiteX64" fmla="*/ 0 w 12199717"/>
              <a:gd name="connsiteY64" fmla="*/ 3744410 h 3750197"/>
              <a:gd name="connsiteX65" fmla="*/ 0 w 12199717"/>
              <a:gd name="connsiteY65"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261641 w 12199717"/>
              <a:gd name="connsiteY6" fmla="*/ 63660 h 3750197"/>
              <a:gd name="connsiteX7" fmla="*/ 1406324 w 12199717"/>
              <a:gd name="connsiteY7" fmla="*/ 57873 h 3750197"/>
              <a:gd name="connsiteX8" fmla="*/ 2772137 w 12199717"/>
              <a:gd name="connsiteY8" fmla="*/ 0 h 3750197"/>
              <a:gd name="connsiteX9" fmla="*/ 2974694 w 12199717"/>
              <a:gd name="connsiteY9" fmla="*/ 11574 h 3750197"/>
              <a:gd name="connsiteX10" fmla="*/ 3269848 w 12199717"/>
              <a:gd name="connsiteY10" fmla="*/ 17362 h 3750197"/>
              <a:gd name="connsiteX11" fmla="*/ 3975904 w 12199717"/>
              <a:gd name="connsiteY11" fmla="*/ 23149 h 3750197"/>
              <a:gd name="connsiteX12" fmla="*/ 4109013 w 12199717"/>
              <a:gd name="connsiteY12" fmla="*/ 28936 h 3750197"/>
              <a:gd name="connsiteX13" fmla="*/ 4178461 w 12199717"/>
              <a:gd name="connsiteY13" fmla="*/ 34724 h 3750197"/>
              <a:gd name="connsiteX14" fmla="*/ 4508340 w 12199717"/>
              <a:gd name="connsiteY14" fmla="*/ 63660 h 3750197"/>
              <a:gd name="connsiteX15" fmla="*/ 4930816 w 12199717"/>
              <a:gd name="connsiteY15" fmla="*/ 127321 h 3750197"/>
              <a:gd name="connsiteX16" fmla="*/ 5029200 w 12199717"/>
              <a:gd name="connsiteY16" fmla="*/ 138896 h 3750197"/>
              <a:gd name="connsiteX17" fmla="*/ 5104436 w 12199717"/>
              <a:gd name="connsiteY17" fmla="*/ 156258 h 3750197"/>
              <a:gd name="connsiteX18" fmla="*/ 5144947 w 12199717"/>
              <a:gd name="connsiteY18" fmla="*/ 162045 h 3750197"/>
              <a:gd name="connsiteX19" fmla="*/ 5359079 w 12199717"/>
              <a:gd name="connsiteY19" fmla="*/ 190982 h 3750197"/>
              <a:gd name="connsiteX20" fmla="*/ 5451676 w 12199717"/>
              <a:gd name="connsiteY20" fmla="*/ 214131 h 3750197"/>
              <a:gd name="connsiteX21" fmla="*/ 5590572 w 12199717"/>
              <a:gd name="connsiteY21" fmla="*/ 237281 h 3750197"/>
              <a:gd name="connsiteX22" fmla="*/ 5654233 w 12199717"/>
              <a:gd name="connsiteY22" fmla="*/ 254643 h 3750197"/>
              <a:gd name="connsiteX23" fmla="*/ 5746831 w 12199717"/>
              <a:gd name="connsiteY23" fmla="*/ 277792 h 3750197"/>
              <a:gd name="connsiteX24" fmla="*/ 5810491 w 12199717"/>
              <a:gd name="connsiteY24" fmla="*/ 289367 h 3750197"/>
              <a:gd name="connsiteX25" fmla="*/ 5868365 w 12199717"/>
              <a:gd name="connsiteY25" fmla="*/ 300941 h 3750197"/>
              <a:gd name="connsiteX26" fmla="*/ 5955175 w 12199717"/>
              <a:gd name="connsiteY26" fmla="*/ 318303 h 3750197"/>
              <a:gd name="connsiteX27" fmla="*/ 6013048 w 12199717"/>
              <a:gd name="connsiteY27" fmla="*/ 335665 h 3750197"/>
              <a:gd name="connsiteX28" fmla="*/ 6117221 w 12199717"/>
              <a:gd name="connsiteY28" fmla="*/ 347240 h 3750197"/>
              <a:gd name="connsiteX29" fmla="*/ 6140370 w 12199717"/>
              <a:gd name="connsiteY29" fmla="*/ 353027 h 3750197"/>
              <a:gd name="connsiteX30" fmla="*/ 6279266 w 12199717"/>
              <a:gd name="connsiteY30" fmla="*/ 364602 h 3750197"/>
              <a:gd name="connsiteX31" fmla="*/ 6412375 w 12199717"/>
              <a:gd name="connsiteY31" fmla="*/ 370389 h 3750197"/>
              <a:gd name="connsiteX32" fmla="*/ 6585995 w 12199717"/>
              <a:gd name="connsiteY32" fmla="*/ 381964 h 3750197"/>
              <a:gd name="connsiteX33" fmla="*/ 6690167 w 12199717"/>
              <a:gd name="connsiteY33" fmla="*/ 387751 h 3750197"/>
              <a:gd name="connsiteX34" fmla="*/ 7275316 w 12199717"/>
              <a:gd name="connsiteY34" fmla="*/ 410901 h 3750197"/>
              <a:gd name="connsiteX35" fmla="*/ 8165940 w 12199717"/>
              <a:gd name="connsiteY35" fmla="*/ 428263 h 3750197"/>
              <a:gd name="connsiteX36" fmla="*/ 9427580 w 12199717"/>
              <a:gd name="connsiteY36" fmla="*/ 410901 h 3750197"/>
              <a:gd name="connsiteX37" fmla="*/ 9531752 w 12199717"/>
              <a:gd name="connsiteY37" fmla="*/ 399326 h 3750197"/>
              <a:gd name="connsiteX38" fmla="*/ 9647499 w 12199717"/>
              <a:gd name="connsiteY38" fmla="*/ 387751 h 3750197"/>
              <a:gd name="connsiteX39" fmla="*/ 9751671 w 12199717"/>
              <a:gd name="connsiteY39" fmla="*/ 376177 h 3750197"/>
              <a:gd name="connsiteX40" fmla="*/ 9878993 w 12199717"/>
              <a:gd name="connsiteY40" fmla="*/ 364602 h 3750197"/>
              <a:gd name="connsiteX41" fmla="*/ 9925291 w 12199717"/>
              <a:gd name="connsiteY41" fmla="*/ 353027 h 3750197"/>
              <a:gd name="connsiteX42" fmla="*/ 9948441 w 12199717"/>
              <a:gd name="connsiteY42" fmla="*/ 347240 h 3750197"/>
              <a:gd name="connsiteX43" fmla="*/ 9983165 w 12199717"/>
              <a:gd name="connsiteY43" fmla="*/ 335665 h 3750197"/>
              <a:gd name="connsiteX44" fmla="*/ 10017889 w 12199717"/>
              <a:gd name="connsiteY44" fmla="*/ 329878 h 3750197"/>
              <a:gd name="connsiteX45" fmla="*/ 10046826 w 12199717"/>
              <a:gd name="connsiteY45" fmla="*/ 318303 h 3750197"/>
              <a:gd name="connsiteX46" fmla="*/ 10081550 w 12199717"/>
              <a:gd name="connsiteY46" fmla="*/ 312516 h 3750197"/>
              <a:gd name="connsiteX47" fmla="*/ 10098912 w 12199717"/>
              <a:gd name="connsiteY47" fmla="*/ 300941 h 3750197"/>
              <a:gd name="connsiteX48" fmla="*/ 10116274 w 12199717"/>
              <a:gd name="connsiteY48" fmla="*/ 295154 h 3750197"/>
              <a:gd name="connsiteX49" fmla="*/ 10174147 w 12199717"/>
              <a:gd name="connsiteY49" fmla="*/ 289367 h 3750197"/>
              <a:gd name="connsiteX50" fmla="*/ 10781818 w 12199717"/>
              <a:gd name="connsiteY50" fmla="*/ 277792 h 3750197"/>
              <a:gd name="connsiteX51" fmla="*/ 10984375 w 12199717"/>
              <a:gd name="connsiteY51" fmla="*/ 266217 h 3750197"/>
              <a:gd name="connsiteX52" fmla="*/ 11129059 w 12199717"/>
              <a:gd name="connsiteY52" fmla="*/ 260430 h 3750197"/>
              <a:gd name="connsiteX53" fmla="*/ 11308466 w 12199717"/>
              <a:gd name="connsiteY53" fmla="*/ 248855 h 3750197"/>
              <a:gd name="connsiteX54" fmla="*/ 11412638 w 12199717"/>
              <a:gd name="connsiteY54" fmla="*/ 243068 h 3750197"/>
              <a:gd name="connsiteX55" fmla="*/ 11603621 w 12199717"/>
              <a:gd name="connsiteY55" fmla="*/ 231493 h 3750197"/>
              <a:gd name="connsiteX56" fmla="*/ 11719367 w 12199717"/>
              <a:gd name="connsiteY56" fmla="*/ 225706 h 3750197"/>
              <a:gd name="connsiteX57" fmla="*/ 11979798 w 12199717"/>
              <a:gd name="connsiteY57" fmla="*/ 219919 h 3750197"/>
              <a:gd name="connsiteX58" fmla="*/ 12026097 w 12199717"/>
              <a:gd name="connsiteY58" fmla="*/ 214131 h 3750197"/>
              <a:gd name="connsiteX59" fmla="*/ 12130269 w 12199717"/>
              <a:gd name="connsiteY59" fmla="*/ 202557 h 3750197"/>
              <a:gd name="connsiteX60" fmla="*/ 12170780 w 12199717"/>
              <a:gd name="connsiteY60" fmla="*/ 190982 h 3750197"/>
              <a:gd name="connsiteX61" fmla="*/ 12193929 w 12199717"/>
              <a:gd name="connsiteY61" fmla="*/ 185195 h 3750197"/>
              <a:gd name="connsiteX62" fmla="*/ 12199717 w 12199717"/>
              <a:gd name="connsiteY62" fmla="*/ 3750197 h 3750197"/>
              <a:gd name="connsiteX63" fmla="*/ 0 w 12199717"/>
              <a:gd name="connsiteY63" fmla="*/ 3744410 h 3750197"/>
              <a:gd name="connsiteX64" fmla="*/ 0 w 12199717"/>
              <a:gd name="connsiteY64"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406324 w 12199717"/>
              <a:gd name="connsiteY6" fmla="*/ 57873 h 3750197"/>
              <a:gd name="connsiteX7" fmla="*/ 2772137 w 12199717"/>
              <a:gd name="connsiteY7" fmla="*/ 0 h 3750197"/>
              <a:gd name="connsiteX8" fmla="*/ 2974694 w 12199717"/>
              <a:gd name="connsiteY8" fmla="*/ 11574 h 3750197"/>
              <a:gd name="connsiteX9" fmla="*/ 3269848 w 12199717"/>
              <a:gd name="connsiteY9" fmla="*/ 17362 h 3750197"/>
              <a:gd name="connsiteX10" fmla="*/ 3975904 w 12199717"/>
              <a:gd name="connsiteY10" fmla="*/ 23149 h 3750197"/>
              <a:gd name="connsiteX11" fmla="*/ 4109013 w 12199717"/>
              <a:gd name="connsiteY11" fmla="*/ 28936 h 3750197"/>
              <a:gd name="connsiteX12" fmla="*/ 4178461 w 12199717"/>
              <a:gd name="connsiteY12" fmla="*/ 34724 h 3750197"/>
              <a:gd name="connsiteX13" fmla="*/ 4508340 w 12199717"/>
              <a:gd name="connsiteY13" fmla="*/ 63660 h 3750197"/>
              <a:gd name="connsiteX14" fmla="*/ 4930816 w 12199717"/>
              <a:gd name="connsiteY14" fmla="*/ 127321 h 3750197"/>
              <a:gd name="connsiteX15" fmla="*/ 5029200 w 12199717"/>
              <a:gd name="connsiteY15" fmla="*/ 138896 h 3750197"/>
              <a:gd name="connsiteX16" fmla="*/ 5104436 w 12199717"/>
              <a:gd name="connsiteY16" fmla="*/ 156258 h 3750197"/>
              <a:gd name="connsiteX17" fmla="*/ 5144947 w 12199717"/>
              <a:gd name="connsiteY17" fmla="*/ 162045 h 3750197"/>
              <a:gd name="connsiteX18" fmla="*/ 5359079 w 12199717"/>
              <a:gd name="connsiteY18" fmla="*/ 190982 h 3750197"/>
              <a:gd name="connsiteX19" fmla="*/ 5451676 w 12199717"/>
              <a:gd name="connsiteY19" fmla="*/ 214131 h 3750197"/>
              <a:gd name="connsiteX20" fmla="*/ 5590572 w 12199717"/>
              <a:gd name="connsiteY20" fmla="*/ 237281 h 3750197"/>
              <a:gd name="connsiteX21" fmla="*/ 5654233 w 12199717"/>
              <a:gd name="connsiteY21" fmla="*/ 254643 h 3750197"/>
              <a:gd name="connsiteX22" fmla="*/ 5746831 w 12199717"/>
              <a:gd name="connsiteY22" fmla="*/ 277792 h 3750197"/>
              <a:gd name="connsiteX23" fmla="*/ 5810491 w 12199717"/>
              <a:gd name="connsiteY23" fmla="*/ 289367 h 3750197"/>
              <a:gd name="connsiteX24" fmla="*/ 5868365 w 12199717"/>
              <a:gd name="connsiteY24" fmla="*/ 300941 h 3750197"/>
              <a:gd name="connsiteX25" fmla="*/ 5955175 w 12199717"/>
              <a:gd name="connsiteY25" fmla="*/ 318303 h 3750197"/>
              <a:gd name="connsiteX26" fmla="*/ 6013048 w 12199717"/>
              <a:gd name="connsiteY26" fmla="*/ 335665 h 3750197"/>
              <a:gd name="connsiteX27" fmla="*/ 6117221 w 12199717"/>
              <a:gd name="connsiteY27" fmla="*/ 347240 h 3750197"/>
              <a:gd name="connsiteX28" fmla="*/ 6140370 w 12199717"/>
              <a:gd name="connsiteY28" fmla="*/ 353027 h 3750197"/>
              <a:gd name="connsiteX29" fmla="*/ 6279266 w 12199717"/>
              <a:gd name="connsiteY29" fmla="*/ 364602 h 3750197"/>
              <a:gd name="connsiteX30" fmla="*/ 6412375 w 12199717"/>
              <a:gd name="connsiteY30" fmla="*/ 370389 h 3750197"/>
              <a:gd name="connsiteX31" fmla="*/ 6585995 w 12199717"/>
              <a:gd name="connsiteY31" fmla="*/ 381964 h 3750197"/>
              <a:gd name="connsiteX32" fmla="*/ 6690167 w 12199717"/>
              <a:gd name="connsiteY32" fmla="*/ 387751 h 3750197"/>
              <a:gd name="connsiteX33" fmla="*/ 7275316 w 12199717"/>
              <a:gd name="connsiteY33" fmla="*/ 410901 h 3750197"/>
              <a:gd name="connsiteX34" fmla="*/ 8165940 w 12199717"/>
              <a:gd name="connsiteY34" fmla="*/ 428263 h 3750197"/>
              <a:gd name="connsiteX35" fmla="*/ 9427580 w 12199717"/>
              <a:gd name="connsiteY35" fmla="*/ 410901 h 3750197"/>
              <a:gd name="connsiteX36" fmla="*/ 9531752 w 12199717"/>
              <a:gd name="connsiteY36" fmla="*/ 399326 h 3750197"/>
              <a:gd name="connsiteX37" fmla="*/ 9647499 w 12199717"/>
              <a:gd name="connsiteY37" fmla="*/ 387751 h 3750197"/>
              <a:gd name="connsiteX38" fmla="*/ 9751671 w 12199717"/>
              <a:gd name="connsiteY38" fmla="*/ 376177 h 3750197"/>
              <a:gd name="connsiteX39" fmla="*/ 9878993 w 12199717"/>
              <a:gd name="connsiteY39" fmla="*/ 364602 h 3750197"/>
              <a:gd name="connsiteX40" fmla="*/ 9925291 w 12199717"/>
              <a:gd name="connsiteY40" fmla="*/ 353027 h 3750197"/>
              <a:gd name="connsiteX41" fmla="*/ 9948441 w 12199717"/>
              <a:gd name="connsiteY41" fmla="*/ 347240 h 3750197"/>
              <a:gd name="connsiteX42" fmla="*/ 9983165 w 12199717"/>
              <a:gd name="connsiteY42" fmla="*/ 335665 h 3750197"/>
              <a:gd name="connsiteX43" fmla="*/ 10017889 w 12199717"/>
              <a:gd name="connsiteY43" fmla="*/ 329878 h 3750197"/>
              <a:gd name="connsiteX44" fmla="*/ 10046826 w 12199717"/>
              <a:gd name="connsiteY44" fmla="*/ 318303 h 3750197"/>
              <a:gd name="connsiteX45" fmla="*/ 10081550 w 12199717"/>
              <a:gd name="connsiteY45" fmla="*/ 312516 h 3750197"/>
              <a:gd name="connsiteX46" fmla="*/ 10098912 w 12199717"/>
              <a:gd name="connsiteY46" fmla="*/ 300941 h 3750197"/>
              <a:gd name="connsiteX47" fmla="*/ 10116274 w 12199717"/>
              <a:gd name="connsiteY47" fmla="*/ 295154 h 3750197"/>
              <a:gd name="connsiteX48" fmla="*/ 10174147 w 12199717"/>
              <a:gd name="connsiteY48" fmla="*/ 289367 h 3750197"/>
              <a:gd name="connsiteX49" fmla="*/ 10781818 w 12199717"/>
              <a:gd name="connsiteY49" fmla="*/ 277792 h 3750197"/>
              <a:gd name="connsiteX50" fmla="*/ 10984375 w 12199717"/>
              <a:gd name="connsiteY50" fmla="*/ 266217 h 3750197"/>
              <a:gd name="connsiteX51" fmla="*/ 11129059 w 12199717"/>
              <a:gd name="connsiteY51" fmla="*/ 260430 h 3750197"/>
              <a:gd name="connsiteX52" fmla="*/ 11308466 w 12199717"/>
              <a:gd name="connsiteY52" fmla="*/ 248855 h 3750197"/>
              <a:gd name="connsiteX53" fmla="*/ 11412638 w 12199717"/>
              <a:gd name="connsiteY53" fmla="*/ 243068 h 3750197"/>
              <a:gd name="connsiteX54" fmla="*/ 11603621 w 12199717"/>
              <a:gd name="connsiteY54" fmla="*/ 231493 h 3750197"/>
              <a:gd name="connsiteX55" fmla="*/ 11719367 w 12199717"/>
              <a:gd name="connsiteY55" fmla="*/ 225706 h 3750197"/>
              <a:gd name="connsiteX56" fmla="*/ 11979798 w 12199717"/>
              <a:gd name="connsiteY56" fmla="*/ 219919 h 3750197"/>
              <a:gd name="connsiteX57" fmla="*/ 12026097 w 12199717"/>
              <a:gd name="connsiteY57" fmla="*/ 214131 h 3750197"/>
              <a:gd name="connsiteX58" fmla="*/ 12130269 w 12199717"/>
              <a:gd name="connsiteY58" fmla="*/ 202557 h 3750197"/>
              <a:gd name="connsiteX59" fmla="*/ 12170780 w 12199717"/>
              <a:gd name="connsiteY59" fmla="*/ 190982 h 3750197"/>
              <a:gd name="connsiteX60" fmla="*/ 12193929 w 12199717"/>
              <a:gd name="connsiteY60" fmla="*/ 185195 h 3750197"/>
              <a:gd name="connsiteX61" fmla="*/ 12199717 w 12199717"/>
              <a:gd name="connsiteY61" fmla="*/ 3750197 h 3750197"/>
              <a:gd name="connsiteX62" fmla="*/ 0 w 12199717"/>
              <a:gd name="connsiteY62" fmla="*/ 3744410 h 3750197"/>
              <a:gd name="connsiteX63" fmla="*/ 0 w 12199717"/>
              <a:gd name="connsiteY63"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2772137 w 12199717"/>
              <a:gd name="connsiteY6" fmla="*/ 0 h 3750197"/>
              <a:gd name="connsiteX7" fmla="*/ 2974694 w 12199717"/>
              <a:gd name="connsiteY7" fmla="*/ 11574 h 3750197"/>
              <a:gd name="connsiteX8" fmla="*/ 3269848 w 12199717"/>
              <a:gd name="connsiteY8" fmla="*/ 17362 h 3750197"/>
              <a:gd name="connsiteX9" fmla="*/ 3975904 w 12199717"/>
              <a:gd name="connsiteY9" fmla="*/ 23149 h 3750197"/>
              <a:gd name="connsiteX10" fmla="*/ 4109013 w 12199717"/>
              <a:gd name="connsiteY10" fmla="*/ 28936 h 3750197"/>
              <a:gd name="connsiteX11" fmla="*/ 4178461 w 12199717"/>
              <a:gd name="connsiteY11" fmla="*/ 34724 h 3750197"/>
              <a:gd name="connsiteX12" fmla="*/ 4508340 w 12199717"/>
              <a:gd name="connsiteY12" fmla="*/ 63660 h 3750197"/>
              <a:gd name="connsiteX13" fmla="*/ 4930816 w 12199717"/>
              <a:gd name="connsiteY13" fmla="*/ 127321 h 3750197"/>
              <a:gd name="connsiteX14" fmla="*/ 5029200 w 12199717"/>
              <a:gd name="connsiteY14" fmla="*/ 138896 h 3750197"/>
              <a:gd name="connsiteX15" fmla="*/ 5104436 w 12199717"/>
              <a:gd name="connsiteY15" fmla="*/ 156258 h 3750197"/>
              <a:gd name="connsiteX16" fmla="*/ 5144947 w 12199717"/>
              <a:gd name="connsiteY16" fmla="*/ 162045 h 3750197"/>
              <a:gd name="connsiteX17" fmla="*/ 5359079 w 12199717"/>
              <a:gd name="connsiteY17" fmla="*/ 190982 h 3750197"/>
              <a:gd name="connsiteX18" fmla="*/ 5451676 w 12199717"/>
              <a:gd name="connsiteY18" fmla="*/ 214131 h 3750197"/>
              <a:gd name="connsiteX19" fmla="*/ 5590572 w 12199717"/>
              <a:gd name="connsiteY19" fmla="*/ 237281 h 3750197"/>
              <a:gd name="connsiteX20" fmla="*/ 5654233 w 12199717"/>
              <a:gd name="connsiteY20" fmla="*/ 254643 h 3750197"/>
              <a:gd name="connsiteX21" fmla="*/ 5746831 w 12199717"/>
              <a:gd name="connsiteY21" fmla="*/ 277792 h 3750197"/>
              <a:gd name="connsiteX22" fmla="*/ 5810491 w 12199717"/>
              <a:gd name="connsiteY22" fmla="*/ 289367 h 3750197"/>
              <a:gd name="connsiteX23" fmla="*/ 5868365 w 12199717"/>
              <a:gd name="connsiteY23" fmla="*/ 300941 h 3750197"/>
              <a:gd name="connsiteX24" fmla="*/ 5955175 w 12199717"/>
              <a:gd name="connsiteY24" fmla="*/ 318303 h 3750197"/>
              <a:gd name="connsiteX25" fmla="*/ 6013048 w 12199717"/>
              <a:gd name="connsiteY25" fmla="*/ 335665 h 3750197"/>
              <a:gd name="connsiteX26" fmla="*/ 6117221 w 12199717"/>
              <a:gd name="connsiteY26" fmla="*/ 347240 h 3750197"/>
              <a:gd name="connsiteX27" fmla="*/ 6140370 w 12199717"/>
              <a:gd name="connsiteY27" fmla="*/ 353027 h 3750197"/>
              <a:gd name="connsiteX28" fmla="*/ 6279266 w 12199717"/>
              <a:gd name="connsiteY28" fmla="*/ 364602 h 3750197"/>
              <a:gd name="connsiteX29" fmla="*/ 6412375 w 12199717"/>
              <a:gd name="connsiteY29" fmla="*/ 370389 h 3750197"/>
              <a:gd name="connsiteX30" fmla="*/ 6585995 w 12199717"/>
              <a:gd name="connsiteY30" fmla="*/ 381964 h 3750197"/>
              <a:gd name="connsiteX31" fmla="*/ 6690167 w 12199717"/>
              <a:gd name="connsiteY31" fmla="*/ 387751 h 3750197"/>
              <a:gd name="connsiteX32" fmla="*/ 7275316 w 12199717"/>
              <a:gd name="connsiteY32" fmla="*/ 410901 h 3750197"/>
              <a:gd name="connsiteX33" fmla="*/ 8165940 w 12199717"/>
              <a:gd name="connsiteY33" fmla="*/ 428263 h 3750197"/>
              <a:gd name="connsiteX34" fmla="*/ 9427580 w 12199717"/>
              <a:gd name="connsiteY34" fmla="*/ 410901 h 3750197"/>
              <a:gd name="connsiteX35" fmla="*/ 9531752 w 12199717"/>
              <a:gd name="connsiteY35" fmla="*/ 399326 h 3750197"/>
              <a:gd name="connsiteX36" fmla="*/ 9647499 w 12199717"/>
              <a:gd name="connsiteY36" fmla="*/ 387751 h 3750197"/>
              <a:gd name="connsiteX37" fmla="*/ 9751671 w 12199717"/>
              <a:gd name="connsiteY37" fmla="*/ 376177 h 3750197"/>
              <a:gd name="connsiteX38" fmla="*/ 9878993 w 12199717"/>
              <a:gd name="connsiteY38" fmla="*/ 364602 h 3750197"/>
              <a:gd name="connsiteX39" fmla="*/ 9925291 w 12199717"/>
              <a:gd name="connsiteY39" fmla="*/ 353027 h 3750197"/>
              <a:gd name="connsiteX40" fmla="*/ 9948441 w 12199717"/>
              <a:gd name="connsiteY40" fmla="*/ 347240 h 3750197"/>
              <a:gd name="connsiteX41" fmla="*/ 9983165 w 12199717"/>
              <a:gd name="connsiteY41" fmla="*/ 335665 h 3750197"/>
              <a:gd name="connsiteX42" fmla="*/ 10017889 w 12199717"/>
              <a:gd name="connsiteY42" fmla="*/ 329878 h 3750197"/>
              <a:gd name="connsiteX43" fmla="*/ 10046826 w 12199717"/>
              <a:gd name="connsiteY43" fmla="*/ 318303 h 3750197"/>
              <a:gd name="connsiteX44" fmla="*/ 10081550 w 12199717"/>
              <a:gd name="connsiteY44" fmla="*/ 312516 h 3750197"/>
              <a:gd name="connsiteX45" fmla="*/ 10098912 w 12199717"/>
              <a:gd name="connsiteY45" fmla="*/ 300941 h 3750197"/>
              <a:gd name="connsiteX46" fmla="*/ 10116274 w 12199717"/>
              <a:gd name="connsiteY46" fmla="*/ 295154 h 3750197"/>
              <a:gd name="connsiteX47" fmla="*/ 10174147 w 12199717"/>
              <a:gd name="connsiteY47" fmla="*/ 289367 h 3750197"/>
              <a:gd name="connsiteX48" fmla="*/ 10781818 w 12199717"/>
              <a:gd name="connsiteY48" fmla="*/ 277792 h 3750197"/>
              <a:gd name="connsiteX49" fmla="*/ 10984375 w 12199717"/>
              <a:gd name="connsiteY49" fmla="*/ 266217 h 3750197"/>
              <a:gd name="connsiteX50" fmla="*/ 11129059 w 12199717"/>
              <a:gd name="connsiteY50" fmla="*/ 260430 h 3750197"/>
              <a:gd name="connsiteX51" fmla="*/ 11308466 w 12199717"/>
              <a:gd name="connsiteY51" fmla="*/ 248855 h 3750197"/>
              <a:gd name="connsiteX52" fmla="*/ 11412638 w 12199717"/>
              <a:gd name="connsiteY52" fmla="*/ 243068 h 3750197"/>
              <a:gd name="connsiteX53" fmla="*/ 11603621 w 12199717"/>
              <a:gd name="connsiteY53" fmla="*/ 231493 h 3750197"/>
              <a:gd name="connsiteX54" fmla="*/ 11719367 w 12199717"/>
              <a:gd name="connsiteY54" fmla="*/ 225706 h 3750197"/>
              <a:gd name="connsiteX55" fmla="*/ 11979798 w 12199717"/>
              <a:gd name="connsiteY55" fmla="*/ 219919 h 3750197"/>
              <a:gd name="connsiteX56" fmla="*/ 12026097 w 12199717"/>
              <a:gd name="connsiteY56" fmla="*/ 214131 h 3750197"/>
              <a:gd name="connsiteX57" fmla="*/ 12130269 w 12199717"/>
              <a:gd name="connsiteY57" fmla="*/ 202557 h 3750197"/>
              <a:gd name="connsiteX58" fmla="*/ 12170780 w 12199717"/>
              <a:gd name="connsiteY58" fmla="*/ 190982 h 3750197"/>
              <a:gd name="connsiteX59" fmla="*/ 12193929 w 12199717"/>
              <a:gd name="connsiteY59" fmla="*/ 185195 h 3750197"/>
              <a:gd name="connsiteX60" fmla="*/ 12199717 w 12199717"/>
              <a:gd name="connsiteY60" fmla="*/ 3750197 h 3750197"/>
              <a:gd name="connsiteX61" fmla="*/ 0 w 12199717"/>
              <a:gd name="connsiteY61" fmla="*/ 3744410 h 3750197"/>
              <a:gd name="connsiteX62" fmla="*/ 0 w 12199717"/>
              <a:gd name="connsiteY62"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2772137 w 12199717"/>
              <a:gd name="connsiteY5" fmla="*/ 0 h 3750197"/>
              <a:gd name="connsiteX6" fmla="*/ 2974694 w 12199717"/>
              <a:gd name="connsiteY6" fmla="*/ 11574 h 3750197"/>
              <a:gd name="connsiteX7" fmla="*/ 3269848 w 12199717"/>
              <a:gd name="connsiteY7" fmla="*/ 17362 h 3750197"/>
              <a:gd name="connsiteX8" fmla="*/ 3975904 w 12199717"/>
              <a:gd name="connsiteY8" fmla="*/ 23149 h 3750197"/>
              <a:gd name="connsiteX9" fmla="*/ 4109013 w 12199717"/>
              <a:gd name="connsiteY9" fmla="*/ 28936 h 3750197"/>
              <a:gd name="connsiteX10" fmla="*/ 4178461 w 12199717"/>
              <a:gd name="connsiteY10" fmla="*/ 34724 h 3750197"/>
              <a:gd name="connsiteX11" fmla="*/ 4508340 w 12199717"/>
              <a:gd name="connsiteY11" fmla="*/ 63660 h 3750197"/>
              <a:gd name="connsiteX12" fmla="*/ 4930816 w 12199717"/>
              <a:gd name="connsiteY12" fmla="*/ 127321 h 3750197"/>
              <a:gd name="connsiteX13" fmla="*/ 5029200 w 12199717"/>
              <a:gd name="connsiteY13" fmla="*/ 138896 h 3750197"/>
              <a:gd name="connsiteX14" fmla="*/ 5104436 w 12199717"/>
              <a:gd name="connsiteY14" fmla="*/ 156258 h 3750197"/>
              <a:gd name="connsiteX15" fmla="*/ 5144947 w 12199717"/>
              <a:gd name="connsiteY15" fmla="*/ 162045 h 3750197"/>
              <a:gd name="connsiteX16" fmla="*/ 5359079 w 12199717"/>
              <a:gd name="connsiteY16" fmla="*/ 190982 h 3750197"/>
              <a:gd name="connsiteX17" fmla="*/ 5451676 w 12199717"/>
              <a:gd name="connsiteY17" fmla="*/ 214131 h 3750197"/>
              <a:gd name="connsiteX18" fmla="*/ 5590572 w 12199717"/>
              <a:gd name="connsiteY18" fmla="*/ 237281 h 3750197"/>
              <a:gd name="connsiteX19" fmla="*/ 5654233 w 12199717"/>
              <a:gd name="connsiteY19" fmla="*/ 254643 h 3750197"/>
              <a:gd name="connsiteX20" fmla="*/ 5746831 w 12199717"/>
              <a:gd name="connsiteY20" fmla="*/ 277792 h 3750197"/>
              <a:gd name="connsiteX21" fmla="*/ 5810491 w 12199717"/>
              <a:gd name="connsiteY21" fmla="*/ 289367 h 3750197"/>
              <a:gd name="connsiteX22" fmla="*/ 5868365 w 12199717"/>
              <a:gd name="connsiteY22" fmla="*/ 300941 h 3750197"/>
              <a:gd name="connsiteX23" fmla="*/ 5955175 w 12199717"/>
              <a:gd name="connsiteY23" fmla="*/ 318303 h 3750197"/>
              <a:gd name="connsiteX24" fmla="*/ 6013048 w 12199717"/>
              <a:gd name="connsiteY24" fmla="*/ 335665 h 3750197"/>
              <a:gd name="connsiteX25" fmla="*/ 6117221 w 12199717"/>
              <a:gd name="connsiteY25" fmla="*/ 347240 h 3750197"/>
              <a:gd name="connsiteX26" fmla="*/ 6140370 w 12199717"/>
              <a:gd name="connsiteY26" fmla="*/ 353027 h 3750197"/>
              <a:gd name="connsiteX27" fmla="*/ 6279266 w 12199717"/>
              <a:gd name="connsiteY27" fmla="*/ 364602 h 3750197"/>
              <a:gd name="connsiteX28" fmla="*/ 6412375 w 12199717"/>
              <a:gd name="connsiteY28" fmla="*/ 370389 h 3750197"/>
              <a:gd name="connsiteX29" fmla="*/ 6585995 w 12199717"/>
              <a:gd name="connsiteY29" fmla="*/ 381964 h 3750197"/>
              <a:gd name="connsiteX30" fmla="*/ 6690167 w 12199717"/>
              <a:gd name="connsiteY30" fmla="*/ 387751 h 3750197"/>
              <a:gd name="connsiteX31" fmla="*/ 7275316 w 12199717"/>
              <a:gd name="connsiteY31" fmla="*/ 410901 h 3750197"/>
              <a:gd name="connsiteX32" fmla="*/ 8165940 w 12199717"/>
              <a:gd name="connsiteY32" fmla="*/ 428263 h 3750197"/>
              <a:gd name="connsiteX33" fmla="*/ 9427580 w 12199717"/>
              <a:gd name="connsiteY33" fmla="*/ 410901 h 3750197"/>
              <a:gd name="connsiteX34" fmla="*/ 9531752 w 12199717"/>
              <a:gd name="connsiteY34" fmla="*/ 399326 h 3750197"/>
              <a:gd name="connsiteX35" fmla="*/ 9647499 w 12199717"/>
              <a:gd name="connsiteY35" fmla="*/ 387751 h 3750197"/>
              <a:gd name="connsiteX36" fmla="*/ 9751671 w 12199717"/>
              <a:gd name="connsiteY36" fmla="*/ 376177 h 3750197"/>
              <a:gd name="connsiteX37" fmla="*/ 9878993 w 12199717"/>
              <a:gd name="connsiteY37" fmla="*/ 364602 h 3750197"/>
              <a:gd name="connsiteX38" fmla="*/ 9925291 w 12199717"/>
              <a:gd name="connsiteY38" fmla="*/ 353027 h 3750197"/>
              <a:gd name="connsiteX39" fmla="*/ 9948441 w 12199717"/>
              <a:gd name="connsiteY39" fmla="*/ 347240 h 3750197"/>
              <a:gd name="connsiteX40" fmla="*/ 9983165 w 12199717"/>
              <a:gd name="connsiteY40" fmla="*/ 335665 h 3750197"/>
              <a:gd name="connsiteX41" fmla="*/ 10017889 w 12199717"/>
              <a:gd name="connsiteY41" fmla="*/ 329878 h 3750197"/>
              <a:gd name="connsiteX42" fmla="*/ 10046826 w 12199717"/>
              <a:gd name="connsiteY42" fmla="*/ 318303 h 3750197"/>
              <a:gd name="connsiteX43" fmla="*/ 10081550 w 12199717"/>
              <a:gd name="connsiteY43" fmla="*/ 312516 h 3750197"/>
              <a:gd name="connsiteX44" fmla="*/ 10098912 w 12199717"/>
              <a:gd name="connsiteY44" fmla="*/ 300941 h 3750197"/>
              <a:gd name="connsiteX45" fmla="*/ 10116274 w 12199717"/>
              <a:gd name="connsiteY45" fmla="*/ 295154 h 3750197"/>
              <a:gd name="connsiteX46" fmla="*/ 10174147 w 12199717"/>
              <a:gd name="connsiteY46" fmla="*/ 289367 h 3750197"/>
              <a:gd name="connsiteX47" fmla="*/ 10781818 w 12199717"/>
              <a:gd name="connsiteY47" fmla="*/ 277792 h 3750197"/>
              <a:gd name="connsiteX48" fmla="*/ 10984375 w 12199717"/>
              <a:gd name="connsiteY48" fmla="*/ 266217 h 3750197"/>
              <a:gd name="connsiteX49" fmla="*/ 11129059 w 12199717"/>
              <a:gd name="connsiteY49" fmla="*/ 260430 h 3750197"/>
              <a:gd name="connsiteX50" fmla="*/ 11308466 w 12199717"/>
              <a:gd name="connsiteY50" fmla="*/ 248855 h 3750197"/>
              <a:gd name="connsiteX51" fmla="*/ 11412638 w 12199717"/>
              <a:gd name="connsiteY51" fmla="*/ 243068 h 3750197"/>
              <a:gd name="connsiteX52" fmla="*/ 11603621 w 12199717"/>
              <a:gd name="connsiteY52" fmla="*/ 231493 h 3750197"/>
              <a:gd name="connsiteX53" fmla="*/ 11719367 w 12199717"/>
              <a:gd name="connsiteY53" fmla="*/ 225706 h 3750197"/>
              <a:gd name="connsiteX54" fmla="*/ 11979798 w 12199717"/>
              <a:gd name="connsiteY54" fmla="*/ 219919 h 3750197"/>
              <a:gd name="connsiteX55" fmla="*/ 12026097 w 12199717"/>
              <a:gd name="connsiteY55" fmla="*/ 214131 h 3750197"/>
              <a:gd name="connsiteX56" fmla="*/ 12130269 w 12199717"/>
              <a:gd name="connsiteY56" fmla="*/ 202557 h 3750197"/>
              <a:gd name="connsiteX57" fmla="*/ 12170780 w 12199717"/>
              <a:gd name="connsiteY57" fmla="*/ 190982 h 3750197"/>
              <a:gd name="connsiteX58" fmla="*/ 12193929 w 12199717"/>
              <a:gd name="connsiteY58" fmla="*/ 185195 h 3750197"/>
              <a:gd name="connsiteX59" fmla="*/ 12199717 w 12199717"/>
              <a:gd name="connsiteY59" fmla="*/ 3750197 h 3750197"/>
              <a:gd name="connsiteX60" fmla="*/ 0 w 12199717"/>
              <a:gd name="connsiteY60" fmla="*/ 3744410 h 3750197"/>
              <a:gd name="connsiteX61" fmla="*/ 0 w 12199717"/>
              <a:gd name="connsiteY61"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966486 w 12199717"/>
              <a:gd name="connsiteY3" fmla="*/ 104172 h 3750197"/>
              <a:gd name="connsiteX4" fmla="*/ 2772137 w 12199717"/>
              <a:gd name="connsiteY4" fmla="*/ 0 h 3750197"/>
              <a:gd name="connsiteX5" fmla="*/ 2974694 w 12199717"/>
              <a:gd name="connsiteY5" fmla="*/ 11574 h 3750197"/>
              <a:gd name="connsiteX6" fmla="*/ 3269848 w 12199717"/>
              <a:gd name="connsiteY6" fmla="*/ 17362 h 3750197"/>
              <a:gd name="connsiteX7" fmla="*/ 3975904 w 12199717"/>
              <a:gd name="connsiteY7" fmla="*/ 23149 h 3750197"/>
              <a:gd name="connsiteX8" fmla="*/ 4109013 w 12199717"/>
              <a:gd name="connsiteY8" fmla="*/ 28936 h 3750197"/>
              <a:gd name="connsiteX9" fmla="*/ 4178461 w 12199717"/>
              <a:gd name="connsiteY9" fmla="*/ 34724 h 3750197"/>
              <a:gd name="connsiteX10" fmla="*/ 4508340 w 12199717"/>
              <a:gd name="connsiteY10" fmla="*/ 63660 h 3750197"/>
              <a:gd name="connsiteX11" fmla="*/ 4930816 w 12199717"/>
              <a:gd name="connsiteY11" fmla="*/ 127321 h 3750197"/>
              <a:gd name="connsiteX12" fmla="*/ 5029200 w 12199717"/>
              <a:gd name="connsiteY12" fmla="*/ 138896 h 3750197"/>
              <a:gd name="connsiteX13" fmla="*/ 5104436 w 12199717"/>
              <a:gd name="connsiteY13" fmla="*/ 156258 h 3750197"/>
              <a:gd name="connsiteX14" fmla="*/ 5144947 w 12199717"/>
              <a:gd name="connsiteY14" fmla="*/ 162045 h 3750197"/>
              <a:gd name="connsiteX15" fmla="*/ 5359079 w 12199717"/>
              <a:gd name="connsiteY15" fmla="*/ 190982 h 3750197"/>
              <a:gd name="connsiteX16" fmla="*/ 5451676 w 12199717"/>
              <a:gd name="connsiteY16" fmla="*/ 214131 h 3750197"/>
              <a:gd name="connsiteX17" fmla="*/ 5590572 w 12199717"/>
              <a:gd name="connsiteY17" fmla="*/ 237281 h 3750197"/>
              <a:gd name="connsiteX18" fmla="*/ 5654233 w 12199717"/>
              <a:gd name="connsiteY18" fmla="*/ 254643 h 3750197"/>
              <a:gd name="connsiteX19" fmla="*/ 5746831 w 12199717"/>
              <a:gd name="connsiteY19" fmla="*/ 277792 h 3750197"/>
              <a:gd name="connsiteX20" fmla="*/ 5810491 w 12199717"/>
              <a:gd name="connsiteY20" fmla="*/ 289367 h 3750197"/>
              <a:gd name="connsiteX21" fmla="*/ 5868365 w 12199717"/>
              <a:gd name="connsiteY21" fmla="*/ 300941 h 3750197"/>
              <a:gd name="connsiteX22" fmla="*/ 5955175 w 12199717"/>
              <a:gd name="connsiteY22" fmla="*/ 318303 h 3750197"/>
              <a:gd name="connsiteX23" fmla="*/ 6013048 w 12199717"/>
              <a:gd name="connsiteY23" fmla="*/ 335665 h 3750197"/>
              <a:gd name="connsiteX24" fmla="*/ 6117221 w 12199717"/>
              <a:gd name="connsiteY24" fmla="*/ 347240 h 3750197"/>
              <a:gd name="connsiteX25" fmla="*/ 6140370 w 12199717"/>
              <a:gd name="connsiteY25" fmla="*/ 353027 h 3750197"/>
              <a:gd name="connsiteX26" fmla="*/ 6279266 w 12199717"/>
              <a:gd name="connsiteY26" fmla="*/ 364602 h 3750197"/>
              <a:gd name="connsiteX27" fmla="*/ 6412375 w 12199717"/>
              <a:gd name="connsiteY27" fmla="*/ 370389 h 3750197"/>
              <a:gd name="connsiteX28" fmla="*/ 6585995 w 12199717"/>
              <a:gd name="connsiteY28" fmla="*/ 381964 h 3750197"/>
              <a:gd name="connsiteX29" fmla="*/ 6690167 w 12199717"/>
              <a:gd name="connsiteY29" fmla="*/ 387751 h 3750197"/>
              <a:gd name="connsiteX30" fmla="*/ 7275316 w 12199717"/>
              <a:gd name="connsiteY30" fmla="*/ 410901 h 3750197"/>
              <a:gd name="connsiteX31" fmla="*/ 8165940 w 12199717"/>
              <a:gd name="connsiteY31" fmla="*/ 428263 h 3750197"/>
              <a:gd name="connsiteX32" fmla="*/ 9427580 w 12199717"/>
              <a:gd name="connsiteY32" fmla="*/ 410901 h 3750197"/>
              <a:gd name="connsiteX33" fmla="*/ 9531752 w 12199717"/>
              <a:gd name="connsiteY33" fmla="*/ 399326 h 3750197"/>
              <a:gd name="connsiteX34" fmla="*/ 9647499 w 12199717"/>
              <a:gd name="connsiteY34" fmla="*/ 387751 h 3750197"/>
              <a:gd name="connsiteX35" fmla="*/ 9751671 w 12199717"/>
              <a:gd name="connsiteY35" fmla="*/ 376177 h 3750197"/>
              <a:gd name="connsiteX36" fmla="*/ 9878993 w 12199717"/>
              <a:gd name="connsiteY36" fmla="*/ 364602 h 3750197"/>
              <a:gd name="connsiteX37" fmla="*/ 9925291 w 12199717"/>
              <a:gd name="connsiteY37" fmla="*/ 353027 h 3750197"/>
              <a:gd name="connsiteX38" fmla="*/ 9948441 w 12199717"/>
              <a:gd name="connsiteY38" fmla="*/ 347240 h 3750197"/>
              <a:gd name="connsiteX39" fmla="*/ 9983165 w 12199717"/>
              <a:gd name="connsiteY39" fmla="*/ 335665 h 3750197"/>
              <a:gd name="connsiteX40" fmla="*/ 10017889 w 12199717"/>
              <a:gd name="connsiteY40" fmla="*/ 329878 h 3750197"/>
              <a:gd name="connsiteX41" fmla="*/ 10046826 w 12199717"/>
              <a:gd name="connsiteY41" fmla="*/ 318303 h 3750197"/>
              <a:gd name="connsiteX42" fmla="*/ 10081550 w 12199717"/>
              <a:gd name="connsiteY42" fmla="*/ 312516 h 3750197"/>
              <a:gd name="connsiteX43" fmla="*/ 10098912 w 12199717"/>
              <a:gd name="connsiteY43" fmla="*/ 300941 h 3750197"/>
              <a:gd name="connsiteX44" fmla="*/ 10116274 w 12199717"/>
              <a:gd name="connsiteY44" fmla="*/ 295154 h 3750197"/>
              <a:gd name="connsiteX45" fmla="*/ 10174147 w 12199717"/>
              <a:gd name="connsiteY45" fmla="*/ 289367 h 3750197"/>
              <a:gd name="connsiteX46" fmla="*/ 10781818 w 12199717"/>
              <a:gd name="connsiteY46" fmla="*/ 277792 h 3750197"/>
              <a:gd name="connsiteX47" fmla="*/ 10984375 w 12199717"/>
              <a:gd name="connsiteY47" fmla="*/ 266217 h 3750197"/>
              <a:gd name="connsiteX48" fmla="*/ 11129059 w 12199717"/>
              <a:gd name="connsiteY48" fmla="*/ 260430 h 3750197"/>
              <a:gd name="connsiteX49" fmla="*/ 11308466 w 12199717"/>
              <a:gd name="connsiteY49" fmla="*/ 248855 h 3750197"/>
              <a:gd name="connsiteX50" fmla="*/ 11412638 w 12199717"/>
              <a:gd name="connsiteY50" fmla="*/ 243068 h 3750197"/>
              <a:gd name="connsiteX51" fmla="*/ 11603621 w 12199717"/>
              <a:gd name="connsiteY51" fmla="*/ 231493 h 3750197"/>
              <a:gd name="connsiteX52" fmla="*/ 11719367 w 12199717"/>
              <a:gd name="connsiteY52" fmla="*/ 225706 h 3750197"/>
              <a:gd name="connsiteX53" fmla="*/ 11979798 w 12199717"/>
              <a:gd name="connsiteY53" fmla="*/ 219919 h 3750197"/>
              <a:gd name="connsiteX54" fmla="*/ 12026097 w 12199717"/>
              <a:gd name="connsiteY54" fmla="*/ 214131 h 3750197"/>
              <a:gd name="connsiteX55" fmla="*/ 12130269 w 12199717"/>
              <a:gd name="connsiteY55" fmla="*/ 202557 h 3750197"/>
              <a:gd name="connsiteX56" fmla="*/ 12170780 w 12199717"/>
              <a:gd name="connsiteY56" fmla="*/ 190982 h 3750197"/>
              <a:gd name="connsiteX57" fmla="*/ 12193929 w 12199717"/>
              <a:gd name="connsiteY57" fmla="*/ 185195 h 3750197"/>
              <a:gd name="connsiteX58" fmla="*/ 12199717 w 12199717"/>
              <a:gd name="connsiteY58" fmla="*/ 3750197 h 3750197"/>
              <a:gd name="connsiteX59" fmla="*/ 0 w 12199717"/>
              <a:gd name="connsiteY59" fmla="*/ 3744410 h 3750197"/>
              <a:gd name="connsiteX60" fmla="*/ 0 w 12199717"/>
              <a:gd name="connsiteY60"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2772137 w 12199717"/>
              <a:gd name="connsiteY3" fmla="*/ 0 h 3750197"/>
              <a:gd name="connsiteX4" fmla="*/ 2974694 w 12199717"/>
              <a:gd name="connsiteY4" fmla="*/ 11574 h 3750197"/>
              <a:gd name="connsiteX5" fmla="*/ 3269848 w 12199717"/>
              <a:gd name="connsiteY5" fmla="*/ 17362 h 3750197"/>
              <a:gd name="connsiteX6" fmla="*/ 3975904 w 12199717"/>
              <a:gd name="connsiteY6" fmla="*/ 23149 h 3750197"/>
              <a:gd name="connsiteX7" fmla="*/ 4109013 w 12199717"/>
              <a:gd name="connsiteY7" fmla="*/ 28936 h 3750197"/>
              <a:gd name="connsiteX8" fmla="*/ 4178461 w 12199717"/>
              <a:gd name="connsiteY8" fmla="*/ 34724 h 3750197"/>
              <a:gd name="connsiteX9" fmla="*/ 4508340 w 12199717"/>
              <a:gd name="connsiteY9" fmla="*/ 63660 h 3750197"/>
              <a:gd name="connsiteX10" fmla="*/ 4930816 w 12199717"/>
              <a:gd name="connsiteY10" fmla="*/ 127321 h 3750197"/>
              <a:gd name="connsiteX11" fmla="*/ 5029200 w 12199717"/>
              <a:gd name="connsiteY11" fmla="*/ 138896 h 3750197"/>
              <a:gd name="connsiteX12" fmla="*/ 5104436 w 12199717"/>
              <a:gd name="connsiteY12" fmla="*/ 156258 h 3750197"/>
              <a:gd name="connsiteX13" fmla="*/ 5144947 w 12199717"/>
              <a:gd name="connsiteY13" fmla="*/ 162045 h 3750197"/>
              <a:gd name="connsiteX14" fmla="*/ 5359079 w 12199717"/>
              <a:gd name="connsiteY14" fmla="*/ 190982 h 3750197"/>
              <a:gd name="connsiteX15" fmla="*/ 5451676 w 12199717"/>
              <a:gd name="connsiteY15" fmla="*/ 214131 h 3750197"/>
              <a:gd name="connsiteX16" fmla="*/ 5590572 w 12199717"/>
              <a:gd name="connsiteY16" fmla="*/ 237281 h 3750197"/>
              <a:gd name="connsiteX17" fmla="*/ 5654233 w 12199717"/>
              <a:gd name="connsiteY17" fmla="*/ 254643 h 3750197"/>
              <a:gd name="connsiteX18" fmla="*/ 5746831 w 12199717"/>
              <a:gd name="connsiteY18" fmla="*/ 277792 h 3750197"/>
              <a:gd name="connsiteX19" fmla="*/ 5810491 w 12199717"/>
              <a:gd name="connsiteY19" fmla="*/ 289367 h 3750197"/>
              <a:gd name="connsiteX20" fmla="*/ 5868365 w 12199717"/>
              <a:gd name="connsiteY20" fmla="*/ 300941 h 3750197"/>
              <a:gd name="connsiteX21" fmla="*/ 5955175 w 12199717"/>
              <a:gd name="connsiteY21" fmla="*/ 318303 h 3750197"/>
              <a:gd name="connsiteX22" fmla="*/ 6013048 w 12199717"/>
              <a:gd name="connsiteY22" fmla="*/ 335665 h 3750197"/>
              <a:gd name="connsiteX23" fmla="*/ 6117221 w 12199717"/>
              <a:gd name="connsiteY23" fmla="*/ 347240 h 3750197"/>
              <a:gd name="connsiteX24" fmla="*/ 6140370 w 12199717"/>
              <a:gd name="connsiteY24" fmla="*/ 353027 h 3750197"/>
              <a:gd name="connsiteX25" fmla="*/ 6279266 w 12199717"/>
              <a:gd name="connsiteY25" fmla="*/ 364602 h 3750197"/>
              <a:gd name="connsiteX26" fmla="*/ 6412375 w 12199717"/>
              <a:gd name="connsiteY26" fmla="*/ 370389 h 3750197"/>
              <a:gd name="connsiteX27" fmla="*/ 6585995 w 12199717"/>
              <a:gd name="connsiteY27" fmla="*/ 381964 h 3750197"/>
              <a:gd name="connsiteX28" fmla="*/ 6690167 w 12199717"/>
              <a:gd name="connsiteY28" fmla="*/ 387751 h 3750197"/>
              <a:gd name="connsiteX29" fmla="*/ 7275316 w 12199717"/>
              <a:gd name="connsiteY29" fmla="*/ 410901 h 3750197"/>
              <a:gd name="connsiteX30" fmla="*/ 8165940 w 12199717"/>
              <a:gd name="connsiteY30" fmla="*/ 428263 h 3750197"/>
              <a:gd name="connsiteX31" fmla="*/ 9427580 w 12199717"/>
              <a:gd name="connsiteY31" fmla="*/ 410901 h 3750197"/>
              <a:gd name="connsiteX32" fmla="*/ 9531752 w 12199717"/>
              <a:gd name="connsiteY32" fmla="*/ 399326 h 3750197"/>
              <a:gd name="connsiteX33" fmla="*/ 9647499 w 12199717"/>
              <a:gd name="connsiteY33" fmla="*/ 387751 h 3750197"/>
              <a:gd name="connsiteX34" fmla="*/ 9751671 w 12199717"/>
              <a:gd name="connsiteY34" fmla="*/ 376177 h 3750197"/>
              <a:gd name="connsiteX35" fmla="*/ 9878993 w 12199717"/>
              <a:gd name="connsiteY35" fmla="*/ 364602 h 3750197"/>
              <a:gd name="connsiteX36" fmla="*/ 9925291 w 12199717"/>
              <a:gd name="connsiteY36" fmla="*/ 353027 h 3750197"/>
              <a:gd name="connsiteX37" fmla="*/ 9948441 w 12199717"/>
              <a:gd name="connsiteY37" fmla="*/ 347240 h 3750197"/>
              <a:gd name="connsiteX38" fmla="*/ 9983165 w 12199717"/>
              <a:gd name="connsiteY38" fmla="*/ 335665 h 3750197"/>
              <a:gd name="connsiteX39" fmla="*/ 10017889 w 12199717"/>
              <a:gd name="connsiteY39" fmla="*/ 329878 h 3750197"/>
              <a:gd name="connsiteX40" fmla="*/ 10046826 w 12199717"/>
              <a:gd name="connsiteY40" fmla="*/ 318303 h 3750197"/>
              <a:gd name="connsiteX41" fmla="*/ 10081550 w 12199717"/>
              <a:gd name="connsiteY41" fmla="*/ 312516 h 3750197"/>
              <a:gd name="connsiteX42" fmla="*/ 10098912 w 12199717"/>
              <a:gd name="connsiteY42" fmla="*/ 300941 h 3750197"/>
              <a:gd name="connsiteX43" fmla="*/ 10116274 w 12199717"/>
              <a:gd name="connsiteY43" fmla="*/ 295154 h 3750197"/>
              <a:gd name="connsiteX44" fmla="*/ 10174147 w 12199717"/>
              <a:gd name="connsiteY44" fmla="*/ 289367 h 3750197"/>
              <a:gd name="connsiteX45" fmla="*/ 10781818 w 12199717"/>
              <a:gd name="connsiteY45" fmla="*/ 277792 h 3750197"/>
              <a:gd name="connsiteX46" fmla="*/ 10984375 w 12199717"/>
              <a:gd name="connsiteY46" fmla="*/ 266217 h 3750197"/>
              <a:gd name="connsiteX47" fmla="*/ 11129059 w 12199717"/>
              <a:gd name="connsiteY47" fmla="*/ 260430 h 3750197"/>
              <a:gd name="connsiteX48" fmla="*/ 11308466 w 12199717"/>
              <a:gd name="connsiteY48" fmla="*/ 248855 h 3750197"/>
              <a:gd name="connsiteX49" fmla="*/ 11412638 w 12199717"/>
              <a:gd name="connsiteY49" fmla="*/ 243068 h 3750197"/>
              <a:gd name="connsiteX50" fmla="*/ 11603621 w 12199717"/>
              <a:gd name="connsiteY50" fmla="*/ 231493 h 3750197"/>
              <a:gd name="connsiteX51" fmla="*/ 11719367 w 12199717"/>
              <a:gd name="connsiteY51" fmla="*/ 225706 h 3750197"/>
              <a:gd name="connsiteX52" fmla="*/ 11979798 w 12199717"/>
              <a:gd name="connsiteY52" fmla="*/ 219919 h 3750197"/>
              <a:gd name="connsiteX53" fmla="*/ 12026097 w 12199717"/>
              <a:gd name="connsiteY53" fmla="*/ 214131 h 3750197"/>
              <a:gd name="connsiteX54" fmla="*/ 12130269 w 12199717"/>
              <a:gd name="connsiteY54" fmla="*/ 202557 h 3750197"/>
              <a:gd name="connsiteX55" fmla="*/ 12170780 w 12199717"/>
              <a:gd name="connsiteY55" fmla="*/ 190982 h 3750197"/>
              <a:gd name="connsiteX56" fmla="*/ 12193929 w 12199717"/>
              <a:gd name="connsiteY56" fmla="*/ 185195 h 3750197"/>
              <a:gd name="connsiteX57" fmla="*/ 12199717 w 12199717"/>
              <a:gd name="connsiteY57" fmla="*/ 3750197 h 3750197"/>
              <a:gd name="connsiteX58" fmla="*/ 0 w 12199717"/>
              <a:gd name="connsiteY58" fmla="*/ 3744410 h 3750197"/>
              <a:gd name="connsiteX59" fmla="*/ 0 w 12199717"/>
              <a:gd name="connsiteY59" fmla="*/ 231493 h 3750197"/>
              <a:gd name="connsiteX0" fmla="*/ 0 w 12199717"/>
              <a:gd name="connsiteY0" fmla="*/ 231493 h 3750197"/>
              <a:gd name="connsiteX1" fmla="*/ 0 w 12199717"/>
              <a:gd name="connsiteY1" fmla="*/ 231493 h 3750197"/>
              <a:gd name="connsiteX2" fmla="*/ 2772137 w 12199717"/>
              <a:gd name="connsiteY2" fmla="*/ 0 h 3750197"/>
              <a:gd name="connsiteX3" fmla="*/ 2974694 w 12199717"/>
              <a:gd name="connsiteY3" fmla="*/ 11574 h 3750197"/>
              <a:gd name="connsiteX4" fmla="*/ 3269848 w 12199717"/>
              <a:gd name="connsiteY4" fmla="*/ 17362 h 3750197"/>
              <a:gd name="connsiteX5" fmla="*/ 3975904 w 12199717"/>
              <a:gd name="connsiteY5" fmla="*/ 23149 h 3750197"/>
              <a:gd name="connsiteX6" fmla="*/ 4109013 w 12199717"/>
              <a:gd name="connsiteY6" fmla="*/ 28936 h 3750197"/>
              <a:gd name="connsiteX7" fmla="*/ 4178461 w 12199717"/>
              <a:gd name="connsiteY7" fmla="*/ 34724 h 3750197"/>
              <a:gd name="connsiteX8" fmla="*/ 4508340 w 12199717"/>
              <a:gd name="connsiteY8" fmla="*/ 63660 h 3750197"/>
              <a:gd name="connsiteX9" fmla="*/ 4930816 w 12199717"/>
              <a:gd name="connsiteY9" fmla="*/ 127321 h 3750197"/>
              <a:gd name="connsiteX10" fmla="*/ 5029200 w 12199717"/>
              <a:gd name="connsiteY10" fmla="*/ 138896 h 3750197"/>
              <a:gd name="connsiteX11" fmla="*/ 5104436 w 12199717"/>
              <a:gd name="connsiteY11" fmla="*/ 156258 h 3750197"/>
              <a:gd name="connsiteX12" fmla="*/ 5144947 w 12199717"/>
              <a:gd name="connsiteY12" fmla="*/ 162045 h 3750197"/>
              <a:gd name="connsiteX13" fmla="*/ 5359079 w 12199717"/>
              <a:gd name="connsiteY13" fmla="*/ 190982 h 3750197"/>
              <a:gd name="connsiteX14" fmla="*/ 5451676 w 12199717"/>
              <a:gd name="connsiteY14" fmla="*/ 214131 h 3750197"/>
              <a:gd name="connsiteX15" fmla="*/ 5590572 w 12199717"/>
              <a:gd name="connsiteY15" fmla="*/ 237281 h 3750197"/>
              <a:gd name="connsiteX16" fmla="*/ 5654233 w 12199717"/>
              <a:gd name="connsiteY16" fmla="*/ 254643 h 3750197"/>
              <a:gd name="connsiteX17" fmla="*/ 5746831 w 12199717"/>
              <a:gd name="connsiteY17" fmla="*/ 277792 h 3750197"/>
              <a:gd name="connsiteX18" fmla="*/ 5810491 w 12199717"/>
              <a:gd name="connsiteY18" fmla="*/ 289367 h 3750197"/>
              <a:gd name="connsiteX19" fmla="*/ 5868365 w 12199717"/>
              <a:gd name="connsiteY19" fmla="*/ 300941 h 3750197"/>
              <a:gd name="connsiteX20" fmla="*/ 5955175 w 12199717"/>
              <a:gd name="connsiteY20" fmla="*/ 318303 h 3750197"/>
              <a:gd name="connsiteX21" fmla="*/ 6013048 w 12199717"/>
              <a:gd name="connsiteY21" fmla="*/ 335665 h 3750197"/>
              <a:gd name="connsiteX22" fmla="*/ 6117221 w 12199717"/>
              <a:gd name="connsiteY22" fmla="*/ 347240 h 3750197"/>
              <a:gd name="connsiteX23" fmla="*/ 6140370 w 12199717"/>
              <a:gd name="connsiteY23" fmla="*/ 353027 h 3750197"/>
              <a:gd name="connsiteX24" fmla="*/ 6279266 w 12199717"/>
              <a:gd name="connsiteY24" fmla="*/ 364602 h 3750197"/>
              <a:gd name="connsiteX25" fmla="*/ 6412375 w 12199717"/>
              <a:gd name="connsiteY25" fmla="*/ 370389 h 3750197"/>
              <a:gd name="connsiteX26" fmla="*/ 6585995 w 12199717"/>
              <a:gd name="connsiteY26" fmla="*/ 381964 h 3750197"/>
              <a:gd name="connsiteX27" fmla="*/ 6690167 w 12199717"/>
              <a:gd name="connsiteY27" fmla="*/ 387751 h 3750197"/>
              <a:gd name="connsiteX28" fmla="*/ 7275316 w 12199717"/>
              <a:gd name="connsiteY28" fmla="*/ 410901 h 3750197"/>
              <a:gd name="connsiteX29" fmla="*/ 8165940 w 12199717"/>
              <a:gd name="connsiteY29" fmla="*/ 428263 h 3750197"/>
              <a:gd name="connsiteX30" fmla="*/ 9427580 w 12199717"/>
              <a:gd name="connsiteY30" fmla="*/ 410901 h 3750197"/>
              <a:gd name="connsiteX31" fmla="*/ 9531752 w 12199717"/>
              <a:gd name="connsiteY31" fmla="*/ 399326 h 3750197"/>
              <a:gd name="connsiteX32" fmla="*/ 9647499 w 12199717"/>
              <a:gd name="connsiteY32" fmla="*/ 387751 h 3750197"/>
              <a:gd name="connsiteX33" fmla="*/ 9751671 w 12199717"/>
              <a:gd name="connsiteY33" fmla="*/ 376177 h 3750197"/>
              <a:gd name="connsiteX34" fmla="*/ 9878993 w 12199717"/>
              <a:gd name="connsiteY34" fmla="*/ 364602 h 3750197"/>
              <a:gd name="connsiteX35" fmla="*/ 9925291 w 12199717"/>
              <a:gd name="connsiteY35" fmla="*/ 353027 h 3750197"/>
              <a:gd name="connsiteX36" fmla="*/ 9948441 w 12199717"/>
              <a:gd name="connsiteY36" fmla="*/ 347240 h 3750197"/>
              <a:gd name="connsiteX37" fmla="*/ 9983165 w 12199717"/>
              <a:gd name="connsiteY37" fmla="*/ 335665 h 3750197"/>
              <a:gd name="connsiteX38" fmla="*/ 10017889 w 12199717"/>
              <a:gd name="connsiteY38" fmla="*/ 329878 h 3750197"/>
              <a:gd name="connsiteX39" fmla="*/ 10046826 w 12199717"/>
              <a:gd name="connsiteY39" fmla="*/ 318303 h 3750197"/>
              <a:gd name="connsiteX40" fmla="*/ 10081550 w 12199717"/>
              <a:gd name="connsiteY40" fmla="*/ 312516 h 3750197"/>
              <a:gd name="connsiteX41" fmla="*/ 10098912 w 12199717"/>
              <a:gd name="connsiteY41" fmla="*/ 300941 h 3750197"/>
              <a:gd name="connsiteX42" fmla="*/ 10116274 w 12199717"/>
              <a:gd name="connsiteY42" fmla="*/ 295154 h 3750197"/>
              <a:gd name="connsiteX43" fmla="*/ 10174147 w 12199717"/>
              <a:gd name="connsiteY43" fmla="*/ 289367 h 3750197"/>
              <a:gd name="connsiteX44" fmla="*/ 10781818 w 12199717"/>
              <a:gd name="connsiteY44" fmla="*/ 277792 h 3750197"/>
              <a:gd name="connsiteX45" fmla="*/ 10984375 w 12199717"/>
              <a:gd name="connsiteY45" fmla="*/ 266217 h 3750197"/>
              <a:gd name="connsiteX46" fmla="*/ 11129059 w 12199717"/>
              <a:gd name="connsiteY46" fmla="*/ 260430 h 3750197"/>
              <a:gd name="connsiteX47" fmla="*/ 11308466 w 12199717"/>
              <a:gd name="connsiteY47" fmla="*/ 248855 h 3750197"/>
              <a:gd name="connsiteX48" fmla="*/ 11412638 w 12199717"/>
              <a:gd name="connsiteY48" fmla="*/ 243068 h 3750197"/>
              <a:gd name="connsiteX49" fmla="*/ 11603621 w 12199717"/>
              <a:gd name="connsiteY49" fmla="*/ 231493 h 3750197"/>
              <a:gd name="connsiteX50" fmla="*/ 11719367 w 12199717"/>
              <a:gd name="connsiteY50" fmla="*/ 225706 h 3750197"/>
              <a:gd name="connsiteX51" fmla="*/ 11979798 w 12199717"/>
              <a:gd name="connsiteY51" fmla="*/ 219919 h 3750197"/>
              <a:gd name="connsiteX52" fmla="*/ 12026097 w 12199717"/>
              <a:gd name="connsiteY52" fmla="*/ 214131 h 3750197"/>
              <a:gd name="connsiteX53" fmla="*/ 12130269 w 12199717"/>
              <a:gd name="connsiteY53" fmla="*/ 202557 h 3750197"/>
              <a:gd name="connsiteX54" fmla="*/ 12170780 w 12199717"/>
              <a:gd name="connsiteY54" fmla="*/ 190982 h 3750197"/>
              <a:gd name="connsiteX55" fmla="*/ 12193929 w 12199717"/>
              <a:gd name="connsiteY55" fmla="*/ 185195 h 3750197"/>
              <a:gd name="connsiteX56" fmla="*/ 12199717 w 12199717"/>
              <a:gd name="connsiteY56" fmla="*/ 3750197 h 3750197"/>
              <a:gd name="connsiteX57" fmla="*/ 0 w 12199717"/>
              <a:gd name="connsiteY57" fmla="*/ 3744410 h 3750197"/>
              <a:gd name="connsiteX58" fmla="*/ 0 w 12199717"/>
              <a:gd name="connsiteY58" fmla="*/ 231493 h 3750197"/>
              <a:gd name="connsiteX0" fmla="*/ 0 w 12199717"/>
              <a:gd name="connsiteY0" fmla="*/ 244406 h 3763110"/>
              <a:gd name="connsiteX1" fmla="*/ 0 w 12199717"/>
              <a:gd name="connsiteY1" fmla="*/ 244406 h 3763110"/>
              <a:gd name="connsiteX2" fmla="*/ 2772137 w 12199717"/>
              <a:gd name="connsiteY2" fmla="*/ 12913 h 3763110"/>
              <a:gd name="connsiteX3" fmla="*/ 3269848 w 12199717"/>
              <a:gd name="connsiteY3" fmla="*/ 30275 h 3763110"/>
              <a:gd name="connsiteX4" fmla="*/ 3975904 w 12199717"/>
              <a:gd name="connsiteY4" fmla="*/ 36062 h 3763110"/>
              <a:gd name="connsiteX5" fmla="*/ 4109013 w 12199717"/>
              <a:gd name="connsiteY5" fmla="*/ 41849 h 3763110"/>
              <a:gd name="connsiteX6" fmla="*/ 4178461 w 12199717"/>
              <a:gd name="connsiteY6" fmla="*/ 47637 h 3763110"/>
              <a:gd name="connsiteX7" fmla="*/ 4508340 w 12199717"/>
              <a:gd name="connsiteY7" fmla="*/ 76573 h 3763110"/>
              <a:gd name="connsiteX8" fmla="*/ 4930816 w 12199717"/>
              <a:gd name="connsiteY8" fmla="*/ 140234 h 3763110"/>
              <a:gd name="connsiteX9" fmla="*/ 5029200 w 12199717"/>
              <a:gd name="connsiteY9" fmla="*/ 151809 h 3763110"/>
              <a:gd name="connsiteX10" fmla="*/ 5104436 w 12199717"/>
              <a:gd name="connsiteY10" fmla="*/ 169171 h 3763110"/>
              <a:gd name="connsiteX11" fmla="*/ 5144947 w 12199717"/>
              <a:gd name="connsiteY11" fmla="*/ 174958 h 3763110"/>
              <a:gd name="connsiteX12" fmla="*/ 5359079 w 12199717"/>
              <a:gd name="connsiteY12" fmla="*/ 203895 h 3763110"/>
              <a:gd name="connsiteX13" fmla="*/ 5451676 w 12199717"/>
              <a:gd name="connsiteY13" fmla="*/ 227044 h 3763110"/>
              <a:gd name="connsiteX14" fmla="*/ 5590572 w 12199717"/>
              <a:gd name="connsiteY14" fmla="*/ 250194 h 3763110"/>
              <a:gd name="connsiteX15" fmla="*/ 5654233 w 12199717"/>
              <a:gd name="connsiteY15" fmla="*/ 267556 h 3763110"/>
              <a:gd name="connsiteX16" fmla="*/ 5746831 w 12199717"/>
              <a:gd name="connsiteY16" fmla="*/ 290705 h 3763110"/>
              <a:gd name="connsiteX17" fmla="*/ 5810491 w 12199717"/>
              <a:gd name="connsiteY17" fmla="*/ 302280 h 3763110"/>
              <a:gd name="connsiteX18" fmla="*/ 5868365 w 12199717"/>
              <a:gd name="connsiteY18" fmla="*/ 313854 h 3763110"/>
              <a:gd name="connsiteX19" fmla="*/ 5955175 w 12199717"/>
              <a:gd name="connsiteY19" fmla="*/ 331216 h 3763110"/>
              <a:gd name="connsiteX20" fmla="*/ 6013048 w 12199717"/>
              <a:gd name="connsiteY20" fmla="*/ 348578 h 3763110"/>
              <a:gd name="connsiteX21" fmla="*/ 6117221 w 12199717"/>
              <a:gd name="connsiteY21" fmla="*/ 360153 h 3763110"/>
              <a:gd name="connsiteX22" fmla="*/ 6140370 w 12199717"/>
              <a:gd name="connsiteY22" fmla="*/ 365940 h 3763110"/>
              <a:gd name="connsiteX23" fmla="*/ 6279266 w 12199717"/>
              <a:gd name="connsiteY23" fmla="*/ 377515 h 3763110"/>
              <a:gd name="connsiteX24" fmla="*/ 6412375 w 12199717"/>
              <a:gd name="connsiteY24" fmla="*/ 383302 h 3763110"/>
              <a:gd name="connsiteX25" fmla="*/ 6585995 w 12199717"/>
              <a:gd name="connsiteY25" fmla="*/ 394877 h 3763110"/>
              <a:gd name="connsiteX26" fmla="*/ 6690167 w 12199717"/>
              <a:gd name="connsiteY26" fmla="*/ 400664 h 3763110"/>
              <a:gd name="connsiteX27" fmla="*/ 7275316 w 12199717"/>
              <a:gd name="connsiteY27" fmla="*/ 423814 h 3763110"/>
              <a:gd name="connsiteX28" fmla="*/ 8165940 w 12199717"/>
              <a:gd name="connsiteY28" fmla="*/ 441176 h 3763110"/>
              <a:gd name="connsiteX29" fmla="*/ 9427580 w 12199717"/>
              <a:gd name="connsiteY29" fmla="*/ 423814 h 3763110"/>
              <a:gd name="connsiteX30" fmla="*/ 9531752 w 12199717"/>
              <a:gd name="connsiteY30" fmla="*/ 412239 h 3763110"/>
              <a:gd name="connsiteX31" fmla="*/ 9647499 w 12199717"/>
              <a:gd name="connsiteY31" fmla="*/ 400664 h 3763110"/>
              <a:gd name="connsiteX32" fmla="*/ 9751671 w 12199717"/>
              <a:gd name="connsiteY32" fmla="*/ 389090 h 3763110"/>
              <a:gd name="connsiteX33" fmla="*/ 9878993 w 12199717"/>
              <a:gd name="connsiteY33" fmla="*/ 377515 h 3763110"/>
              <a:gd name="connsiteX34" fmla="*/ 9925291 w 12199717"/>
              <a:gd name="connsiteY34" fmla="*/ 365940 h 3763110"/>
              <a:gd name="connsiteX35" fmla="*/ 9948441 w 12199717"/>
              <a:gd name="connsiteY35" fmla="*/ 360153 h 3763110"/>
              <a:gd name="connsiteX36" fmla="*/ 9983165 w 12199717"/>
              <a:gd name="connsiteY36" fmla="*/ 348578 h 3763110"/>
              <a:gd name="connsiteX37" fmla="*/ 10017889 w 12199717"/>
              <a:gd name="connsiteY37" fmla="*/ 342791 h 3763110"/>
              <a:gd name="connsiteX38" fmla="*/ 10046826 w 12199717"/>
              <a:gd name="connsiteY38" fmla="*/ 331216 h 3763110"/>
              <a:gd name="connsiteX39" fmla="*/ 10081550 w 12199717"/>
              <a:gd name="connsiteY39" fmla="*/ 325429 h 3763110"/>
              <a:gd name="connsiteX40" fmla="*/ 10098912 w 12199717"/>
              <a:gd name="connsiteY40" fmla="*/ 313854 h 3763110"/>
              <a:gd name="connsiteX41" fmla="*/ 10116274 w 12199717"/>
              <a:gd name="connsiteY41" fmla="*/ 308067 h 3763110"/>
              <a:gd name="connsiteX42" fmla="*/ 10174147 w 12199717"/>
              <a:gd name="connsiteY42" fmla="*/ 302280 h 3763110"/>
              <a:gd name="connsiteX43" fmla="*/ 10781818 w 12199717"/>
              <a:gd name="connsiteY43" fmla="*/ 290705 h 3763110"/>
              <a:gd name="connsiteX44" fmla="*/ 10984375 w 12199717"/>
              <a:gd name="connsiteY44" fmla="*/ 279130 h 3763110"/>
              <a:gd name="connsiteX45" fmla="*/ 11129059 w 12199717"/>
              <a:gd name="connsiteY45" fmla="*/ 273343 h 3763110"/>
              <a:gd name="connsiteX46" fmla="*/ 11308466 w 12199717"/>
              <a:gd name="connsiteY46" fmla="*/ 261768 h 3763110"/>
              <a:gd name="connsiteX47" fmla="*/ 11412638 w 12199717"/>
              <a:gd name="connsiteY47" fmla="*/ 255981 h 3763110"/>
              <a:gd name="connsiteX48" fmla="*/ 11603621 w 12199717"/>
              <a:gd name="connsiteY48" fmla="*/ 244406 h 3763110"/>
              <a:gd name="connsiteX49" fmla="*/ 11719367 w 12199717"/>
              <a:gd name="connsiteY49" fmla="*/ 238619 h 3763110"/>
              <a:gd name="connsiteX50" fmla="*/ 11979798 w 12199717"/>
              <a:gd name="connsiteY50" fmla="*/ 232832 h 3763110"/>
              <a:gd name="connsiteX51" fmla="*/ 12026097 w 12199717"/>
              <a:gd name="connsiteY51" fmla="*/ 227044 h 3763110"/>
              <a:gd name="connsiteX52" fmla="*/ 12130269 w 12199717"/>
              <a:gd name="connsiteY52" fmla="*/ 215470 h 3763110"/>
              <a:gd name="connsiteX53" fmla="*/ 12170780 w 12199717"/>
              <a:gd name="connsiteY53" fmla="*/ 203895 h 3763110"/>
              <a:gd name="connsiteX54" fmla="*/ 12193929 w 12199717"/>
              <a:gd name="connsiteY54" fmla="*/ 198108 h 3763110"/>
              <a:gd name="connsiteX55" fmla="*/ 12199717 w 12199717"/>
              <a:gd name="connsiteY55" fmla="*/ 3763110 h 3763110"/>
              <a:gd name="connsiteX56" fmla="*/ 0 w 12199717"/>
              <a:gd name="connsiteY56" fmla="*/ 3757323 h 3763110"/>
              <a:gd name="connsiteX57" fmla="*/ 0 w 12199717"/>
              <a:gd name="connsiteY57" fmla="*/ 244406 h 3763110"/>
              <a:gd name="connsiteX0" fmla="*/ 0 w 12199717"/>
              <a:gd name="connsiteY0" fmla="*/ 243210 h 3761914"/>
              <a:gd name="connsiteX1" fmla="*/ 0 w 12199717"/>
              <a:gd name="connsiteY1" fmla="*/ 243210 h 3761914"/>
              <a:gd name="connsiteX2" fmla="*/ 2772137 w 12199717"/>
              <a:gd name="connsiteY2" fmla="*/ 11717 h 3761914"/>
              <a:gd name="connsiteX3" fmla="*/ 3975904 w 12199717"/>
              <a:gd name="connsiteY3" fmla="*/ 34866 h 3761914"/>
              <a:gd name="connsiteX4" fmla="*/ 4109013 w 12199717"/>
              <a:gd name="connsiteY4" fmla="*/ 40653 h 3761914"/>
              <a:gd name="connsiteX5" fmla="*/ 4178461 w 12199717"/>
              <a:gd name="connsiteY5" fmla="*/ 46441 h 3761914"/>
              <a:gd name="connsiteX6" fmla="*/ 4508340 w 12199717"/>
              <a:gd name="connsiteY6" fmla="*/ 75377 h 3761914"/>
              <a:gd name="connsiteX7" fmla="*/ 4930816 w 12199717"/>
              <a:gd name="connsiteY7" fmla="*/ 139038 h 3761914"/>
              <a:gd name="connsiteX8" fmla="*/ 5029200 w 12199717"/>
              <a:gd name="connsiteY8" fmla="*/ 150613 h 3761914"/>
              <a:gd name="connsiteX9" fmla="*/ 5104436 w 12199717"/>
              <a:gd name="connsiteY9" fmla="*/ 167975 h 3761914"/>
              <a:gd name="connsiteX10" fmla="*/ 5144947 w 12199717"/>
              <a:gd name="connsiteY10" fmla="*/ 173762 h 3761914"/>
              <a:gd name="connsiteX11" fmla="*/ 5359079 w 12199717"/>
              <a:gd name="connsiteY11" fmla="*/ 202699 h 3761914"/>
              <a:gd name="connsiteX12" fmla="*/ 5451676 w 12199717"/>
              <a:gd name="connsiteY12" fmla="*/ 225848 h 3761914"/>
              <a:gd name="connsiteX13" fmla="*/ 5590572 w 12199717"/>
              <a:gd name="connsiteY13" fmla="*/ 248998 h 3761914"/>
              <a:gd name="connsiteX14" fmla="*/ 5654233 w 12199717"/>
              <a:gd name="connsiteY14" fmla="*/ 266360 h 3761914"/>
              <a:gd name="connsiteX15" fmla="*/ 5746831 w 12199717"/>
              <a:gd name="connsiteY15" fmla="*/ 289509 h 3761914"/>
              <a:gd name="connsiteX16" fmla="*/ 5810491 w 12199717"/>
              <a:gd name="connsiteY16" fmla="*/ 301084 h 3761914"/>
              <a:gd name="connsiteX17" fmla="*/ 5868365 w 12199717"/>
              <a:gd name="connsiteY17" fmla="*/ 312658 h 3761914"/>
              <a:gd name="connsiteX18" fmla="*/ 5955175 w 12199717"/>
              <a:gd name="connsiteY18" fmla="*/ 330020 h 3761914"/>
              <a:gd name="connsiteX19" fmla="*/ 6013048 w 12199717"/>
              <a:gd name="connsiteY19" fmla="*/ 347382 h 3761914"/>
              <a:gd name="connsiteX20" fmla="*/ 6117221 w 12199717"/>
              <a:gd name="connsiteY20" fmla="*/ 358957 h 3761914"/>
              <a:gd name="connsiteX21" fmla="*/ 6140370 w 12199717"/>
              <a:gd name="connsiteY21" fmla="*/ 364744 h 3761914"/>
              <a:gd name="connsiteX22" fmla="*/ 6279266 w 12199717"/>
              <a:gd name="connsiteY22" fmla="*/ 376319 h 3761914"/>
              <a:gd name="connsiteX23" fmla="*/ 6412375 w 12199717"/>
              <a:gd name="connsiteY23" fmla="*/ 382106 h 3761914"/>
              <a:gd name="connsiteX24" fmla="*/ 6585995 w 12199717"/>
              <a:gd name="connsiteY24" fmla="*/ 393681 h 3761914"/>
              <a:gd name="connsiteX25" fmla="*/ 6690167 w 12199717"/>
              <a:gd name="connsiteY25" fmla="*/ 399468 h 3761914"/>
              <a:gd name="connsiteX26" fmla="*/ 7275316 w 12199717"/>
              <a:gd name="connsiteY26" fmla="*/ 422618 h 3761914"/>
              <a:gd name="connsiteX27" fmla="*/ 8165940 w 12199717"/>
              <a:gd name="connsiteY27" fmla="*/ 439980 h 3761914"/>
              <a:gd name="connsiteX28" fmla="*/ 9427580 w 12199717"/>
              <a:gd name="connsiteY28" fmla="*/ 422618 h 3761914"/>
              <a:gd name="connsiteX29" fmla="*/ 9531752 w 12199717"/>
              <a:gd name="connsiteY29" fmla="*/ 411043 h 3761914"/>
              <a:gd name="connsiteX30" fmla="*/ 9647499 w 12199717"/>
              <a:gd name="connsiteY30" fmla="*/ 399468 h 3761914"/>
              <a:gd name="connsiteX31" fmla="*/ 9751671 w 12199717"/>
              <a:gd name="connsiteY31" fmla="*/ 387894 h 3761914"/>
              <a:gd name="connsiteX32" fmla="*/ 9878993 w 12199717"/>
              <a:gd name="connsiteY32" fmla="*/ 376319 h 3761914"/>
              <a:gd name="connsiteX33" fmla="*/ 9925291 w 12199717"/>
              <a:gd name="connsiteY33" fmla="*/ 364744 h 3761914"/>
              <a:gd name="connsiteX34" fmla="*/ 9948441 w 12199717"/>
              <a:gd name="connsiteY34" fmla="*/ 358957 h 3761914"/>
              <a:gd name="connsiteX35" fmla="*/ 9983165 w 12199717"/>
              <a:gd name="connsiteY35" fmla="*/ 347382 h 3761914"/>
              <a:gd name="connsiteX36" fmla="*/ 10017889 w 12199717"/>
              <a:gd name="connsiteY36" fmla="*/ 341595 h 3761914"/>
              <a:gd name="connsiteX37" fmla="*/ 10046826 w 12199717"/>
              <a:gd name="connsiteY37" fmla="*/ 330020 h 3761914"/>
              <a:gd name="connsiteX38" fmla="*/ 10081550 w 12199717"/>
              <a:gd name="connsiteY38" fmla="*/ 324233 h 3761914"/>
              <a:gd name="connsiteX39" fmla="*/ 10098912 w 12199717"/>
              <a:gd name="connsiteY39" fmla="*/ 312658 h 3761914"/>
              <a:gd name="connsiteX40" fmla="*/ 10116274 w 12199717"/>
              <a:gd name="connsiteY40" fmla="*/ 306871 h 3761914"/>
              <a:gd name="connsiteX41" fmla="*/ 10174147 w 12199717"/>
              <a:gd name="connsiteY41" fmla="*/ 301084 h 3761914"/>
              <a:gd name="connsiteX42" fmla="*/ 10781818 w 12199717"/>
              <a:gd name="connsiteY42" fmla="*/ 289509 h 3761914"/>
              <a:gd name="connsiteX43" fmla="*/ 10984375 w 12199717"/>
              <a:gd name="connsiteY43" fmla="*/ 277934 h 3761914"/>
              <a:gd name="connsiteX44" fmla="*/ 11129059 w 12199717"/>
              <a:gd name="connsiteY44" fmla="*/ 272147 h 3761914"/>
              <a:gd name="connsiteX45" fmla="*/ 11308466 w 12199717"/>
              <a:gd name="connsiteY45" fmla="*/ 260572 h 3761914"/>
              <a:gd name="connsiteX46" fmla="*/ 11412638 w 12199717"/>
              <a:gd name="connsiteY46" fmla="*/ 254785 h 3761914"/>
              <a:gd name="connsiteX47" fmla="*/ 11603621 w 12199717"/>
              <a:gd name="connsiteY47" fmla="*/ 243210 h 3761914"/>
              <a:gd name="connsiteX48" fmla="*/ 11719367 w 12199717"/>
              <a:gd name="connsiteY48" fmla="*/ 237423 h 3761914"/>
              <a:gd name="connsiteX49" fmla="*/ 11979798 w 12199717"/>
              <a:gd name="connsiteY49" fmla="*/ 231636 h 3761914"/>
              <a:gd name="connsiteX50" fmla="*/ 12026097 w 12199717"/>
              <a:gd name="connsiteY50" fmla="*/ 225848 h 3761914"/>
              <a:gd name="connsiteX51" fmla="*/ 12130269 w 12199717"/>
              <a:gd name="connsiteY51" fmla="*/ 214274 h 3761914"/>
              <a:gd name="connsiteX52" fmla="*/ 12170780 w 12199717"/>
              <a:gd name="connsiteY52" fmla="*/ 202699 h 3761914"/>
              <a:gd name="connsiteX53" fmla="*/ 12193929 w 12199717"/>
              <a:gd name="connsiteY53" fmla="*/ 196912 h 3761914"/>
              <a:gd name="connsiteX54" fmla="*/ 12199717 w 12199717"/>
              <a:gd name="connsiteY54" fmla="*/ 3761914 h 3761914"/>
              <a:gd name="connsiteX55" fmla="*/ 0 w 12199717"/>
              <a:gd name="connsiteY55" fmla="*/ 3756127 h 3761914"/>
              <a:gd name="connsiteX56" fmla="*/ 0 w 12199717"/>
              <a:gd name="connsiteY56" fmla="*/ 243210 h 3761914"/>
              <a:gd name="connsiteX0" fmla="*/ 0 w 12199717"/>
              <a:gd name="connsiteY0" fmla="*/ 482026 h 4000730"/>
              <a:gd name="connsiteX1" fmla="*/ 0 w 12199717"/>
              <a:gd name="connsiteY1" fmla="*/ 482026 h 4000730"/>
              <a:gd name="connsiteX2" fmla="*/ 2749615 w 12199717"/>
              <a:gd name="connsiteY2" fmla="*/ 2789 h 4000730"/>
              <a:gd name="connsiteX3" fmla="*/ 3975904 w 12199717"/>
              <a:gd name="connsiteY3" fmla="*/ 273682 h 4000730"/>
              <a:gd name="connsiteX4" fmla="*/ 4109013 w 12199717"/>
              <a:gd name="connsiteY4" fmla="*/ 279469 h 4000730"/>
              <a:gd name="connsiteX5" fmla="*/ 4178461 w 12199717"/>
              <a:gd name="connsiteY5" fmla="*/ 285257 h 4000730"/>
              <a:gd name="connsiteX6" fmla="*/ 4508340 w 12199717"/>
              <a:gd name="connsiteY6" fmla="*/ 314193 h 4000730"/>
              <a:gd name="connsiteX7" fmla="*/ 4930816 w 12199717"/>
              <a:gd name="connsiteY7" fmla="*/ 377854 h 4000730"/>
              <a:gd name="connsiteX8" fmla="*/ 5029200 w 12199717"/>
              <a:gd name="connsiteY8" fmla="*/ 389429 h 4000730"/>
              <a:gd name="connsiteX9" fmla="*/ 5104436 w 12199717"/>
              <a:gd name="connsiteY9" fmla="*/ 406791 h 4000730"/>
              <a:gd name="connsiteX10" fmla="*/ 5144947 w 12199717"/>
              <a:gd name="connsiteY10" fmla="*/ 412578 h 4000730"/>
              <a:gd name="connsiteX11" fmla="*/ 5359079 w 12199717"/>
              <a:gd name="connsiteY11" fmla="*/ 441515 h 4000730"/>
              <a:gd name="connsiteX12" fmla="*/ 5451676 w 12199717"/>
              <a:gd name="connsiteY12" fmla="*/ 464664 h 4000730"/>
              <a:gd name="connsiteX13" fmla="*/ 5590572 w 12199717"/>
              <a:gd name="connsiteY13" fmla="*/ 487814 h 4000730"/>
              <a:gd name="connsiteX14" fmla="*/ 5654233 w 12199717"/>
              <a:gd name="connsiteY14" fmla="*/ 505176 h 4000730"/>
              <a:gd name="connsiteX15" fmla="*/ 5746831 w 12199717"/>
              <a:gd name="connsiteY15" fmla="*/ 528325 h 4000730"/>
              <a:gd name="connsiteX16" fmla="*/ 5810491 w 12199717"/>
              <a:gd name="connsiteY16" fmla="*/ 539900 h 4000730"/>
              <a:gd name="connsiteX17" fmla="*/ 5868365 w 12199717"/>
              <a:gd name="connsiteY17" fmla="*/ 551474 h 4000730"/>
              <a:gd name="connsiteX18" fmla="*/ 5955175 w 12199717"/>
              <a:gd name="connsiteY18" fmla="*/ 568836 h 4000730"/>
              <a:gd name="connsiteX19" fmla="*/ 6013048 w 12199717"/>
              <a:gd name="connsiteY19" fmla="*/ 586198 h 4000730"/>
              <a:gd name="connsiteX20" fmla="*/ 6117221 w 12199717"/>
              <a:gd name="connsiteY20" fmla="*/ 597773 h 4000730"/>
              <a:gd name="connsiteX21" fmla="*/ 6140370 w 12199717"/>
              <a:gd name="connsiteY21" fmla="*/ 603560 h 4000730"/>
              <a:gd name="connsiteX22" fmla="*/ 6279266 w 12199717"/>
              <a:gd name="connsiteY22" fmla="*/ 615135 h 4000730"/>
              <a:gd name="connsiteX23" fmla="*/ 6412375 w 12199717"/>
              <a:gd name="connsiteY23" fmla="*/ 620922 h 4000730"/>
              <a:gd name="connsiteX24" fmla="*/ 6585995 w 12199717"/>
              <a:gd name="connsiteY24" fmla="*/ 632497 h 4000730"/>
              <a:gd name="connsiteX25" fmla="*/ 6690167 w 12199717"/>
              <a:gd name="connsiteY25" fmla="*/ 638284 h 4000730"/>
              <a:gd name="connsiteX26" fmla="*/ 7275316 w 12199717"/>
              <a:gd name="connsiteY26" fmla="*/ 661434 h 4000730"/>
              <a:gd name="connsiteX27" fmla="*/ 8165940 w 12199717"/>
              <a:gd name="connsiteY27" fmla="*/ 678796 h 4000730"/>
              <a:gd name="connsiteX28" fmla="*/ 9427580 w 12199717"/>
              <a:gd name="connsiteY28" fmla="*/ 661434 h 4000730"/>
              <a:gd name="connsiteX29" fmla="*/ 9531752 w 12199717"/>
              <a:gd name="connsiteY29" fmla="*/ 649859 h 4000730"/>
              <a:gd name="connsiteX30" fmla="*/ 9647499 w 12199717"/>
              <a:gd name="connsiteY30" fmla="*/ 638284 h 4000730"/>
              <a:gd name="connsiteX31" fmla="*/ 9751671 w 12199717"/>
              <a:gd name="connsiteY31" fmla="*/ 626710 h 4000730"/>
              <a:gd name="connsiteX32" fmla="*/ 9878993 w 12199717"/>
              <a:gd name="connsiteY32" fmla="*/ 615135 h 4000730"/>
              <a:gd name="connsiteX33" fmla="*/ 9925291 w 12199717"/>
              <a:gd name="connsiteY33" fmla="*/ 603560 h 4000730"/>
              <a:gd name="connsiteX34" fmla="*/ 9948441 w 12199717"/>
              <a:gd name="connsiteY34" fmla="*/ 597773 h 4000730"/>
              <a:gd name="connsiteX35" fmla="*/ 9983165 w 12199717"/>
              <a:gd name="connsiteY35" fmla="*/ 586198 h 4000730"/>
              <a:gd name="connsiteX36" fmla="*/ 10017889 w 12199717"/>
              <a:gd name="connsiteY36" fmla="*/ 580411 h 4000730"/>
              <a:gd name="connsiteX37" fmla="*/ 10046826 w 12199717"/>
              <a:gd name="connsiteY37" fmla="*/ 568836 h 4000730"/>
              <a:gd name="connsiteX38" fmla="*/ 10081550 w 12199717"/>
              <a:gd name="connsiteY38" fmla="*/ 563049 h 4000730"/>
              <a:gd name="connsiteX39" fmla="*/ 10098912 w 12199717"/>
              <a:gd name="connsiteY39" fmla="*/ 551474 h 4000730"/>
              <a:gd name="connsiteX40" fmla="*/ 10116274 w 12199717"/>
              <a:gd name="connsiteY40" fmla="*/ 545687 h 4000730"/>
              <a:gd name="connsiteX41" fmla="*/ 10174147 w 12199717"/>
              <a:gd name="connsiteY41" fmla="*/ 539900 h 4000730"/>
              <a:gd name="connsiteX42" fmla="*/ 10781818 w 12199717"/>
              <a:gd name="connsiteY42" fmla="*/ 528325 h 4000730"/>
              <a:gd name="connsiteX43" fmla="*/ 10984375 w 12199717"/>
              <a:gd name="connsiteY43" fmla="*/ 516750 h 4000730"/>
              <a:gd name="connsiteX44" fmla="*/ 11129059 w 12199717"/>
              <a:gd name="connsiteY44" fmla="*/ 510963 h 4000730"/>
              <a:gd name="connsiteX45" fmla="*/ 11308466 w 12199717"/>
              <a:gd name="connsiteY45" fmla="*/ 499388 h 4000730"/>
              <a:gd name="connsiteX46" fmla="*/ 11412638 w 12199717"/>
              <a:gd name="connsiteY46" fmla="*/ 493601 h 4000730"/>
              <a:gd name="connsiteX47" fmla="*/ 11603621 w 12199717"/>
              <a:gd name="connsiteY47" fmla="*/ 482026 h 4000730"/>
              <a:gd name="connsiteX48" fmla="*/ 11719367 w 12199717"/>
              <a:gd name="connsiteY48" fmla="*/ 476239 h 4000730"/>
              <a:gd name="connsiteX49" fmla="*/ 11979798 w 12199717"/>
              <a:gd name="connsiteY49" fmla="*/ 470452 h 4000730"/>
              <a:gd name="connsiteX50" fmla="*/ 12026097 w 12199717"/>
              <a:gd name="connsiteY50" fmla="*/ 464664 h 4000730"/>
              <a:gd name="connsiteX51" fmla="*/ 12130269 w 12199717"/>
              <a:gd name="connsiteY51" fmla="*/ 453090 h 4000730"/>
              <a:gd name="connsiteX52" fmla="*/ 12170780 w 12199717"/>
              <a:gd name="connsiteY52" fmla="*/ 441515 h 4000730"/>
              <a:gd name="connsiteX53" fmla="*/ 12193929 w 12199717"/>
              <a:gd name="connsiteY53" fmla="*/ 435728 h 4000730"/>
              <a:gd name="connsiteX54" fmla="*/ 12199717 w 12199717"/>
              <a:gd name="connsiteY54" fmla="*/ 4000730 h 4000730"/>
              <a:gd name="connsiteX55" fmla="*/ 0 w 12199717"/>
              <a:gd name="connsiteY55" fmla="*/ 3994943 h 4000730"/>
              <a:gd name="connsiteX56" fmla="*/ 0 w 12199717"/>
              <a:gd name="connsiteY56" fmla="*/ 482026 h 4000730"/>
              <a:gd name="connsiteX0" fmla="*/ 0 w 12199717"/>
              <a:gd name="connsiteY0" fmla="*/ 482026 h 4000730"/>
              <a:gd name="connsiteX1" fmla="*/ 0 w 12199717"/>
              <a:gd name="connsiteY1" fmla="*/ 482026 h 4000730"/>
              <a:gd name="connsiteX2" fmla="*/ 2749615 w 12199717"/>
              <a:gd name="connsiteY2" fmla="*/ 2789 h 4000730"/>
              <a:gd name="connsiteX3" fmla="*/ 3975904 w 12199717"/>
              <a:gd name="connsiteY3" fmla="*/ 273682 h 4000730"/>
              <a:gd name="connsiteX4" fmla="*/ 4109013 w 12199717"/>
              <a:gd name="connsiteY4" fmla="*/ 279469 h 4000730"/>
              <a:gd name="connsiteX5" fmla="*/ 4178461 w 12199717"/>
              <a:gd name="connsiteY5" fmla="*/ 285257 h 4000730"/>
              <a:gd name="connsiteX6" fmla="*/ 4508340 w 12199717"/>
              <a:gd name="connsiteY6" fmla="*/ 314193 h 4000730"/>
              <a:gd name="connsiteX7" fmla="*/ 4930816 w 12199717"/>
              <a:gd name="connsiteY7" fmla="*/ 377854 h 4000730"/>
              <a:gd name="connsiteX8" fmla="*/ 5029200 w 12199717"/>
              <a:gd name="connsiteY8" fmla="*/ 389429 h 4000730"/>
              <a:gd name="connsiteX9" fmla="*/ 5104436 w 12199717"/>
              <a:gd name="connsiteY9" fmla="*/ 406791 h 4000730"/>
              <a:gd name="connsiteX10" fmla="*/ 5144947 w 12199717"/>
              <a:gd name="connsiteY10" fmla="*/ 412578 h 4000730"/>
              <a:gd name="connsiteX11" fmla="*/ 5359079 w 12199717"/>
              <a:gd name="connsiteY11" fmla="*/ 441515 h 4000730"/>
              <a:gd name="connsiteX12" fmla="*/ 5451676 w 12199717"/>
              <a:gd name="connsiteY12" fmla="*/ 464664 h 4000730"/>
              <a:gd name="connsiteX13" fmla="*/ 5590572 w 12199717"/>
              <a:gd name="connsiteY13" fmla="*/ 487814 h 4000730"/>
              <a:gd name="connsiteX14" fmla="*/ 5654233 w 12199717"/>
              <a:gd name="connsiteY14" fmla="*/ 505176 h 4000730"/>
              <a:gd name="connsiteX15" fmla="*/ 5746831 w 12199717"/>
              <a:gd name="connsiteY15" fmla="*/ 528325 h 4000730"/>
              <a:gd name="connsiteX16" fmla="*/ 5810491 w 12199717"/>
              <a:gd name="connsiteY16" fmla="*/ 539900 h 4000730"/>
              <a:gd name="connsiteX17" fmla="*/ 5868365 w 12199717"/>
              <a:gd name="connsiteY17" fmla="*/ 551474 h 4000730"/>
              <a:gd name="connsiteX18" fmla="*/ 5955175 w 12199717"/>
              <a:gd name="connsiteY18" fmla="*/ 568836 h 4000730"/>
              <a:gd name="connsiteX19" fmla="*/ 6013048 w 12199717"/>
              <a:gd name="connsiteY19" fmla="*/ 586198 h 4000730"/>
              <a:gd name="connsiteX20" fmla="*/ 6117221 w 12199717"/>
              <a:gd name="connsiteY20" fmla="*/ 597773 h 4000730"/>
              <a:gd name="connsiteX21" fmla="*/ 6140370 w 12199717"/>
              <a:gd name="connsiteY21" fmla="*/ 603560 h 4000730"/>
              <a:gd name="connsiteX22" fmla="*/ 6279266 w 12199717"/>
              <a:gd name="connsiteY22" fmla="*/ 615135 h 4000730"/>
              <a:gd name="connsiteX23" fmla="*/ 6412375 w 12199717"/>
              <a:gd name="connsiteY23" fmla="*/ 620922 h 4000730"/>
              <a:gd name="connsiteX24" fmla="*/ 6585995 w 12199717"/>
              <a:gd name="connsiteY24" fmla="*/ 632497 h 4000730"/>
              <a:gd name="connsiteX25" fmla="*/ 6690167 w 12199717"/>
              <a:gd name="connsiteY25" fmla="*/ 638284 h 4000730"/>
              <a:gd name="connsiteX26" fmla="*/ 7275316 w 12199717"/>
              <a:gd name="connsiteY26" fmla="*/ 661434 h 4000730"/>
              <a:gd name="connsiteX27" fmla="*/ 8165940 w 12199717"/>
              <a:gd name="connsiteY27" fmla="*/ 678796 h 4000730"/>
              <a:gd name="connsiteX28" fmla="*/ 9427580 w 12199717"/>
              <a:gd name="connsiteY28" fmla="*/ 661434 h 4000730"/>
              <a:gd name="connsiteX29" fmla="*/ 9531752 w 12199717"/>
              <a:gd name="connsiteY29" fmla="*/ 649859 h 4000730"/>
              <a:gd name="connsiteX30" fmla="*/ 9647499 w 12199717"/>
              <a:gd name="connsiteY30" fmla="*/ 638284 h 4000730"/>
              <a:gd name="connsiteX31" fmla="*/ 9751671 w 12199717"/>
              <a:gd name="connsiteY31" fmla="*/ 626710 h 4000730"/>
              <a:gd name="connsiteX32" fmla="*/ 9878993 w 12199717"/>
              <a:gd name="connsiteY32" fmla="*/ 615135 h 4000730"/>
              <a:gd name="connsiteX33" fmla="*/ 9925291 w 12199717"/>
              <a:gd name="connsiteY33" fmla="*/ 603560 h 4000730"/>
              <a:gd name="connsiteX34" fmla="*/ 9948441 w 12199717"/>
              <a:gd name="connsiteY34" fmla="*/ 597773 h 4000730"/>
              <a:gd name="connsiteX35" fmla="*/ 9983165 w 12199717"/>
              <a:gd name="connsiteY35" fmla="*/ 586198 h 4000730"/>
              <a:gd name="connsiteX36" fmla="*/ 10017889 w 12199717"/>
              <a:gd name="connsiteY36" fmla="*/ 580411 h 4000730"/>
              <a:gd name="connsiteX37" fmla="*/ 10046826 w 12199717"/>
              <a:gd name="connsiteY37" fmla="*/ 568836 h 4000730"/>
              <a:gd name="connsiteX38" fmla="*/ 10081550 w 12199717"/>
              <a:gd name="connsiteY38" fmla="*/ 563049 h 4000730"/>
              <a:gd name="connsiteX39" fmla="*/ 10098912 w 12199717"/>
              <a:gd name="connsiteY39" fmla="*/ 551474 h 4000730"/>
              <a:gd name="connsiteX40" fmla="*/ 10116274 w 12199717"/>
              <a:gd name="connsiteY40" fmla="*/ 545687 h 4000730"/>
              <a:gd name="connsiteX41" fmla="*/ 10174147 w 12199717"/>
              <a:gd name="connsiteY41" fmla="*/ 539900 h 4000730"/>
              <a:gd name="connsiteX42" fmla="*/ 10781818 w 12199717"/>
              <a:gd name="connsiteY42" fmla="*/ 528325 h 4000730"/>
              <a:gd name="connsiteX43" fmla="*/ 10984375 w 12199717"/>
              <a:gd name="connsiteY43" fmla="*/ 516750 h 4000730"/>
              <a:gd name="connsiteX44" fmla="*/ 11129059 w 12199717"/>
              <a:gd name="connsiteY44" fmla="*/ 510963 h 4000730"/>
              <a:gd name="connsiteX45" fmla="*/ 11308466 w 12199717"/>
              <a:gd name="connsiteY45" fmla="*/ 499388 h 4000730"/>
              <a:gd name="connsiteX46" fmla="*/ 11412638 w 12199717"/>
              <a:gd name="connsiteY46" fmla="*/ 493601 h 4000730"/>
              <a:gd name="connsiteX47" fmla="*/ 11603621 w 12199717"/>
              <a:gd name="connsiteY47" fmla="*/ 482026 h 4000730"/>
              <a:gd name="connsiteX48" fmla="*/ 11719367 w 12199717"/>
              <a:gd name="connsiteY48" fmla="*/ 476239 h 4000730"/>
              <a:gd name="connsiteX49" fmla="*/ 11979798 w 12199717"/>
              <a:gd name="connsiteY49" fmla="*/ 470452 h 4000730"/>
              <a:gd name="connsiteX50" fmla="*/ 12026097 w 12199717"/>
              <a:gd name="connsiteY50" fmla="*/ 464664 h 4000730"/>
              <a:gd name="connsiteX51" fmla="*/ 12130269 w 12199717"/>
              <a:gd name="connsiteY51" fmla="*/ 453090 h 4000730"/>
              <a:gd name="connsiteX52" fmla="*/ 12170780 w 12199717"/>
              <a:gd name="connsiteY52" fmla="*/ 441515 h 4000730"/>
              <a:gd name="connsiteX53" fmla="*/ 12193929 w 12199717"/>
              <a:gd name="connsiteY53" fmla="*/ 435728 h 4000730"/>
              <a:gd name="connsiteX54" fmla="*/ 12199717 w 12199717"/>
              <a:gd name="connsiteY54" fmla="*/ 4000730 h 4000730"/>
              <a:gd name="connsiteX55" fmla="*/ 0 w 12199717"/>
              <a:gd name="connsiteY55" fmla="*/ 3994943 h 4000730"/>
              <a:gd name="connsiteX56" fmla="*/ 0 w 12199717"/>
              <a:gd name="connsiteY56" fmla="*/ 482026 h 4000730"/>
              <a:gd name="connsiteX0" fmla="*/ 0 w 12199717"/>
              <a:gd name="connsiteY0" fmla="*/ 482215 h 4000919"/>
              <a:gd name="connsiteX1" fmla="*/ 0 w 12199717"/>
              <a:gd name="connsiteY1" fmla="*/ 482215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5132 h 4000919"/>
              <a:gd name="connsiteX55" fmla="*/ 0 w 12199717"/>
              <a:gd name="connsiteY55" fmla="*/ 482215 h 4000919"/>
              <a:gd name="connsiteX0" fmla="*/ 67567 w 12199717"/>
              <a:gd name="connsiteY0" fmla="*/ 1009234 h 4000919"/>
              <a:gd name="connsiteX1" fmla="*/ 0 w 12199717"/>
              <a:gd name="connsiteY1" fmla="*/ 482215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5132 h 4000919"/>
              <a:gd name="connsiteX55" fmla="*/ 67567 w 12199717"/>
              <a:gd name="connsiteY55" fmla="*/ 1009234 h 4000919"/>
              <a:gd name="connsiteX0" fmla="*/ 1014395 w 13214112"/>
              <a:gd name="connsiteY0" fmla="*/ 3995132 h 4000919"/>
              <a:gd name="connsiteX1" fmla="*/ 1014395 w 13214112"/>
              <a:gd name="connsiteY1" fmla="*/ 482215 h 4000919"/>
              <a:gd name="connsiteX2" fmla="*/ 3764010 w 13214112"/>
              <a:gd name="connsiteY2" fmla="*/ 2978 h 4000919"/>
              <a:gd name="connsiteX3" fmla="*/ 5123408 w 13214112"/>
              <a:gd name="connsiteY3" fmla="*/ 279658 h 4000919"/>
              <a:gd name="connsiteX4" fmla="*/ 5192856 w 13214112"/>
              <a:gd name="connsiteY4" fmla="*/ 285446 h 4000919"/>
              <a:gd name="connsiteX5" fmla="*/ 5522735 w 13214112"/>
              <a:gd name="connsiteY5" fmla="*/ 314382 h 4000919"/>
              <a:gd name="connsiteX6" fmla="*/ 5945211 w 13214112"/>
              <a:gd name="connsiteY6" fmla="*/ 378043 h 4000919"/>
              <a:gd name="connsiteX7" fmla="*/ 6043595 w 13214112"/>
              <a:gd name="connsiteY7" fmla="*/ 389618 h 4000919"/>
              <a:gd name="connsiteX8" fmla="*/ 6118831 w 13214112"/>
              <a:gd name="connsiteY8" fmla="*/ 406980 h 4000919"/>
              <a:gd name="connsiteX9" fmla="*/ 6159342 w 13214112"/>
              <a:gd name="connsiteY9" fmla="*/ 412767 h 4000919"/>
              <a:gd name="connsiteX10" fmla="*/ 6373474 w 13214112"/>
              <a:gd name="connsiteY10" fmla="*/ 441704 h 4000919"/>
              <a:gd name="connsiteX11" fmla="*/ 6466071 w 13214112"/>
              <a:gd name="connsiteY11" fmla="*/ 464853 h 4000919"/>
              <a:gd name="connsiteX12" fmla="*/ 6604967 w 13214112"/>
              <a:gd name="connsiteY12" fmla="*/ 488003 h 4000919"/>
              <a:gd name="connsiteX13" fmla="*/ 6668628 w 13214112"/>
              <a:gd name="connsiteY13" fmla="*/ 505365 h 4000919"/>
              <a:gd name="connsiteX14" fmla="*/ 6761226 w 13214112"/>
              <a:gd name="connsiteY14" fmla="*/ 528514 h 4000919"/>
              <a:gd name="connsiteX15" fmla="*/ 6824886 w 13214112"/>
              <a:gd name="connsiteY15" fmla="*/ 540089 h 4000919"/>
              <a:gd name="connsiteX16" fmla="*/ 6882760 w 13214112"/>
              <a:gd name="connsiteY16" fmla="*/ 551663 h 4000919"/>
              <a:gd name="connsiteX17" fmla="*/ 6969570 w 13214112"/>
              <a:gd name="connsiteY17" fmla="*/ 569025 h 4000919"/>
              <a:gd name="connsiteX18" fmla="*/ 7027443 w 13214112"/>
              <a:gd name="connsiteY18" fmla="*/ 586387 h 4000919"/>
              <a:gd name="connsiteX19" fmla="*/ 7131616 w 13214112"/>
              <a:gd name="connsiteY19" fmla="*/ 597962 h 4000919"/>
              <a:gd name="connsiteX20" fmla="*/ 7154765 w 13214112"/>
              <a:gd name="connsiteY20" fmla="*/ 603749 h 4000919"/>
              <a:gd name="connsiteX21" fmla="*/ 7293661 w 13214112"/>
              <a:gd name="connsiteY21" fmla="*/ 615324 h 4000919"/>
              <a:gd name="connsiteX22" fmla="*/ 7426770 w 13214112"/>
              <a:gd name="connsiteY22" fmla="*/ 621111 h 4000919"/>
              <a:gd name="connsiteX23" fmla="*/ 7600390 w 13214112"/>
              <a:gd name="connsiteY23" fmla="*/ 632686 h 4000919"/>
              <a:gd name="connsiteX24" fmla="*/ 7704562 w 13214112"/>
              <a:gd name="connsiteY24" fmla="*/ 638473 h 4000919"/>
              <a:gd name="connsiteX25" fmla="*/ 8289711 w 13214112"/>
              <a:gd name="connsiteY25" fmla="*/ 661623 h 4000919"/>
              <a:gd name="connsiteX26" fmla="*/ 9180335 w 13214112"/>
              <a:gd name="connsiteY26" fmla="*/ 678985 h 4000919"/>
              <a:gd name="connsiteX27" fmla="*/ 10441975 w 13214112"/>
              <a:gd name="connsiteY27" fmla="*/ 661623 h 4000919"/>
              <a:gd name="connsiteX28" fmla="*/ 10546147 w 13214112"/>
              <a:gd name="connsiteY28" fmla="*/ 650048 h 4000919"/>
              <a:gd name="connsiteX29" fmla="*/ 10661894 w 13214112"/>
              <a:gd name="connsiteY29" fmla="*/ 638473 h 4000919"/>
              <a:gd name="connsiteX30" fmla="*/ 10766066 w 13214112"/>
              <a:gd name="connsiteY30" fmla="*/ 626899 h 4000919"/>
              <a:gd name="connsiteX31" fmla="*/ 10893388 w 13214112"/>
              <a:gd name="connsiteY31" fmla="*/ 615324 h 4000919"/>
              <a:gd name="connsiteX32" fmla="*/ 10939686 w 13214112"/>
              <a:gd name="connsiteY32" fmla="*/ 603749 h 4000919"/>
              <a:gd name="connsiteX33" fmla="*/ 10962836 w 13214112"/>
              <a:gd name="connsiteY33" fmla="*/ 597962 h 4000919"/>
              <a:gd name="connsiteX34" fmla="*/ 10997560 w 13214112"/>
              <a:gd name="connsiteY34" fmla="*/ 586387 h 4000919"/>
              <a:gd name="connsiteX35" fmla="*/ 11032284 w 13214112"/>
              <a:gd name="connsiteY35" fmla="*/ 580600 h 4000919"/>
              <a:gd name="connsiteX36" fmla="*/ 11061221 w 13214112"/>
              <a:gd name="connsiteY36" fmla="*/ 569025 h 4000919"/>
              <a:gd name="connsiteX37" fmla="*/ 11095945 w 13214112"/>
              <a:gd name="connsiteY37" fmla="*/ 563238 h 4000919"/>
              <a:gd name="connsiteX38" fmla="*/ 11113307 w 13214112"/>
              <a:gd name="connsiteY38" fmla="*/ 551663 h 4000919"/>
              <a:gd name="connsiteX39" fmla="*/ 11130669 w 13214112"/>
              <a:gd name="connsiteY39" fmla="*/ 545876 h 4000919"/>
              <a:gd name="connsiteX40" fmla="*/ 11188542 w 13214112"/>
              <a:gd name="connsiteY40" fmla="*/ 540089 h 4000919"/>
              <a:gd name="connsiteX41" fmla="*/ 11796213 w 13214112"/>
              <a:gd name="connsiteY41" fmla="*/ 528514 h 4000919"/>
              <a:gd name="connsiteX42" fmla="*/ 11998770 w 13214112"/>
              <a:gd name="connsiteY42" fmla="*/ 516939 h 4000919"/>
              <a:gd name="connsiteX43" fmla="*/ 12143454 w 13214112"/>
              <a:gd name="connsiteY43" fmla="*/ 511152 h 4000919"/>
              <a:gd name="connsiteX44" fmla="*/ 12322861 w 13214112"/>
              <a:gd name="connsiteY44" fmla="*/ 499577 h 4000919"/>
              <a:gd name="connsiteX45" fmla="*/ 12427033 w 13214112"/>
              <a:gd name="connsiteY45" fmla="*/ 493790 h 4000919"/>
              <a:gd name="connsiteX46" fmla="*/ 12618016 w 13214112"/>
              <a:gd name="connsiteY46" fmla="*/ 482215 h 4000919"/>
              <a:gd name="connsiteX47" fmla="*/ 12733762 w 13214112"/>
              <a:gd name="connsiteY47" fmla="*/ 476428 h 4000919"/>
              <a:gd name="connsiteX48" fmla="*/ 12994193 w 13214112"/>
              <a:gd name="connsiteY48" fmla="*/ 470641 h 4000919"/>
              <a:gd name="connsiteX49" fmla="*/ 13040492 w 13214112"/>
              <a:gd name="connsiteY49" fmla="*/ 464853 h 4000919"/>
              <a:gd name="connsiteX50" fmla="*/ 13144664 w 13214112"/>
              <a:gd name="connsiteY50" fmla="*/ 453279 h 4000919"/>
              <a:gd name="connsiteX51" fmla="*/ 13185175 w 13214112"/>
              <a:gd name="connsiteY51" fmla="*/ 441704 h 4000919"/>
              <a:gd name="connsiteX52" fmla="*/ 13208324 w 13214112"/>
              <a:gd name="connsiteY52" fmla="*/ 435917 h 4000919"/>
              <a:gd name="connsiteX53" fmla="*/ 13214112 w 13214112"/>
              <a:gd name="connsiteY53" fmla="*/ 4000919 h 4000919"/>
              <a:gd name="connsiteX54" fmla="*/ 1014395 w 13214112"/>
              <a:gd name="connsiteY54" fmla="*/ 3995132 h 4000919"/>
              <a:gd name="connsiteX0" fmla="*/ 1014395 w 13214112"/>
              <a:gd name="connsiteY0" fmla="*/ 3995132 h 4000919"/>
              <a:gd name="connsiteX1" fmla="*/ 1014395 w 13214112"/>
              <a:gd name="connsiteY1" fmla="*/ 306542 h 4000919"/>
              <a:gd name="connsiteX2" fmla="*/ 3764010 w 13214112"/>
              <a:gd name="connsiteY2" fmla="*/ 2978 h 4000919"/>
              <a:gd name="connsiteX3" fmla="*/ 5123408 w 13214112"/>
              <a:gd name="connsiteY3" fmla="*/ 279658 h 4000919"/>
              <a:gd name="connsiteX4" fmla="*/ 5192856 w 13214112"/>
              <a:gd name="connsiteY4" fmla="*/ 285446 h 4000919"/>
              <a:gd name="connsiteX5" fmla="*/ 5522735 w 13214112"/>
              <a:gd name="connsiteY5" fmla="*/ 314382 h 4000919"/>
              <a:gd name="connsiteX6" fmla="*/ 5945211 w 13214112"/>
              <a:gd name="connsiteY6" fmla="*/ 378043 h 4000919"/>
              <a:gd name="connsiteX7" fmla="*/ 6043595 w 13214112"/>
              <a:gd name="connsiteY7" fmla="*/ 389618 h 4000919"/>
              <a:gd name="connsiteX8" fmla="*/ 6118831 w 13214112"/>
              <a:gd name="connsiteY8" fmla="*/ 406980 h 4000919"/>
              <a:gd name="connsiteX9" fmla="*/ 6159342 w 13214112"/>
              <a:gd name="connsiteY9" fmla="*/ 412767 h 4000919"/>
              <a:gd name="connsiteX10" fmla="*/ 6373474 w 13214112"/>
              <a:gd name="connsiteY10" fmla="*/ 441704 h 4000919"/>
              <a:gd name="connsiteX11" fmla="*/ 6466071 w 13214112"/>
              <a:gd name="connsiteY11" fmla="*/ 464853 h 4000919"/>
              <a:gd name="connsiteX12" fmla="*/ 6604967 w 13214112"/>
              <a:gd name="connsiteY12" fmla="*/ 488003 h 4000919"/>
              <a:gd name="connsiteX13" fmla="*/ 6668628 w 13214112"/>
              <a:gd name="connsiteY13" fmla="*/ 505365 h 4000919"/>
              <a:gd name="connsiteX14" fmla="*/ 6761226 w 13214112"/>
              <a:gd name="connsiteY14" fmla="*/ 528514 h 4000919"/>
              <a:gd name="connsiteX15" fmla="*/ 6824886 w 13214112"/>
              <a:gd name="connsiteY15" fmla="*/ 540089 h 4000919"/>
              <a:gd name="connsiteX16" fmla="*/ 6882760 w 13214112"/>
              <a:gd name="connsiteY16" fmla="*/ 551663 h 4000919"/>
              <a:gd name="connsiteX17" fmla="*/ 6969570 w 13214112"/>
              <a:gd name="connsiteY17" fmla="*/ 569025 h 4000919"/>
              <a:gd name="connsiteX18" fmla="*/ 7027443 w 13214112"/>
              <a:gd name="connsiteY18" fmla="*/ 586387 h 4000919"/>
              <a:gd name="connsiteX19" fmla="*/ 7131616 w 13214112"/>
              <a:gd name="connsiteY19" fmla="*/ 597962 h 4000919"/>
              <a:gd name="connsiteX20" fmla="*/ 7154765 w 13214112"/>
              <a:gd name="connsiteY20" fmla="*/ 603749 h 4000919"/>
              <a:gd name="connsiteX21" fmla="*/ 7293661 w 13214112"/>
              <a:gd name="connsiteY21" fmla="*/ 615324 h 4000919"/>
              <a:gd name="connsiteX22" fmla="*/ 7426770 w 13214112"/>
              <a:gd name="connsiteY22" fmla="*/ 621111 h 4000919"/>
              <a:gd name="connsiteX23" fmla="*/ 7600390 w 13214112"/>
              <a:gd name="connsiteY23" fmla="*/ 632686 h 4000919"/>
              <a:gd name="connsiteX24" fmla="*/ 7704562 w 13214112"/>
              <a:gd name="connsiteY24" fmla="*/ 638473 h 4000919"/>
              <a:gd name="connsiteX25" fmla="*/ 8289711 w 13214112"/>
              <a:gd name="connsiteY25" fmla="*/ 661623 h 4000919"/>
              <a:gd name="connsiteX26" fmla="*/ 9180335 w 13214112"/>
              <a:gd name="connsiteY26" fmla="*/ 678985 h 4000919"/>
              <a:gd name="connsiteX27" fmla="*/ 10441975 w 13214112"/>
              <a:gd name="connsiteY27" fmla="*/ 661623 h 4000919"/>
              <a:gd name="connsiteX28" fmla="*/ 10546147 w 13214112"/>
              <a:gd name="connsiteY28" fmla="*/ 650048 h 4000919"/>
              <a:gd name="connsiteX29" fmla="*/ 10661894 w 13214112"/>
              <a:gd name="connsiteY29" fmla="*/ 638473 h 4000919"/>
              <a:gd name="connsiteX30" fmla="*/ 10766066 w 13214112"/>
              <a:gd name="connsiteY30" fmla="*/ 626899 h 4000919"/>
              <a:gd name="connsiteX31" fmla="*/ 10893388 w 13214112"/>
              <a:gd name="connsiteY31" fmla="*/ 615324 h 4000919"/>
              <a:gd name="connsiteX32" fmla="*/ 10939686 w 13214112"/>
              <a:gd name="connsiteY32" fmla="*/ 603749 h 4000919"/>
              <a:gd name="connsiteX33" fmla="*/ 10962836 w 13214112"/>
              <a:gd name="connsiteY33" fmla="*/ 597962 h 4000919"/>
              <a:gd name="connsiteX34" fmla="*/ 10997560 w 13214112"/>
              <a:gd name="connsiteY34" fmla="*/ 586387 h 4000919"/>
              <a:gd name="connsiteX35" fmla="*/ 11032284 w 13214112"/>
              <a:gd name="connsiteY35" fmla="*/ 580600 h 4000919"/>
              <a:gd name="connsiteX36" fmla="*/ 11061221 w 13214112"/>
              <a:gd name="connsiteY36" fmla="*/ 569025 h 4000919"/>
              <a:gd name="connsiteX37" fmla="*/ 11095945 w 13214112"/>
              <a:gd name="connsiteY37" fmla="*/ 563238 h 4000919"/>
              <a:gd name="connsiteX38" fmla="*/ 11113307 w 13214112"/>
              <a:gd name="connsiteY38" fmla="*/ 551663 h 4000919"/>
              <a:gd name="connsiteX39" fmla="*/ 11130669 w 13214112"/>
              <a:gd name="connsiteY39" fmla="*/ 545876 h 4000919"/>
              <a:gd name="connsiteX40" fmla="*/ 11188542 w 13214112"/>
              <a:gd name="connsiteY40" fmla="*/ 540089 h 4000919"/>
              <a:gd name="connsiteX41" fmla="*/ 11796213 w 13214112"/>
              <a:gd name="connsiteY41" fmla="*/ 528514 h 4000919"/>
              <a:gd name="connsiteX42" fmla="*/ 11998770 w 13214112"/>
              <a:gd name="connsiteY42" fmla="*/ 516939 h 4000919"/>
              <a:gd name="connsiteX43" fmla="*/ 12143454 w 13214112"/>
              <a:gd name="connsiteY43" fmla="*/ 511152 h 4000919"/>
              <a:gd name="connsiteX44" fmla="*/ 12322861 w 13214112"/>
              <a:gd name="connsiteY44" fmla="*/ 499577 h 4000919"/>
              <a:gd name="connsiteX45" fmla="*/ 12427033 w 13214112"/>
              <a:gd name="connsiteY45" fmla="*/ 493790 h 4000919"/>
              <a:gd name="connsiteX46" fmla="*/ 12618016 w 13214112"/>
              <a:gd name="connsiteY46" fmla="*/ 482215 h 4000919"/>
              <a:gd name="connsiteX47" fmla="*/ 12733762 w 13214112"/>
              <a:gd name="connsiteY47" fmla="*/ 476428 h 4000919"/>
              <a:gd name="connsiteX48" fmla="*/ 12994193 w 13214112"/>
              <a:gd name="connsiteY48" fmla="*/ 470641 h 4000919"/>
              <a:gd name="connsiteX49" fmla="*/ 13040492 w 13214112"/>
              <a:gd name="connsiteY49" fmla="*/ 464853 h 4000919"/>
              <a:gd name="connsiteX50" fmla="*/ 13144664 w 13214112"/>
              <a:gd name="connsiteY50" fmla="*/ 453279 h 4000919"/>
              <a:gd name="connsiteX51" fmla="*/ 13185175 w 13214112"/>
              <a:gd name="connsiteY51" fmla="*/ 441704 h 4000919"/>
              <a:gd name="connsiteX52" fmla="*/ 13208324 w 13214112"/>
              <a:gd name="connsiteY52" fmla="*/ 435917 h 4000919"/>
              <a:gd name="connsiteX53" fmla="*/ 13214112 w 13214112"/>
              <a:gd name="connsiteY53" fmla="*/ 4000919 h 4000919"/>
              <a:gd name="connsiteX54" fmla="*/ 1014395 w 13214112"/>
              <a:gd name="connsiteY54" fmla="*/ 3995132 h 4000919"/>
              <a:gd name="connsiteX0" fmla="*/ 901422 w 13101139"/>
              <a:gd name="connsiteY0" fmla="*/ 3995132 h 4000919"/>
              <a:gd name="connsiteX1" fmla="*/ 901422 w 13101139"/>
              <a:gd name="connsiteY1" fmla="*/ 306542 h 4000919"/>
              <a:gd name="connsiteX2" fmla="*/ 3651037 w 13101139"/>
              <a:gd name="connsiteY2" fmla="*/ 2978 h 4000919"/>
              <a:gd name="connsiteX3" fmla="*/ 5010435 w 13101139"/>
              <a:gd name="connsiteY3" fmla="*/ 279658 h 4000919"/>
              <a:gd name="connsiteX4" fmla="*/ 5079883 w 13101139"/>
              <a:gd name="connsiteY4" fmla="*/ 285446 h 4000919"/>
              <a:gd name="connsiteX5" fmla="*/ 5409762 w 13101139"/>
              <a:gd name="connsiteY5" fmla="*/ 314382 h 4000919"/>
              <a:gd name="connsiteX6" fmla="*/ 5832238 w 13101139"/>
              <a:gd name="connsiteY6" fmla="*/ 378043 h 4000919"/>
              <a:gd name="connsiteX7" fmla="*/ 5930622 w 13101139"/>
              <a:gd name="connsiteY7" fmla="*/ 389618 h 4000919"/>
              <a:gd name="connsiteX8" fmla="*/ 6005858 w 13101139"/>
              <a:gd name="connsiteY8" fmla="*/ 406980 h 4000919"/>
              <a:gd name="connsiteX9" fmla="*/ 6046369 w 13101139"/>
              <a:gd name="connsiteY9" fmla="*/ 412767 h 4000919"/>
              <a:gd name="connsiteX10" fmla="*/ 6260501 w 13101139"/>
              <a:gd name="connsiteY10" fmla="*/ 441704 h 4000919"/>
              <a:gd name="connsiteX11" fmla="*/ 6353098 w 13101139"/>
              <a:gd name="connsiteY11" fmla="*/ 464853 h 4000919"/>
              <a:gd name="connsiteX12" fmla="*/ 6491994 w 13101139"/>
              <a:gd name="connsiteY12" fmla="*/ 488003 h 4000919"/>
              <a:gd name="connsiteX13" fmla="*/ 6555655 w 13101139"/>
              <a:gd name="connsiteY13" fmla="*/ 505365 h 4000919"/>
              <a:gd name="connsiteX14" fmla="*/ 6648253 w 13101139"/>
              <a:gd name="connsiteY14" fmla="*/ 528514 h 4000919"/>
              <a:gd name="connsiteX15" fmla="*/ 6711913 w 13101139"/>
              <a:gd name="connsiteY15" fmla="*/ 540089 h 4000919"/>
              <a:gd name="connsiteX16" fmla="*/ 6769787 w 13101139"/>
              <a:gd name="connsiteY16" fmla="*/ 551663 h 4000919"/>
              <a:gd name="connsiteX17" fmla="*/ 6856597 w 13101139"/>
              <a:gd name="connsiteY17" fmla="*/ 569025 h 4000919"/>
              <a:gd name="connsiteX18" fmla="*/ 6914470 w 13101139"/>
              <a:gd name="connsiteY18" fmla="*/ 586387 h 4000919"/>
              <a:gd name="connsiteX19" fmla="*/ 7018643 w 13101139"/>
              <a:gd name="connsiteY19" fmla="*/ 597962 h 4000919"/>
              <a:gd name="connsiteX20" fmla="*/ 7041792 w 13101139"/>
              <a:gd name="connsiteY20" fmla="*/ 603749 h 4000919"/>
              <a:gd name="connsiteX21" fmla="*/ 7180688 w 13101139"/>
              <a:gd name="connsiteY21" fmla="*/ 615324 h 4000919"/>
              <a:gd name="connsiteX22" fmla="*/ 7313797 w 13101139"/>
              <a:gd name="connsiteY22" fmla="*/ 621111 h 4000919"/>
              <a:gd name="connsiteX23" fmla="*/ 7487417 w 13101139"/>
              <a:gd name="connsiteY23" fmla="*/ 632686 h 4000919"/>
              <a:gd name="connsiteX24" fmla="*/ 7591589 w 13101139"/>
              <a:gd name="connsiteY24" fmla="*/ 638473 h 4000919"/>
              <a:gd name="connsiteX25" fmla="*/ 8176738 w 13101139"/>
              <a:gd name="connsiteY25" fmla="*/ 661623 h 4000919"/>
              <a:gd name="connsiteX26" fmla="*/ 9067362 w 13101139"/>
              <a:gd name="connsiteY26" fmla="*/ 678985 h 4000919"/>
              <a:gd name="connsiteX27" fmla="*/ 10329002 w 13101139"/>
              <a:gd name="connsiteY27" fmla="*/ 661623 h 4000919"/>
              <a:gd name="connsiteX28" fmla="*/ 10433174 w 13101139"/>
              <a:gd name="connsiteY28" fmla="*/ 650048 h 4000919"/>
              <a:gd name="connsiteX29" fmla="*/ 10548921 w 13101139"/>
              <a:gd name="connsiteY29" fmla="*/ 638473 h 4000919"/>
              <a:gd name="connsiteX30" fmla="*/ 10653093 w 13101139"/>
              <a:gd name="connsiteY30" fmla="*/ 626899 h 4000919"/>
              <a:gd name="connsiteX31" fmla="*/ 10780415 w 13101139"/>
              <a:gd name="connsiteY31" fmla="*/ 615324 h 4000919"/>
              <a:gd name="connsiteX32" fmla="*/ 10826713 w 13101139"/>
              <a:gd name="connsiteY32" fmla="*/ 603749 h 4000919"/>
              <a:gd name="connsiteX33" fmla="*/ 10849863 w 13101139"/>
              <a:gd name="connsiteY33" fmla="*/ 597962 h 4000919"/>
              <a:gd name="connsiteX34" fmla="*/ 10884587 w 13101139"/>
              <a:gd name="connsiteY34" fmla="*/ 586387 h 4000919"/>
              <a:gd name="connsiteX35" fmla="*/ 10919311 w 13101139"/>
              <a:gd name="connsiteY35" fmla="*/ 580600 h 4000919"/>
              <a:gd name="connsiteX36" fmla="*/ 10948248 w 13101139"/>
              <a:gd name="connsiteY36" fmla="*/ 569025 h 4000919"/>
              <a:gd name="connsiteX37" fmla="*/ 10982972 w 13101139"/>
              <a:gd name="connsiteY37" fmla="*/ 563238 h 4000919"/>
              <a:gd name="connsiteX38" fmla="*/ 11000334 w 13101139"/>
              <a:gd name="connsiteY38" fmla="*/ 551663 h 4000919"/>
              <a:gd name="connsiteX39" fmla="*/ 11017696 w 13101139"/>
              <a:gd name="connsiteY39" fmla="*/ 545876 h 4000919"/>
              <a:gd name="connsiteX40" fmla="*/ 11075569 w 13101139"/>
              <a:gd name="connsiteY40" fmla="*/ 540089 h 4000919"/>
              <a:gd name="connsiteX41" fmla="*/ 11683240 w 13101139"/>
              <a:gd name="connsiteY41" fmla="*/ 528514 h 4000919"/>
              <a:gd name="connsiteX42" fmla="*/ 11885797 w 13101139"/>
              <a:gd name="connsiteY42" fmla="*/ 516939 h 4000919"/>
              <a:gd name="connsiteX43" fmla="*/ 12030481 w 13101139"/>
              <a:gd name="connsiteY43" fmla="*/ 511152 h 4000919"/>
              <a:gd name="connsiteX44" fmla="*/ 12209888 w 13101139"/>
              <a:gd name="connsiteY44" fmla="*/ 499577 h 4000919"/>
              <a:gd name="connsiteX45" fmla="*/ 12314060 w 13101139"/>
              <a:gd name="connsiteY45" fmla="*/ 493790 h 4000919"/>
              <a:gd name="connsiteX46" fmla="*/ 12505043 w 13101139"/>
              <a:gd name="connsiteY46" fmla="*/ 482215 h 4000919"/>
              <a:gd name="connsiteX47" fmla="*/ 12620789 w 13101139"/>
              <a:gd name="connsiteY47" fmla="*/ 476428 h 4000919"/>
              <a:gd name="connsiteX48" fmla="*/ 12881220 w 13101139"/>
              <a:gd name="connsiteY48" fmla="*/ 470641 h 4000919"/>
              <a:gd name="connsiteX49" fmla="*/ 12927519 w 13101139"/>
              <a:gd name="connsiteY49" fmla="*/ 464853 h 4000919"/>
              <a:gd name="connsiteX50" fmla="*/ 13031691 w 13101139"/>
              <a:gd name="connsiteY50" fmla="*/ 453279 h 4000919"/>
              <a:gd name="connsiteX51" fmla="*/ 13072202 w 13101139"/>
              <a:gd name="connsiteY51" fmla="*/ 441704 h 4000919"/>
              <a:gd name="connsiteX52" fmla="*/ 13095351 w 13101139"/>
              <a:gd name="connsiteY52" fmla="*/ 435917 h 4000919"/>
              <a:gd name="connsiteX53" fmla="*/ 13101139 w 13101139"/>
              <a:gd name="connsiteY53" fmla="*/ 4000919 h 4000919"/>
              <a:gd name="connsiteX54" fmla="*/ 901422 w 13101139"/>
              <a:gd name="connsiteY54" fmla="*/ 3995132 h 4000919"/>
              <a:gd name="connsiteX0" fmla="*/ 901422 w 13101139"/>
              <a:gd name="connsiteY0" fmla="*/ 3999636 h 4000919"/>
              <a:gd name="connsiteX1" fmla="*/ 901422 w 13101139"/>
              <a:gd name="connsiteY1" fmla="*/ 306542 h 4000919"/>
              <a:gd name="connsiteX2" fmla="*/ 3651037 w 13101139"/>
              <a:gd name="connsiteY2" fmla="*/ 2978 h 4000919"/>
              <a:gd name="connsiteX3" fmla="*/ 5010435 w 13101139"/>
              <a:gd name="connsiteY3" fmla="*/ 279658 h 4000919"/>
              <a:gd name="connsiteX4" fmla="*/ 5079883 w 13101139"/>
              <a:gd name="connsiteY4" fmla="*/ 285446 h 4000919"/>
              <a:gd name="connsiteX5" fmla="*/ 5409762 w 13101139"/>
              <a:gd name="connsiteY5" fmla="*/ 314382 h 4000919"/>
              <a:gd name="connsiteX6" fmla="*/ 5832238 w 13101139"/>
              <a:gd name="connsiteY6" fmla="*/ 378043 h 4000919"/>
              <a:gd name="connsiteX7" fmla="*/ 5930622 w 13101139"/>
              <a:gd name="connsiteY7" fmla="*/ 389618 h 4000919"/>
              <a:gd name="connsiteX8" fmla="*/ 6005858 w 13101139"/>
              <a:gd name="connsiteY8" fmla="*/ 406980 h 4000919"/>
              <a:gd name="connsiteX9" fmla="*/ 6046369 w 13101139"/>
              <a:gd name="connsiteY9" fmla="*/ 412767 h 4000919"/>
              <a:gd name="connsiteX10" fmla="*/ 6260501 w 13101139"/>
              <a:gd name="connsiteY10" fmla="*/ 441704 h 4000919"/>
              <a:gd name="connsiteX11" fmla="*/ 6353098 w 13101139"/>
              <a:gd name="connsiteY11" fmla="*/ 464853 h 4000919"/>
              <a:gd name="connsiteX12" fmla="*/ 6491994 w 13101139"/>
              <a:gd name="connsiteY12" fmla="*/ 488003 h 4000919"/>
              <a:gd name="connsiteX13" fmla="*/ 6555655 w 13101139"/>
              <a:gd name="connsiteY13" fmla="*/ 505365 h 4000919"/>
              <a:gd name="connsiteX14" fmla="*/ 6648253 w 13101139"/>
              <a:gd name="connsiteY14" fmla="*/ 528514 h 4000919"/>
              <a:gd name="connsiteX15" fmla="*/ 6711913 w 13101139"/>
              <a:gd name="connsiteY15" fmla="*/ 540089 h 4000919"/>
              <a:gd name="connsiteX16" fmla="*/ 6769787 w 13101139"/>
              <a:gd name="connsiteY16" fmla="*/ 551663 h 4000919"/>
              <a:gd name="connsiteX17" fmla="*/ 6856597 w 13101139"/>
              <a:gd name="connsiteY17" fmla="*/ 569025 h 4000919"/>
              <a:gd name="connsiteX18" fmla="*/ 6914470 w 13101139"/>
              <a:gd name="connsiteY18" fmla="*/ 586387 h 4000919"/>
              <a:gd name="connsiteX19" fmla="*/ 7018643 w 13101139"/>
              <a:gd name="connsiteY19" fmla="*/ 597962 h 4000919"/>
              <a:gd name="connsiteX20" fmla="*/ 7041792 w 13101139"/>
              <a:gd name="connsiteY20" fmla="*/ 603749 h 4000919"/>
              <a:gd name="connsiteX21" fmla="*/ 7180688 w 13101139"/>
              <a:gd name="connsiteY21" fmla="*/ 615324 h 4000919"/>
              <a:gd name="connsiteX22" fmla="*/ 7313797 w 13101139"/>
              <a:gd name="connsiteY22" fmla="*/ 621111 h 4000919"/>
              <a:gd name="connsiteX23" fmla="*/ 7487417 w 13101139"/>
              <a:gd name="connsiteY23" fmla="*/ 632686 h 4000919"/>
              <a:gd name="connsiteX24" fmla="*/ 7591589 w 13101139"/>
              <a:gd name="connsiteY24" fmla="*/ 638473 h 4000919"/>
              <a:gd name="connsiteX25" fmla="*/ 8176738 w 13101139"/>
              <a:gd name="connsiteY25" fmla="*/ 661623 h 4000919"/>
              <a:gd name="connsiteX26" fmla="*/ 9067362 w 13101139"/>
              <a:gd name="connsiteY26" fmla="*/ 678985 h 4000919"/>
              <a:gd name="connsiteX27" fmla="*/ 10329002 w 13101139"/>
              <a:gd name="connsiteY27" fmla="*/ 661623 h 4000919"/>
              <a:gd name="connsiteX28" fmla="*/ 10433174 w 13101139"/>
              <a:gd name="connsiteY28" fmla="*/ 650048 h 4000919"/>
              <a:gd name="connsiteX29" fmla="*/ 10548921 w 13101139"/>
              <a:gd name="connsiteY29" fmla="*/ 638473 h 4000919"/>
              <a:gd name="connsiteX30" fmla="*/ 10653093 w 13101139"/>
              <a:gd name="connsiteY30" fmla="*/ 626899 h 4000919"/>
              <a:gd name="connsiteX31" fmla="*/ 10780415 w 13101139"/>
              <a:gd name="connsiteY31" fmla="*/ 615324 h 4000919"/>
              <a:gd name="connsiteX32" fmla="*/ 10826713 w 13101139"/>
              <a:gd name="connsiteY32" fmla="*/ 603749 h 4000919"/>
              <a:gd name="connsiteX33" fmla="*/ 10849863 w 13101139"/>
              <a:gd name="connsiteY33" fmla="*/ 597962 h 4000919"/>
              <a:gd name="connsiteX34" fmla="*/ 10884587 w 13101139"/>
              <a:gd name="connsiteY34" fmla="*/ 586387 h 4000919"/>
              <a:gd name="connsiteX35" fmla="*/ 10919311 w 13101139"/>
              <a:gd name="connsiteY35" fmla="*/ 580600 h 4000919"/>
              <a:gd name="connsiteX36" fmla="*/ 10948248 w 13101139"/>
              <a:gd name="connsiteY36" fmla="*/ 569025 h 4000919"/>
              <a:gd name="connsiteX37" fmla="*/ 10982972 w 13101139"/>
              <a:gd name="connsiteY37" fmla="*/ 563238 h 4000919"/>
              <a:gd name="connsiteX38" fmla="*/ 11000334 w 13101139"/>
              <a:gd name="connsiteY38" fmla="*/ 551663 h 4000919"/>
              <a:gd name="connsiteX39" fmla="*/ 11017696 w 13101139"/>
              <a:gd name="connsiteY39" fmla="*/ 545876 h 4000919"/>
              <a:gd name="connsiteX40" fmla="*/ 11075569 w 13101139"/>
              <a:gd name="connsiteY40" fmla="*/ 540089 h 4000919"/>
              <a:gd name="connsiteX41" fmla="*/ 11683240 w 13101139"/>
              <a:gd name="connsiteY41" fmla="*/ 528514 h 4000919"/>
              <a:gd name="connsiteX42" fmla="*/ 11885797 w 13101139"/>
              <a:gd name="connsiteY42" fmla="*/ 516939 h 4000919"/>
              <a:gd name="connsiteX43" fmla="*/ 12030481 w 13101139"/>
              <a:gd name="connsiteY43" fmla="*/ 511152 h 4000919"/>
              <a:gd name="connsiteX44" fmla="*/ 12209888 w 13101139"/>
              <a:gd name="connsiteY44" fmla="*/ 499577 h 4000919"/>
              <a:gd name="connsiteX45" fmla="*/ 12314060 w 13101139"/>
              <a:gd name="connsiteY45" fmla="*/ 493790 h 4000919"/>
              <a:gd name="connsiteX46" fmla="*/ 12505043 w 13101139"/>
              <a:gd name="connsiteY46" fmla="*/ 482215 h 4000919"/>
              <a:gd name="connsiteX47" fmla="*/ 12620789 w 13101139"/>
              <a:gd name="connsiteY47" fmla="*/ 476428 h 4000919"/>
              <a:gd name="connsiteX48" fmla="*/ 12881220 w 13101139"/>
              <a:gd name="connsiteY48" fmla="*/ 470641 h 4000919"/>
              <a:gd name="connsiteX49" fmla="*/ 12927519 w 13101139"/>
              <a:gd name="connsiteY49" fmla="*/ 464853 h 4000919"/>
              <a:gd name="connsiteX50" fmla="*/ 13031691 w 13101139"/>
              <a:gd name="connsiteY50" fmla="*/ 453279 h 4000919"/>
              <a:gd name="connsiteX51" fmla="*/ 13072202 w 13101139"/>
              <a:gd name="connsiteY51" fmla="*/ 441704 h 4000919"/>
              <a:gd name="connsiteX52" fmla="*/ 13095351 w 13101139"/>
              <a:gd name="connsiteY52" fmla="*/ 435917 h 4000919"/>
              <a:gd name="connsiteX53" fmla="*/ 13101139 w 13101139"/>
              <a:gd name="connsiteY53" fmla="*/ 4000919 h 4000919"/>
              <a:gd name="connsiteX54" fmla="*/ 901422 w 13101139"/>
              <a:gd name="connsiteY54" fmla="*/ 3999636 h 4000919"/>
              <a:gd name="connsiteX0" fmla="*/ 0 w 12199717"/>
              <a:gd name="connsiteY0" fmla="*/ 3999636 h 4000919"/>
              <a:gd name="connsiteX1" fmla="*/ 0 w 12199717"/>
              <a:gd name="connsiteY1" fmla="*/ 306542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9636 h 4000919"/>
              <a:gd name="connsiteX0" fmla="*/ 0 w 12199717"/>
              <a:gd name="connsiteY0" fmla="*/ 3996698 h 3997981"/>
              <a:gd name="connsiteX1" fmla="*/ 0 w 12199717"/>
              <a:gd name="connsiteY1" fmla="*/ 303604 h 3997981"/>
              <a:gd name="connsiteX2" fmla="*/ 2749615 w 12199717"/>
              <a:gd name="connsiteY2" fmla="*/ 40 h 3997981"/>
              <a:gd name="connsiteX3" fmla="*/ 4178461 w 12199717"/>
              <a:gd name="connsiteY3" fmla="*/ 282508 h 3997981"/>
              <a:gd name="connsiteX4" fmla="*/ 4508340 w 12199717"/>
              <a:gd name="connsiteY4" fmla="*/ 311444 h 3997981"/>
              <a:gd name="connsiteX5" fmla="*/ 4930816 w 12199717"/>
              <a:gd name="connsiteY5" fmla="*/ 375105 h 3997981"/>
              <a:gd name="connsiteX6" fmla="*/ 5029200 w 12199717"/>
              <a:gd name="connsiteY6" fmla="*/ 386680 h 3997981"/>
              <a:gd name="connsiteX7" fmla="*/ 5104436 w 12199717"/>
              <a:gd name="connsiteY7" fmla="*/ 404042 h 3997981"/>
              <a:gd name="connsiteX8" fmla="*/ 5144947 w 12199717"/>
              <a:gd name="connsiteY8" fmla="*/ 409829 h 3997981"/>
              <a:gd name="connsiteX9" fmla="*/ 5359079 w 12199717"/>
              <a:gd name="connsiteY9" fmla="*/ 438766 h 3997981"/>
              <a:gd name="connsiteX10" fmla="*/ 5451676 w 12199717"/>
              <a:gd name="connsiteY10" fmla="*/ 461915 h 3997981"/>
              <a:gd name="connsiteX11" fmla="*/ 5590572 w 12199717"/>
              <a:gd name="connsiteY11" fmla="*/ 485065 h 3997981"/>
              <a:gd name="connsiteX12" fmla="*/ 5654233 w 12199717"/>
              <a:gd name="connsiteY12" fmla="*/ 502427 h 3997981"/>
              <a:gd name="connsiteX13" fmla="*/ 5746831 w 12199717"/>
              <a:gd name="connsiteY13" fmla="*/ 525576 h 3997981"/>
              <a:gd name="connsiteX14" fmla="*/ 5810491 w 12199717"/>
              <a:gd name="connsiteY14" fmla="*/ 537151 h 3997981"/>
              <a:gd name="connsiteX15" fmla="*/ 5868365 w 12199717"/>
              <a:gd name="connsiteY15" fmla="*/ 548725 h 3997981"/>
              <a:gd name="connsiteX16" fmla="*/ 5955175 w 12199717"/>
              <a:gd name="connsiteY16" fmla="*/ 566087 h 3997981"/>
              <a:gd name="connsiteX17" fmla="*/ 6013048 w 12199717"/>
              <a:gd name="connsiteY17" fmla="*/ 583449 h 3997981"/>
              <a:gd name="connsiteX18" fmla="*/ 6117221 w 12199717"/>
              <a:gd name="connsiteY18" fmla="*/ 595024 h 3997981"/>
              <a:gd name="connsiteX19" fmla="*/ 6140370 w 12199717"/>
              <a:gd name="connsiteY19" fmla="*/ 600811 h 3997981"/>
              <a:gd name="connsiteX20" fmla="*/ 6279266 w 12199717"/>
              <a:gd name="connsiteY20" fmla="*/ 612386 h 3997981"/>
              <a:gd name="connsiteX21" fmla="*/ 6412375 w 12199717"/>
              <a:gd name="connsiteY21" fmla="*/ 618173 h 3997981"/>
              <a:gd name="connsiteX22" fmla="*/ 6585995 w 12199717"/>
              <a:gd name="connsiteY22" fmla="*/ 629748 h 3997981"/>
              <a:gd name="connsiteX23" fmla="*/ 6690167 w 12199717"/>
              <a:gd name="connsiteY23" fmla="*/ 635535 h 3997981"/>
              <a:gd name="connsiteX24" fmla="*/ 7275316 w 12199717"/>
              <a:gd name="connsiteY24" fmla="*/ 658685 h 3997981"/>
              <a:gd name="connsiteX25" fmla="*/ 8165940 w 12199717"/>
              <a:gd name="connsiteY25" fmla="*/ 676047 h 3997981"/>
              <a:gd name="connsiteX26" fmla="*/ 9427580 w 12199717"/>
              <a:gd name="connsiteY26" fmla="*/ 658685 h 3997981"/>
              <a:gd name="connsiteX27" fmla="*/ 9531752 w 12199717"/>
              <a:gd name="connsiteY27" fmla="*/ 647110 h 3997981"/>
              <a:gd name="connsiteX28" fmla="*/ 9647499 w 12199717"/>
              <a:gd name="connsiteY28" fmla="*/ 635535 h 3997981"/>
              <a:gd name="connsiteX29" fmla="*/ 9751671 w 12199717"/>
              <a:gd name="connsiteY29" fmla="*/ 623961 h 3997981"/>
              <a:gd name="connsiteX30" fmla="*/ 9878993 w 12199717"/>
              <a:gd name="connsiteY30" fmla="*/ 612386 h 3997981"/>
              <a:gd name="connsiteX31" fmla="*/ 9925291 w 12199717"/>
              <a:gd name="connsiteY31" fmla="*/ 600811 h 3997981"/>
              <a:gd name="connsiteX32" fmla="*/ 9948441 w 12199717"/>
              <a:gd name="connsiteY32" fmla="*/ 595024 h 3997981"/>
              <a:gd name="connsiteX33" fmla="*/ 9983165 w 12199717"/>
              <a:gd name="connsiteY33" fmla="*/ 583449 h 3997981"/>
              <a:gd name="connsiteX34" fmla="*/ 10017889 w 12199717"/>
              <a:gd name="connsiteY34" fmla="*/ 577662 h 3997981"/>
              <a:gd name="connsiteX35" fmla="*/ 10046826 w 12199717"/>
              <a:gd name="connsiteY35" fmla="*/ 566087 h 3997981"/>
              <a:gd name="connsiteX36" fmla="*/ 10081550 w 12199717"/>
              <a:gd name="connsiteY36" fmla="*/ 560300 h 3997981"/>
              <a:gd name="connsiteX37" fmla="*/ 10098912 w 12199717"/>
              <a:gd name="connsiteY37" fmla="*/ 548725 h 3997981"/>
              <a:gd name="connsiteX38" fmla="*/ 10116274 w 12199717"/>
              <a:gd name="connsiteY38" fmla="*/ 542938 h 3997981"/>
              <a:gd name="connsiteX39" fmla="*/ 10174147 w 12199717"/>
              <a:gd name="connsiteY39" fmla="*/ 537151 h 3997981"/>
              <a:gd name="connsiteX40" fmla="*/ 10781818 w 12199717"/>
              <a:gd name="connsiteY40" fmla="*/ 525576 h 3997981"/>
              <a:gd name="connsiteX41" fmla="*/ 10984375 w 12199717"/>
              <a:gd name="connsiteY41" fmla="*/ 514001 h 3997981"/>
              <a:gd name="connsiteX42" fmla="*/ 11129059 w 12199717"/>
              <a:gd name="connsiteY42" fmla="*/ 508214 h 3997981"/>
              <a:gd name="connsiteX43" fmla="*/ 11308466 w 12199717"/>
              <a:gd name="connsiteY43" fmla="*/ 496639 h 3997981"/>
              <a:gd name="connsiteX44" fmla="*/ 11412638 w 12199717"/>
              <a:gd name="connsiteY44" fmla="*/ 490852 h 3997981"/>
              <a:gd name="connsiteX45" fmla="*/ 11603621 w 12199717"/>
              <a:gd name="connsiteY45" fmla="*/ 479277 h 3997981"/>
              <a:gd name="connsiteX46" fmla="*/ 11719367 w 12199717"/>
              <a:gd name="connsiteY46" fmla="*/ 473490 h 3997981"/>
              <a:gd name="connsiteX47" fmla="*/ 11979798 w 12199717"/>
              <a:gd name="connsiteY47" fmla="*/ 467703 h 3997981"/>
              <a:gd name="connsiteX48" fmla="*/ 12026097 w 12199717"/>
              <a:gd name="connsiteY48" fmla="*/ 461915 h 3997981"/>
              <a:gd name="connsiteX49" fmla="*/ 12130269 w 12199717"/>
              <a:gd name="connsiteY49" fmla="*/ 450341 h 3997981"/>
              <a:gd name="connsiteX50" fmla="*/ 12170780 w 12199717"/>
              <a:gd name="connsiteY50" fmla="*/ 438766 h 3997981"/>
              <a:gd name="connsiteX51" fmla="*/ 12193929 w 12199717"/>
              <a:gd name="connsiteY51" fmla="*/ 432979 h 3997981"/>
              <a:gd name="connsiteX52" fmla="*/ 12199717 w 12199717"/>
              <a:gd name="connsiteY52" fmla="*/ 3997981 h 3997981"/>
              <a:gd name="connsiteX53" fmla="*/ 0 w 12199717"/>
              <a:gd name="connsiteY53" fmla="*/ 3996698 h 3997981"/>
              <a:gd name="connsiteX0" fmla="*/ 0 w 12199717"/>
              <a:gd name="connsiteY0" fmla="*/ 3996658 h 3997941"/>
              <a:gd name="connsiteX1" fmla="*/ 0 w 12199717"/>
              <a:gd name="connsiteY1" fmla="*/ 303564 h 3997941"/>
              <a:gd name="connsiteX2" fmla="*/ 2749615 w 12199717"/>
              <a:gd name="connsiteY2" fmla="*/ 0 h 3997941"/>
              <a:gd name="connsiteX3" fmla="*/ 4508340 w 12199717"/>
              <a:gd name="connsiteY3" fmla="*/ 311404 h 3997941"/>
              <a:gd name="connsiteX4" fmla="*/ 4930816 w 12199717"/>
              <a:gd name="connsiteY4" fmla="*/ 375065 h 3997941"/>
              <a:gd name="connsiteX5" fmla="*/ 5029200 w 12199717"/>
              <a:gd name="connsiteY5" fmla="*/ 386640 h 3997941"/>
              <a:gd name="connsiteX6" fmla="*/ 5104436 w 12199717"/>
              <a:gd name="connsiteY6" fmla="*/ 404002 h 3997941"/>
              <a:gd name="connsiteX7" fmla="*/ 5144947 w 12199717"/>
              <a:gd name="connsiteY7" fmla="*/ 409789 h 3997941"/>
              <a:gd name="connsiteX8" fmla="*/ 5359079 w 12199717"/>
              <a:gd name="connsiteY8" fmla="*/ 438726 h 3997941"/>
              <a:gd name="connsiteX9" fmla="*/ 5451676 w 12199717"/>
              <a:gd name="connsiteY9" fmla="*/ 461875 h 3997941"/>
              <a:gd name="connsiteX10" fmla="*/ 5590572 w 12199717"/>
              <a:gd name="connsiteY10" fmla="*/ 485025 h 3997941"/>
              <a:gd name="connsiteX11" fmla="*/ 5654233 w 12199717"/>
              <a:gd name="connsiteY11" fmla="*/ 502387 h 3997941"/>
              <a:gd name="connsiteX12" fmla="*/ 5746831 w 12199717"/>
              <a:gd name="connsiteY12" fmla="*/ 525536 h 3997941"/>
              <a:gd name="connsiteX13" fmla="*/ 5810491 w 12199717"/>
              <a:gd name="connsiteY13" fmla="*/ 537111 h 3997941"/>
              <a:gd name="connsiteX14" fmla="*/ 5868365 w 12199717"/>
              <a:gd name="connsiteY14" fmla="*/ 548685 h 3997941"/>
              <a:gd name="connsiteX15" fmla="*/ 5955175 w 12199717"/>
              <a:gd name="connsiteY15" fmla="*/ 566047 h 3997941"/>
              <a:gd name="connsiteX16" fmla="*/ 6013048 w 12199717"/>
              <a:gd name="connsiteY16" fmla="*/ 583409 h 3997941"/>
              <a:gd name="connsiteX17" fmla="*/ 6117221 w 12199717"/>
              <a:gd name="connsiteY17" fmla="*/ 594984 h 3997941"/>
              <a:gd name="connsiteX18" fmla="*/ 6140370 w 12199717"/>
              <a:gd name="connsiteY18" fmla="*/ 600771 h 3997941"/>
              <a:gd name="connsiteX19" fmla="*/ 6279266 w 12199717"/>
              <a:gd name="connsiteY19" fmla="*/ 612346 h 3997941"/>
              <a:gd name="connsiteX20" fmla="*/ 6412375 w 12199717"/>
              <a:gd name="connsiteY20" fmla="*/ 618133 h 3997941"/>
              <a:gd name="connsiteX21" fmla="*/ 6585995 w 12199717"/>
              <a:gd name="connsiteY21" fmla="*/ 629708 h 3997941"/>
              <a:gd name="connsiteX22" fmla="*/ 6690167 w 12199717"/>
              <a:gd name="connsiteY22" fmla="*/ 635495 h 3997941"/>
              <a:gd name="connsiteX23" fmla="*/ 7275316 w 12199717"/>
              <a:gd name="connsiteY23" fmla="*/ 658645 h 3997941"/>
              <a:gd name="connsiteX24" fmla="*/ 8165940 w 12199717"/>
              <a:gd name="connsiteY24" fmla="*/ 676007 h 3997941"/>
              <a:gd name="connsiteX25" fmla="*/ 9427580 w 12199717"/>
              <a:gd name="connsiteY25" fmla="*/ 658645 h 3997941"/>
              <a:gd name="connsiteX26" fmla="*/ 9531752 w 12199717"/>
              <a:gd name="connsiteY26" fmla="*/ 647070 h 3997941"/>
              <a:gd name="connsiteX27" fmla="*/ 9647499 w 12199717"/>
              <a:gd name="connsiteY27" fmla="*/ 635495 h 3997941"/>
              <a:gd name="connsiteX28" fmla="*/ 9751671 w 12199717"/>
              <a:gd name="connsiteY28" fmla="*/ 623921 h 3997941"/>
              <a:gd name="connsiteX29" fmla="*/ 9878993 w 12199717"/>
              <a:gd name="connsiteY29" fmla="*/ 612346 h 3997941"/>
              <a:gd name="connsiteX30" fmla="*/ 9925291 w 12199717"/>
              <a:gd name="connsiteY30" fmla="*/ 600771 h 3997941"/>
              <a:gd name="connsiteX31" fmla="*/ 9948441 w 12199717"/>
              <a:gd name="connsiteY31" fmla="*/ 594984 h 3997941"/>
              <a:gd name="connsiteX32" fmla="*/ 9983165 w 12199717"/>
              <a:gd name="connsiteY32" fmla="*/ 583409 h 3997941"/>
              <a:gd name="connsiteX33" fmla="*/ 10017889 w 12199717"/>
              <a:gd name="connsiteY33" fmla="*/ 577622 h 3997941"/>
              <a:gd name="connsiteX34" fmla="*/ 10046826 w 12199717"/>
              <a:gd name="connsiteY34" fmla="*/ 566047 h 3997941"/>
              <a:gd name="connsiteX35" fmla="*/ 10081550 w 12199717"/>
              <a:gd name="connsiteY35" fmla="*/ 560260 h 3997941"/>
              <a:gd name="connsiteX36" fmla="*/ 10098912 w 12199717"/>
              <a:gd name="connsiteY36" fmla="*/ 548685 h 3997941"/>
              <a:gd name="connsiteX37" fmla="*/ 10116274 w 12199717"/>
              <a:gd name="connsiteY37" fmla="*/ 542898 h 3997941"/>
              <a:gd name="connsiteX38" fmla="*/ 10174147 w 12199717"/>
              <a:gd name="connsiteY38" fmla="*/ 537111 h 3997941"/>
              <a:gd name="connsiteX39" fmla="*/ 10781818 w 12199717"/>
              <a:gd name="connsiteY39" fmla="*/ 525536 h 3997941"/>
              <a:gd name="connsiteX40" fmla="*/ 10984375 w 12199717"/>
              <a:gd name="connsiteY40" fmla="*/ 513961 h 3997941"/>
              <a:gd name="connsiteX41" fmla="*/ 11129059 w 12199717"/>
              <a:gd name="connsiteY41" fmla="*/ 508174 h 3997941"/>
              <a:gd name="connsiteX42" fmla="*/ 11308466 w 12199717"/>
              <a:gd name="connsiteY42" fmla="*/ 496599 h 3997941"/>
              <a:gd name="connsiteX43" fmla="*/ 11412638 w 12199717"/>
              <a:gd name="connsiteY43" fmla="*/ 490812 h 3997941"/>
              <a:gd name="connsiteX44" fmla="*/ 11603621 w 12199717"/>
              <a:gd name="connsiteY44" fmla="*/ 479237 h 3997941"/>
              <a:gd name="connsiteX45" fmla="*/ 11719367 w 12199717"/>
              <a:gd name="connsiteY45" fmla="*/ 473450 h 3997941"/>
              <a:gd name="connsiteX46" fmla="*/ 11979798 w 12199717"/>
              <a:gd name="connsiteY46" fmla="*/ 467663 h 3997941"/>
              <a:gd name="connsiteX47" fmla="*/ 12026097 w 12199717"/>
              <a:gd name="connsiteY47" fmla="*/ 461875 h 3997941"/>
              <a:gd name="connsiteX48" fmla="*/ 12130269 w 12199717"/>
              <a:gd name="connsiteY48" fmla="*/ 450301 h 3997941"/>
              <a:gd name="connsiteX49" fmla="*/ 12170780 w 12199717"/>
              <a:gd name="connsiteY49" fmla="*/ 438726 h 3997941"/>
              <a:gd name="connsiteX50" fmla="*/ 12193929 w 12199717"/>
              <a:gd name="connsiteY50" fmla="*/ 432939 h 3997941"/>
              <a:gd name="connsiteX51" fmla="*/ 12199717 w 12199717"/>
              <a:gd name="connsiteY51" fmla="*/ 3997941 h 3997941"/>
              <a:gd name="connsiteX52" fmla="*/ 0 w 12199717"/>
              <a:gd name="connsiteY5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4930816 w 12199717"/>
              <a:gd name="connsiteY3" fmla="*/ 375065 h 3997941"/>
              <a:gd name="connsiteX4" fmla="*/ 5029200 w 12199717"/>
              <a:gd name="connsiteY4" fmla="*/ 386640 h 3997941"/>
              <a:gd name="connsiteX5" fmla="*/ 5104436 w 12199717"/>
              <a:gd name="connsiteY5" fmla="*/ 404002 h 3997941"/>
              <a:gd name="connsiteX6" fmla="*/ 5144947 w 12199717"/>
              <a:gd name="connsiteY6" fmla="*/ 409789 h 3997941"/>
              <a:gd name="connsiteX7" fmla="*/ 5359079 w 12199717"/>
              <a:gd name="connsiteY7" fmla="*/ 438726 h 3997941"/>
              <a:gd name="connsiteX8" fmla="*/ 5451676 w 12199717"/>
              <a:gd name="connsiteY8" fmla="*/ 461875 h 3997941"/>
              <a:gd name="connsiteX9" fmla="*/ 5590572 w 12199717"/>
              <a:gd name="connsiteY9" fmla="*/ 485025 h 3997941"/>
              <a:gd name="connsiteX10" fmla="*/ 5654233 w 12199717"/>
              <a:gd name="connsiteY10" fmla="*/ 502387 h 3997941"/>
              <a:gd name="connsiteX11" fmla="*/ 5746831 w 12199717"/>
              <a:gd name="connsiteY11" fmla="*/ 525536 h 3997941"/>
              <a:gd name="connsiteX12" fmla="*/ 5810491 w 12199717"/>
              <a:gd name="connsiteY12" fmla="*/ 537111 h 3997941"/>
              <a:gd name="connsiteX13" fmla="*/ 5868365 w 12199717"/>
              <a:gd name="connsiteY13" fmla="*/ 548685 h 3997941"/>
              <a:gd name="connsiteX14" fmla="*/ 5955175 w 12199717"/>
              <a:gd name="connsiteY14" fmla="*/ 566047 h 3997941"/>
              <a:gd name="connsiteX15" fmla="*/ 6013048 w 12199717"/>
              <a:gd name="connsiteY15" fmla="*/ 583409 h 3997941"/>
              <a:gd name="connsiteX16" fmla="*/ 6117221 w 12199717"/>
              <a:gd name="connsiteY16" fmla="*/ 594984 h 3997941"/>
              <a:gd name="connsiteX17" fmla="*/ 6140370 w 12199717"/>
              <a:gd name="connsiteY17" fmla="*/ 600771 h 3997941"/>
              <a:gd name="connsiteX18" fmla="*/ 6279266 w 12199717"/>
              <a:gd name="connsiteY18" fmla="*/ 612346 h 3997941"/>
              <a:gd name="connsiteX19" fmla="*/ 6412375 w 12199717"/>
              <a:gd name="connsiteY19" fmla="*/ 618133 h 3997941"/>
              <a:gd name="connsiteX20" fmla="*/ 6585995 w 12199717"/>
              <a:gd name="connsiteY20" fmla="*/ 629708 h 3997941"/>
              <a:gd name="connsiteX21" fmla="*/ 6690167 w 12199717"/>
              <a:gd name="connsiteY21" fmla="*/ 635495 h 3997941"/>
              <a:gd name="connsiteX22" fmla="*/ 7275316 w 12199717"/>
              <a:gd name="connsiteY22" fmla="*/ 658645 h 3997941"/>
              <a:gd name="connsiteX23" fmla="*/ 8165940 w 12199717"/>
              <a:gd name="connsiteY23" fmla="*/ 676007 h 3997941"/>
              <a:gd name="connsiteX24" fmla="*/ 9427580 w 12199717"/>
              <a:gd name="connsiteY24" fmla="*/ 658645 h 3997941"/>
              <a:gd name="connsiteX25" fmla="*/ 9531752 w 12199717"/>
              <a:gd name="connsiteY25" fmla="*/ 647070 h 3997941"/>
              <a:gd name="connsiteX26" fmla="*/ 9647499 w 12199717"/>
              <a:gd name="connsiteY26" fmla="*/ 635495 h 3997941"/>
              <a:gd name="connsiteX27" fmla="*/ 9751671 w 12199717"/>
              <a:gd name="connsiteY27" fmla="*/ 623921 h 3997941"/>
              <a:gd name="connsiteX28" fmla="*/ 9878993 w 12199717"/>
              <a:gd name="connsiteY28" fmla="*/ 612346 h 3997941"/>
              <a:gd name="connsiteX29" fmla="*/ 9925291 w 12199717"/>
              <a:gd name="connsiteY29" fmla="*/ 600771 h 3997941"/>
              <a:gd name="connsiteX30" fmla="*/ 9948441 w 12199717"/>
              <a:gd name="connsiteY30" fmla="*/ 594984 h 3997941"/>
              <a:gd name="connsiteX31" fmla="*/ 9983165 w 12199717"/>
              <a:gd name="connsiteY31" fmla="*/ 583409 h 3997941"/>
              <a:gd name="connsiteX32" fmla="*/ 10017889 w 12199717"/>
              <a:gd name="connsiteY32" fmla="*/ 577622 h 3997941"/>
              <a:gd name="connsiteX33" fmla="*/ 10046826 w 12199717"/>
              <a:gd name="connsiteY33" fmla="*/ 566047 h 3997941"/>
              <a:gd name="connsiteX34" fmla="*/ 10081550 w 12199717"/>
              <a:gd name="connsiteY34" fmla="*/ 560260 h 3997941"/>
              <a:gd name="connsiteX35" fmla="*/ 10098912 w 12199717"/>
              <a:gd name="connsiteY35" fmla="*/ 548685 h 3997941"/>
              <a:gd name="connsiteX36" fmla="*/ 10116274 w 12199717"/>
              <a:gd name="connsiteY36" fmla="*/ 542898 h 3997941"/>
              <a:gd name="connsiteX37" fmla="*/ 10174147 w 12199717"/>
              <a:gd name="connsiteY37" fmla="*/ 537111 h 3997941"/>
              <a:gd name="connsiteX38" fmla="*/ 10781818 w 12199717"/>
              <a:gd name="connsiteY38" fmla="*/ 525536 h 3997941"/>
              <a:gd name="connsiteX39" fmla="*/ 10984375 w 12199717"/>
              <a:gd name="connsiteY39" fmla="*/ 513961 h 3997941"/>
              <a:gd name="connsiteX40" fmla="*/ 11129059 w 12199717"/>
              <a:gd name="connsiteY40" fmla="*/ 508174 h 3997941"/>
              <a:gd name="connsiteX41" fmla="*/ 11308466 w 12199717"/>
              <a:gd name="connsiteY41" fmla="*/ 496599 h 3997941"/>
              <a:gd name="connsiteX42" fmla="*/ 11412638 w 12199717"/>
              <a:gd name="connsiteY42" fmla="*/ 490812 h 3997941"/>
              <a:gd name="connsiteX43" fmla="*/ 11603621 w 12199717"/>
              <a:gd name="connsiteY43" fmla="*/ 479237 h 3997941"/>
              <a:gd name="connsiteX44" fmla="*/ 11719367 w 12199717"/>
              <a:gd name="connsiteY44" fmla="*/ 473450 h 3997941"/>
              <a:gd name="connsiteX45" fmla="*/ 11979798 w 12199717"/>
              <a:gd name="connsiteY45" fmla="*/ 467663 h 3997941"/>
              <a:gd name="connsiteX46" fmla="*/ 12026097 w 12199717"/>
              <a:gd name="connsiteY46" fmla="*/ 461875 h 3997941"/>
              <a:gd name="connsiteX47" fmla="*/ 12130269 w 12199717"/>
              <a:gd name="connsiteY47" fmla="*/ 450301 h 3997941"/>
              <a:gd name="connsiteX48" fmla="*/ 12170780 w 12199717"/>
              <a:gd name="connsiteY48" fmla="*/ 438726 h 3997941"/>
              <a:gd name="connsiteX49" fmla="*/ 12193929 w 12199717"/>
              <a:gd name="connsiteY49" fmla="*/ 432939 h 3997941"/>
              <a:gd name="connsiteX50" fmla="*/ 12199717 w 12199717"/>
              <a:gd name="connsiteY50" fmla="*/ 3997941 h 3997941"/>
              <a:gd name="connsiteX51" fmla="*/ 0 w 12199717"/>
              <a:gd name="connsiteY5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359079 w 12199717"/>
              <a:gd name="connsiteY6" fmla="*/ 438726 h 3997941"/>
              <a:gd name="connsiteX7" fmla="*/ 5451676 w 12199717"/>
              <a:gd name="connsiteY7" fmla="*/ 461875 h 3997941"/>
              <a:gd name="connsiteX8" fmla="*/ 5590572 w 12199717"/>
              <a:gd name="connsiteY8" fmla="*/ 485025 h 3997941"/>
              <a:gd name="connsiteX9" fmla="*/ 5654233 w 12199717"/>
              <a:gd name="connsiteY9" fmla="*/ 502387 h 3997941"/>
              <a:gd name="connsiteX10" fmla="*/ 5746831 w 12199717"/>
              <a:gd name="connsiteY10" fmla="*/ 525536 h 3997941"/>
              <a:gd name="connsiteX11" fmla="*/ 5810491 w 12199717"/>
              <a:gd name="connsiteY11" fmla="*/ 537111 h 3997941"/>
              <a:gd name="connsiteX12" fmla="*/ 5868365 w 12199717"/>
              <a:gd name="connsiteY12" fmla="*/ 548685 h 3997941"/>
              <a:gd name="connsiteX13" fmla="*/ 5955175 w 12199717"/>
              <a:gd name="connsiteY13" fmla="*/ 566047 h 3997941"/>
              <a:gd name="connsiteX14" fmla="*/ 6013048 w 12199717"/>
              <a:gd name="connsiteY14" fmla="*/ 583409 h 3997941"/>
              <a:gd name="connsiteX15" fmla="*/ 6117221 w 12199717"/>
              <a:gd name="connsiteY15" fmla="*/ 594984 h 3997941"/>
              <a:gd name="connsiteX16" fmla="*/ 6140370 w 12199717"/>
              <a:gd name="connsiteY16" fmla="*/ 600771 h 3997941"/>
              <a:gd name="connsiteX17" fmla="*/ 6279266 w 12199717"/>
              <a:gd name="connsiteY17" fmla="*/ 612346 h 3997941"/>
              <a:gd name="connsiteX18" fmla="*/ 6412375 w 12199717"/>
              <a:gd name="connsiteY18" fmla="*/ 618133 h 3997941"/>
              <a:gd name="connsiteX19" fmla="*/ 6585995 w 12199717"/>
              <a:gd name="connsiteY19" fmla="*/ 629708 h 3997941"/>
              <a:gd name="connsiteX20" fmla="*/ 6690167 w 12199717"/>
              <a:gd name="connsiteY20" fmla="*/ 635495 h 3997941"/>
              <a:gd name="connsiteX21" fmla="*/ 7275316 w 12199717"/>
              <a:gd name="connsiteY21" fmla="*/ 658645 h 3997941"/>
              <a:gd name="connsiteX22" fmla="*/ 8165940 w 12199717"/>
              <a:gd name="connsiteY22" fmla="*/ 676007 h 3997941"/>
              <a:gd name="connsiteX23" fmla="*/ 9427580 w 12199717"/>
              <a:gd name="connsiteY23" fmla="*/ 658645 h 3997941"/>
              <a:gd name="connsiteX24" fmla="*/ 9531752 w 12199717"/>
              <a:gd name="connsiteY24" fmla="*/ 647070 h 3997941"/>
              <a:gd name="connsiteX25" fmla="*/ 9647499 w 12199717"/>
              <a:gd name="connsiteY25" fmla="*/ 635495 h 3997941"/>
              <a:gd name="connsiteX26" fmla="*/ 9751671 w 12199717"/>
              <a:gd name="connsiteY26" fmla="*/ 623921 h 3997941"/>
              <a:gd name="connsiteX27" fmla="*/ 9878993 w 12199717"/>
              <a:gd name="connsiteY27" fmla="*/ 612346 h 3997941"/>
              <a:gd name="connsiteX28" fmla="*/ 9925291 w 12199717"/>
              <a:gd name="connsiteY28" fmla="*/ 600771 h 3997941"/>
              <a:gd name="connsiteX29" fmla="*/ 9948441 w 12199717"/>
              <a:gd name="connsiteY29" fmla="*/ 594984 h 3997941"/>
              <a:gd name="connsiteX30" fmla="*/ 9983165 w 12199717"/>
              <a:gd name="connsiteY30" fmla="*/ 583409 h 3997941"/>
              <a:gd name="connsiteX31" fmla="*/ 10017889 w 12199717"/>
              <a:gd name="connsiteY31" fmla="*/ 577622 h 3997941"/>
              <a:gd name="connsiteX32" fmla="*/ 10046826 w 12199717"/>
              <a:gd name="connsiteY32" fmla="*/ 566047 h 3997941"/>
              <a:gd name="connsiteX33" fmla="*/ 10081550 w 12199717"/>
              <a:gd name="connsiteY33" fmla="*/ 560260 h 3997941"/>
              <a:gd name="connsiteX34" fmla="*/ 10098912 w 12199717"/>
              <a:gd name="connsiteY34" fmla="*/ 548685 h 3997941"/>
              <a:gd name="connsiteX35" fmla="*/ 10116274 w 12199717"/>
              <a:gd name="connsiteY35" fmla="*/ 542898 h 3997941"/>
              <a:gd name="connsiteX36" fmla="*/ 10174147 w 12199717"/>
              <a:gd name="connsiteY36" fmla="*/ 537111 h 3997941"/>
              <a:gd name="connsiteX37" fmla="*/ 10781818 w 12199717"/>
              <a:gd name="connsiteY37" fmla="*/ 525536 h 3997941"/>
              <a:gd name="connsiteX38" fmla="*/ 10984375 w 12199717"/>
              <a:gd name="connsiteY38" fmla="*/ 513961 h 3997941"/>
              <a:gd name="connsiteX39" fmla="*/ 11129059 w 12199717"/>
              <a:gd name="connsiteY39" fmla="*/ 508174 h 3997941"/>
              <a:gd name="connsiteX40" fmla="*/ 11308466 w 12199717"/>
              <a:gd name="connsiteY40" fmla="*/ 496599 h 3997941"/>
              <a:gd name="connsiteX41" fmla="*/ 11412638 w 12199717"/>
              <a:gd name="connsiteY41" fmla="*/ 490812 h 3997941"/>
              <a:gd name="connsiteX42" fmla="*/ 11603621 w 12199717"/>
              <a:gd name="connsiteY42" fmla="*/ 479237 h 3997941"/>
              <a:gd name="connsiteX43" fmla="*/ 11719367 w 12199717"/>
              <a:gd name="connsiteY43" fmla="*/ 473450 h 3997941"/>
              <a:gd name="connsiteX44" fmla="*/ 11979798 w 12199717"/>
              <a:gd name="connsiteY44" fmla="*/ 467663 h 3997941"/>
              <a:gd name="connsiteX45" fmla="*/ 12026097 w 12199717"/>
              <a:gd name="connsiteY45" fmla="*/ 461875 h 3997941"/>
              <a:gd name="connsiteX46" fmla="*/ 12130269 w 12199717"/>
              <a:gd name="connsiteY46" fmla="*/ 450301 h 3997941"/>
              <a:gd name="connsiteX47" fmla="*/ 12170780 w 12199717"/>
              <a:gd name="connsiteY47" fmla="*/ 438726 h 3997941"/>
              <a:gd name="connsiteX48" fmla="*/ 12193929 w 12199717"/>
              <a:gd name="connsiteY48" fmla="*/ 432939 h 3997941"/>
              <a:gd name="connsiteX49" fmla="*/ 12199717 w 12199717"/>
              <a:gd name="connsiteY49" fmla="*/ 3997941 h 3997941"/>
              <a:gd name="connsiteX50" fmla="*/ 0 w 12199717"/>
              <a:gd name="connsiteY5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451676 w 12199717"/>
              <a:gd name="connsiteY6" fmla="*/ 461875 h 3997941"/>
              <a:gd name="connsiteX7" fmla="*/ 5590572 w 12199717"/>
              <a:gd name="connsiteY7" fmla="*/ 485025 h 3997941"/>
              <a:gd name="connsiteX8" fmla="*/ 5654233 w 12199717"/>
              <a:gd name="connsiteY8" fmla="*/ 502387 h 3997941"/>
              <a:gd name="connsiteX9" fmla="*/ 5746831 w 12199717"/>
              <a:gd name="connsiteY9" fmla="*/ 525536 h 3997941"/>
              <a:gd name="connsiteX10" fmla="*/ 5810491 w 12199717"/>
              <a:gd name="connsiteY10" fmla="*/ 537111 h 3997941"/>
              <a:gd name="connsiteX11" fmla="*/ 5868365 w 12199717"/>
              <a:gd name="connsiteY11" fmla="*/ 548685 h 3997941"/>
              <a:gd name="connsiteX12" fmla="*/ 5955175 w 12199717"/>
              <a:gd name="connsiteY12" fmla="*/ 566047 h 3997941"/>
              <a:gd name="connsiteX13" fmla="*/ 6013048 w 12199717"/>
              <a:gd name="connsiteY13" fmla="*/ 583409 h 3997941"/>
              <a:gd name="connsiteX14" fmla="*/ 6117221 w 12199717"/>
              <a:gd name="connsiteY14" fmla="*/ 594984 h 3997941"/>
              <a:gd name="connsiteX15" fmla="*/ 6140370 w 12199717"/>
              <a:gd name="connsiteY15" fmla="*/ 600771 h 3997941"/>
              <a:gd name="connsiteX16" fmla="*/ 6279266 w 12199717"/>
              <a:gd name="connsiteY16" fmla="*/ 612346 h 3997941"/>
              <a:gd name="connsiteX17" fmla="*/ 6412375 w 12199717"/>
              <a:gd name="connsiteY17" fmla="*/ 618133 h 3997941"/>
              <a:gd name="connsiteX18" fmla="*/ 6585995 w 12199717"/>
              <a:gd name="connsiteY18" fmla="*/ 629708 h 3997941"/>
              <a:gd name="connsiteX19" fmla="*/ 6690167 w 12199717"/>
              <a:gd name="connsiteY19" fmla="*/ 635495 h 3997941"/>
              <a:gd name="connsiteX20" fmla="*/ 7275316 w 12199717"/>
              <a:gd name="connsiteY20" fmla="*/ 658645 h 3997941"/>
              <a:gd name="connsiteX21" fmla="*/ 8165940 w 12199717"/>
              <a:gd name="connsiteY21" fmla="*/ 676007 h 3997941"/>
              <a:gd name="connsiteX22" fmla="*/ 9427580 w 12199717"/>
              <a:gd name="connsiteY22" fmla="*/ 658645 h 3997941"/>
              <a:gd name="connsiteX23" fmla="*/ 9531752 w 12199717"/>
              <a:gd name="connsiteY23" fmla="*/ 647070 h 3997941"/>
              <a:gd name="connsiteX24" fmla="*/ 9647499 w 12199717"/>
              <a:gd name="connsiteY24" fmla="*/ 635495 h 3997941"/>
              <a:gd name="connsiteX25" fmla="*/ 9751671 w 12199717"/>
              <a:gd name="connsiteY25" fmla="*/ 623921 h 3997941"/>
              <a:gd name="connsiteX26" fmla="*/ 9878993 w 12199717"/>
              <a:gd name="connsiteY26" fmla="*/ 612346 h 3997941"/>
              <a:gd name="connsiteX27" fmla="*/ 9925291 w 12199717"/>
              <a:gd name="connsiteY27" fmla="*/ 600771 h 3997941"/>
              <a:gd name="connsiteX28" fmla="*/ 9948441 w 12199717"/>
              <a:gd name="connsiteY28" fmla="*/ 594984 h 3997941"/>
              <a:gd name="connsiteX29" fmla="*/ 9983165 w 12199717"/>
              <a:gd name="connsiteY29" fmla="*/ 583409 h 3997941"/>
              <a:gd name="connsiteX30" fmla="*/ 10017889 w 12199717"/>
              <a:gd name="connsiteY30" fmla="*/ 577622 h 3997941"/>
              <a:gd name="connsiteX31" fmla="*/ 10046826 w 12199717"/>
              <a:gd name="connsiteY31" fmla="*/ 566047 h 3997941"/>
              <a:gd name="connsiteX32" fmla="*/ 10081550 w 12199717"/>
              <a:gd name="connsiteY32" fmla="*/ 560260 h 3997941"/>
              <a:gd name="connsiteX33" fmla="*/ 10098912 w 12199717"/>
              <a:gd name="connsiteY33" fmla="*/ 548685 h 3997941"/>
              <a:gd name="connsiteX34" fmla="*/ 10116274 w 12199717"/>
              <a:gd name="connsiteY34" fmla="*/ 542898 h 3997941"/>
              <a:gd name="connsiteX35" fmla="*/ 10174147 w 12199717"/>
              <a:gd name="connsiteY35" fmla="*/ 537111 h 3997941"/>
              <a:gd name="connsiteX36" fmla="*/ 10781818 w 12199717"/>
              <a:gd name="connsiteY36" fmla="*/ 525536 h 3997941"/>
              <a:gd name="connsiteX37" fmla="*/ 10984375 w 12199717"/>
              <a:gd name="connsiteY37" fmla="*/ 513961 h 3997941"/>
              <a:gd name="connsiteX38" fmla="*/ 11129059 w 12199717"/>
              <a:gd name="connsiteY38" fmla="*/ 508174 h 3997941"/>
              <a:gd name="connsiteX39" fmla="*/ 11308466 w 12199717"/>
              <a:gd name="connsiteY39" fmla="*/ 496599 h 3997941"/>
              <a:gd name="connsiteX40" fmla="*/ 11412638 w 12199717"/>
              <a:gd name="connsiteY40" fmla="*/ 490812 h 3997941"/>
              <a:gd name="connsiteX41" fmla="*/ 11603621 w 12199717"/>
              <a:gd name="connsiteY41" fmla="*/ 479237 h 3997941"/>
              <a:gd name="connsiteX42" fmla="*/ 11719367 w 12199717"/>
              <a:gd name="connsiteY42" fmla="*/ 473450 h 3997941"/>
              <a:gd name="connsiteX43" fmla="*/ 11979798 w 12199717"/>
              <a:gd name="connsiteY43" fmla="*/ 467663 h 3997941"/>
              <a:gd name="connsiteX44" fmla="*/ 12026097 w 12199717"/>
              <a:gd name="connsiteY44" fmla="*/ 461875 h 3997941"/>
              <a:gd name="connsiteX45" fmla="*/ 12130269 w 12199717"/>
              <a:gd name="connsiteY45" fmla="*/ 450301 h 3997941"/>
              <a:gd name="connsiteX46" fmla="*/ 12170780 w 12199717"/>
              <a:gd name="connsiteY46" fmla="*/ 438726 h 3997941"/>
              <a:gd name="connsiteX47" fmla="*/ 12193929 w 12199717"/>
              <a:gd name="connsiteY47" fmla="*/ 432939 h 3997941"/>
              <a:gd name="connsiteX48" fmla="*/ 12199717 w 12199717"/>
              <a:gd name="connsiteY48" fmla="*/ 3997941 h 3997941"/>
              <a:gd name="connsiteX49" fmla="*/ 0 w 12199717"/>
              <a:gd name="connsiteY4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451676 w 12199717"/>
              <a:gd name="connsiteY6" fmla="*/ 461875 h 3997941"/>
              <a:gd name="connsiteX7" fmla="*/ 5654233 w 12199717"/>
              <a:gd name="connsiteY7" fmla="*/ 502387 h 3997941"/>
              <a:gd name="connsiteX8" fmla="*/ 5746831 w 12199717"/>
              <a:gd name="connsiteY8" fmla="*/ 525536 h 3997941"/>
              <a:gd name="connsiteX9" fmla="*/ 5810491 w 12199717"/>
              <a:gd name="connsiteY9" fmla="*/ 537111 h 3997941"/>
              <a:gd name="connsiteX10" fmla="*/ 5868365 w 12199717"/>
              <a:gd name="connsiteY10" fmla="*/ 548685 h 3997941"/>
              <a:gd name="connsiteX11" fmla="*/ 5955175 w 12199717"/>
              <a:gd name="connsiteY11" fmla="*/ 566047 h 3997941"/>
              <a:gd name="connsiteX12" fmla="*/ 6013048 w 12199717"/>
              <a:gd name="connsiteY12" fmla="*/ 583409 h 3997941"/>
              <a:gd name="connsiteX13" fmla="*/ 6117221 w 12199717"/>
              <a:gd name="connsiteY13" fmla="*/ 594984 h 3997941"/>
              <a:gd name="connsiteX14" fmla="*/ 6140370 w 12199717"/>
              <a:gd name="connsiteY14" fmla="*/ 600771 h 3997941"/>
              <a:gd name="connsiteX15" fmla="*/ 6279266 w 12199717"/>
              <a:gd name="connsiteY15" fmla="*/ 612346 h 3997941"/>
              <a:gd name="connsiteX16" fmla="*/ 6412375 w 12199717"/>
              <a:gd name="connsiteY16" fmla="*/ 618133 h 3997941"/>
              <a:gd name="connsiteX17" fmla="*/ 6585995 w 12199717"/>
              <a:gd name="connsiteY17" fmla="*/ 629708 h 3997941"/>
              <a:gd name="connsiteX18" fmla="*/ 6690167 w 12199717"/>
              <a:gd name="connsiteY18" fmla="*/ 635495 h 3997941"/>
              <a:gd name="connsiteX19" fmla="*/ 7275316 w 12199717"/>
              <a:gd name="connsiteY19" fmla="*/ 658645 h 3997941"/>
              <a:gd name="connsiteX20" fmla="*/ 8165940 w 12199717"/>
              <a:gd name="connsiteY20" fmla="*/ 676007 h 3997941"/>
              <a:gd name="connsiteX21" fmla="*/ 9427580 w 12199717"/>
              <a:gd name="connsiteY21" fmla="*/ 658645 h 3997941"/>
              <a:gd name="connsiteX22" fmla="*/ 9531752 w 12199717"/>
              <a:gd name="connsiteY22" fmla="*/ 647070 h 3997941"/>
              <a:gd name="connsiteX23" fmla="*/ 9647499 w 12199717"/>
              <a:gd name="connsiteY23" fmla="*/ 635495 h 3997941"/>
              <a:gd name="connsiteX24" fmla="*/ 9751671 w 12199717"/>
              <a:gd name="connsiteY24" fmla="*/ 623921 h 3997941"/>
              <a:gd name="connsiteX25" fmla="*/ 9878993 w 12199717"/>
              <a:gd name="connsiteY25" fmla="*/ 612346 h 3997941"/>
              <a:gd name="connsiteX26" fmla="*/ 9925291 w 12199717"/>
              <a:gd name="connsiteY26" fmla="*/ 600771 h 3997941"/>
              <a:gd name="connsiteX27" fmla="*/ 9948441 w 12199717"/>
              <a:gd name="connsiteY27" fmla="*/ 594984 h 3997941"/>
              <a:gd name="connsiteX28" fmla="*/ 9983165 w 12199717"/>
              <a:gd name="connsiteY28" fmla="*/ 583409 h 3997941"/>
              <a:gd name="connsiteX29" fmla="*/ 10017889 w 12199717"/>
              <a:gd name="connsiteY29" fmla="*/ 577622 h 3997941"/>
              <a:gd name="connsiteX30" fmla="*/ 10046826 w 12199717"/>
              <a:gd name="connsiteY30" fmla="*/ 566047 h 3997941"/>
              <a:gd name="connsiteX31" fmla="*/ 10081550 w 12199717"/>
              <a:gd name="connsiteY31" fmla="*/ 560260 h 3997941"/>
              <a:gd name="connsiteX32" fmla="*/ 10098912 w 12199717"/>
              <a:gd name="connsiteY32" fmla="*/ 548685 h 3997941"/>
              <a:gd name="connsiteX33" fmla="*/ 10116274 w 12199717"/>
              <a:gd name="connsiteY33" fmla="*/ 542898 h 3997941"/>
              <a:gd name="connsiteX34" fmla="*/ 10174147 w 12199717"/>
              <a:gd name="connsiteY34" fmla="*/ 537111 h 3997941"/>
              <a:gd name="connsiteX35" fmla="*/ 10781818 w 12199717"/>
              <a:gd name="connsiteY35" fmla="*/ 525536 h 3997941"/>
              <a:gd name="connsiteX36" fmla="*/ 10984375 w 12199717"/>
              <a:gd name="connsiteY36" fmla="*/ 513961 h 3997941"/>
              <a:gd name="connsiteX37" fmla="*/ 11129059 w 12199717"/>
              <a:gd name="connsiteY37" fmla="*/ 508174 h 3997941"/>
              <a:gd name="connsiteX38" fmla="*/ 11308466 w 12199717"/>
              <a:gd name="connsiteY38" fmla="*/ 496599 h 3997941"/>
              <a:gd name="connsiteX39" fmla="*/ 11412638 w 12199717"/>
              <a:gd name="connsiteY39" fmla="*/ 490812 h 3997941"/>
              <a:gd name="connsiteX40" fmla="*/ 11603621 w 12199717"/>
              <a:gd name="connsiteY40" fmla="*/ 479237 h 3997941"/>
              <a:gd name="connsiteX41" fmla="*/ 11719367 w 12199717"/>
              <a:gd name="connsiteY41" fmla="*/ 473450 h 3997941"/>
              <a:gd name="connsiteX42" fmla="*/ 11979798 w 12199717"/>
              <a:gd name="connsiteY42" fmla="*/ 467663 h 3997941"/>
              <a:gd name="connsiteX43" fmla="*/ 12026097 w 12199717"/>
              <a:gd name="connsiteY43" fmla="*/ 461875 h 3997941"/>
              <a:gd name="connsiteX44" fmla="*/ 12130269 w 12199717"/>
              <a:gd name="connsiteY44" fmla="*/ 450301 h 3997941"/>
              <a:gd name="connsiteX45" fmla="*/ 12170780 w 12199717"/>
              <a:gd name="connsiteY45" fmla="*/ 438726 h 3997941"/>
              <a:gd name="connsiteX46" fmla="*/ 12193929 w 12199717"/>
              <a:gd name="connsiteY46" fmla="*/ 432939 h 3997941"/>
              <a:gd name="connsiteX47" fmla="*/ 12199717 w 12199717"/>
              <a:gd name="connsiteY47" fmla="*/ 3997941 h 3997941"/>
              <a:gd name="connsiteX48" fmla="*/ 0 w 12199717"/>
              <a:gd name="connsiteY4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451676 w 12199717"/>
              <a:gd name="connsiteY5" fmla="*/ 461875 h 3997941"/>
              <a:gd name="connsiteX6" fmla="*/ 5654233 w 12199717"/>
              <a:gd name="connsiteY6" fmla="*/ 502387 h 3997941"/>
              <a:gd name="connsiteX7" fmla="*/ 5746831 w 12199717"/>
              <a:gd name="connsiteY7" fmla="*/ 525536 h 3997941"/>
              <a:gd name="connsiteX8" fmla="*/ 5810491 w 12199717"/>
              <a:gd name="connsiteY8" fmla="*/ 537111 h 3997941"/>
              <a:gd name="connsiteX9" fmla="*/ 5868365 w 12199717"/>
              <a:gd name="connsiteY9" fmla="*/ 548685 h 3997941"/>
              <a:gd name="connsiteX10" fmla="*/ 5955175 w 12199717"/>
              <a:gd name="connsiteY10" fmla="*/ 566047 h 3997941"/>
              <a:gd name="connsiteX11" fmla="*/ 6013048 w 12199717"/>
              <a:gd name="connsiteY11" fmla="*/ 583409 h 3997941"/>
              <a:gd name="connsiteX12" fmla="*/ 6117221 w 12199717"/>
              <a:gd name="connsiteY12" fmla="*/ 594984 h 3997941"/>
              <a:gd name="connsiteX13" fmla="*/ 6140370 w 12199717"/>
              <a:gd name="connsiteY13" fmla="*/ 600771 h 3997941"/>
              <a:gd name="connsiteX14" fmla="*/ 6279266 w 12199717"/>
              <a:gd name="connsiteY14" fmla="*/ 612346 h 3997941"/>
              <a:gd name="connsiteX15" fmla="*/ 6412375 w 12199717"/>
              <a:gd name="connsiteY15" fmla="*/ 618133 h 3997941"/>
              <a:gd name="connsiteX16" fmla="*/ 6585995 w 12199717"/>
              <a:gd name="connsiteY16" fmla="*/ 629708 h 3997941"/>
              <a:gd name="connsiteX17" fmla="*/ 6690167 w 12199717"/>
              <a:gd name="connsiteY17" fmla="*/ 635495 h 3997941"/>
              <a:gd name="connsiteX18" fmla="*/ 7275316 w 12199717"/>
              <a:gd name="connsiteY18" fmla="*/ 658645 h 3997941"/>
              <a:gd name="connsiteX19" fmla="*/ 8165940 w 12199717"/>
              <a:gd name="connsiteY19" fmla="*/ 676007 h 3997941"/>
              <a:gd name="connsiteX20" fmla="*/ 9427580 w 12199717"/>
              <a:gd name="connsiteY20" fmla="*/ 658645 h 3997941"/>
              <a:gd name="connsiteX21" fmla="*/ 9531752 w 12199717"/>
              <a:gd name="connsiteY21" fmla="*/ 647070 h 3997941"/>
              <a:gd name="connsiteX22" fmla="*/ 9647499 w 12199717"/>
              <a:gd name="connsiteY22" fmla="*/ 635495 h 3997941"/>
              <a:gd name="connsiteX23" fmla="*/ 9751671 w 12199717"/>
              <a:gd name="connsiteY23" fmla="*/ 623921 h 3997941"/>
              <a:gd name="connsiteX24" fmla="*/ 9878993 w 12199717"/>
              <a:gd name="connsiteY24" fmla="*/ 612346 h 3997941"/>
              <a:gd name="connsiteX25" fmla="*/ 9925291 w 12199717"/>
              <a:gd name="connsiteY25" fmla="*/ 600771 h 3997941"/>
              <a:gd name="connsiteX26" fmla="*/ 9948441 w 12199717"/>
              <a:gd name="connsiteY26" fmla="*/ 594984 h 3997941"/>
              <a:gd name="connsiteX27" fmla="*/ 9983165 w 12199717"/>
              <a:gd name="connsiteY27" fmla="*/ 583409 h 3997941"/>
              <a:gd name="connsiteX28" fmla="*/ 10017889 w 12199717"/>
              <a:gd name="connsiteY28" fmla="*/ 577622 h 3997941"/>
              <a:gd name="connsiteX29" fmla="*/ 10046826 w 12199717"/>
              <a:gd name="connsiteY29" fmla="*/ 566047 h 3997941"/>
              <a:gd name="connsiteX30" fmla="*/ 10081550 w 12199717"/>
              <a:gd name="connsiteY30" fmla="*/ 560260 h 3997941"/>
              <a:gd name="connsiteX31" fmla="*/ 10098912 w 12199717"/>
              <a:gd name="connsiteY31" fmla="*/ 548685 h 3997941"/>
              <a:gd name="connsiteX32" fmla="*/ 10116274 w 12199717"/>
              <a:gd name="connsiteY32" fmla="*/ 542898 h 3997941"/>
              <a:gd name="connsiteX33" fmla="*/ 10174147 w 12199717"/>
              <a:gd name="connsiteY33" fmla="*/ 537111 h 3997941"/>
              <a:gd name="connsiteX34" fmla="*/ 10781818 w 12199717"/>
              <a:gd name="connsiteY34" fmla="*/ 525536 h 3997941"/>
              <a:gd name="connsiteX35" fmla="*/ 10984375 w 12199717"/>
              <a:gd name="connsiteY35" fmla="*/ 513961 h 3997941"/>
              <a:gd name="connsiteX36" fmla="*/ 11129059 w 12199717"/>
              <a:gd name="connsiteY36" fmla="*/ 508174 h 3997941"/>
              <a:gd name="connsiteX37" fmla="*/ 11308466 w 12199717"/>
              <a:gd name="connsiteY37" fmla="*/ 496599 h 3997941"/>
              <a:gd name="connsiteX38" fmla="*/ 11412638 w 12199717"/>
              <a:gd name="connsiteY38" fmla="*/ 490812 h 3997941"/>
              <a:gd name="connsiteX39" fmla="*/ 11603621 w 12199717"/>
              <a:gd name="connsiteY39" fmla="*/ 479237 h 3997941"/>
              <a:gd name="connsiteX40" fmla="*/ 11719367 w 12199717"/>
              <a:gd name="connsiteY40" fmla="*/ 473450 h 3997941"/>
              <a:gd name="connsiteX41" fmla="*/ 11979798 w 12199717"/>
              <a:gd name="connsiteY41" fmla="*/ 467663 h 3997941"/>
              <a:gd name="connsiteX42" fmla="*/ 12026097 w 12199717"/>
              <a:gd name="connsiteY42" fmla="*/ 461875 h 3997941"/>
              <a:gd name="connsiteX43" fmla="*/ 12130269 w 12199717"/>
              <a:gd name="connsiteY43" fmla="*/ 450301 h 3997941"/>
              <a:gd name="connsiteX44" fmla="*/ 12170780 w 12199717"/>
              <a:gd name="connsiteY44" fmla="*/ 438726 h 3997941"/>
              <a:gd name="connsiteX45" fmla="*/ 12193929 w 12199717"/>
              <a:gd name="connsiteY45" fmla="*/ 432939 h 3997941"/>
              <a:gd name="connsiteX46" fmla="*/ 12199717 w 12199717"/>
              <a:gd name="connsiteY46" fmla="*/ 3997941 h 3997941"/>
              <a:gd name="connsiteX47" fmla="*/ 0 w 12199717"/>
              <a:gd name="connsiteY4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104436 w 12199717"/>
              <a:gd name="connsiteY3" fmla="*/ 404002 h 3997941"/>
              <a:gd name="connsiteX4" fmla="*/ 5451676 w 12199717"/>
              <a:gd name="connsiteY4" fmla="*/ 461875 h 3997941"/>
              <a:gd name="connsiteX5" fmla="*/ 5654233 w 12199717"/>
              <a:gd name="connsiteY5" fmla="*/ 502387 h 3997941"/>
              <a:gd name="connsiteX6" fmla="*/ 5746831 w 12199717"/>
              <a:gd name="connsiteY6" fmla="*/ 525536 h 3997941"/>
              <a:gd name="connsiteX7" fmla="*/ 5810491 w 12199717"/>
              <a:gd name="connsiteY7" fmla="*/ 537111 h 3997941"/>
              <a:gd name="connsiteX8" fmla="*/ 5868365 w 12199717"/>
              <a:gd name="connsiteY8" fmla="*/ 548685 h 3997941"/>
              <a:gd name="connsiteX9" fmla="*/ 5955175 w 12199717"/>
              <a:gd name="connsiteY9" fmla="*/ 566047 h 3997941"/>
              <a:gd name="connsiteX10" fmla="*/ 6013048 w 12199717"/>
              <a:gd name="connsiteY10" fmla="*/ 583409 h 3997941"/>
              <a:gd name="connsiteX11" fmla="*/ 6117221 w 12199717"/>
              <a:gd name="connsiteY11" fmla="*/ 594984 h 3997941"/>
              <a:gd name="connsiteX12" fmla="*/ 6140370 w 12199717"/>
              <a:gd name="connsiteY12" fmla="*/ 600771 h 3997941"/>
              <a:gd name="connsiteX13" fmla="*/ 6279266 w 12199717"/>
              <a:gd name="connsiteY13" fmla="*/ 612346 h 3997941"/>
              <a:gd name="connsiteX14" fmla="*/ 6412375 w 12199717"/>
              <a:gd name="connsiteY14" fmla="*/ 618133 h 3997941"/>
              <a:gd name="connsiteX15" fmla="*/ 6585995 w 12199717"/>
              <a:gd name="connsiteY15" fmla="*/ 629708 h 3997941"/>
              <a:gd name="connsiteX16" fmla="*/ 6690167 w 12199717"/>
              <a:gd name="connsiteY16" fmla="*/ 635495 h 3997941"/>
              <a:gd name="connsiteX17" fmla="*/ 7275316 w 12199717"/>
              <a:gd name="connsiteY17" fmla="*/ 658645 h 3997941"/>
              <a:gd name="connsiteX18" fmla="*/ 8165940 w 12199717"/>
              <a:gd name="connsiteY18" fmla="*/ 676007 h 3997941"/>
              <a:gd name="connsiteX19" fmla="*/ 9427580 w 12199717"/>
              <a:gd name="connsiteY19" fmla="*/ 658645 h 3997941"/>
              <a:gd name="connsiteX20" fmla="*/ 9531752 w 12199717"/>
              <a:gd name="connsiteY20" fmla="*/ 647070 h 3997941"/>
              <a:gd name="connsiteX21" fmla="*/ 9647499 w 12199717"/>
              <a:gd name="connsiteY21" fmla="*/ 635495 h 3997941"/>
              <a:gd name="connsiteX22" fmla="*/ 9751671 w 12199717"/>
              <a:gd name="connsiteY22" fmla="*/ 623921 h 3997941"/>
              <a:gd name="connsiteX23" fmla="*/ 9878993 w 12199717"/>
              <a:gd name="connsiteY23" fmla="*/ 612346 h 3997941"/>
              <a:gd name="connsiteX24" fmla="*/ 9925291 w 12199717"/>
              <a:gd name="connsiteY24" fmla="*/ 600771 h 3997941"/>
              <a:gd name="connsiteX25" fmla="*/ 9948441 w 12199717"/>
              <a:gd name="connsiteY25" fmla="*/ 594984 h 3997941"/>
              <a:gd name="connsiteX26" fmla="*/ 9983165 w 12199717"/>
              <a:gd name="connsiteY26" fmla="*/ 583409 h 3997941"/>
              <a:gd name="connsiteX27" fmla="*/ 10017889 w 12199717"/>
              <a:gd name="connsiteY27" fmla="*/ 577622 h 3997941"/>
              <a:gd name="connsiteX28" fmla="*/ 10046826 w 12199717"/>
              <a:gd name="connsiteY28" fmla="*/ 566047 h 3997941"/>
              <a:gd name="connsiteX29" fmla="*/ 10081550 w 12199717"/>
              <a:gd name="connsiteY29" fmla="*/ 560260 h 3997941"/>
              <a:gd name="connsiteX30" fmla="*/ 10098912 w 12199717"/>
              <a:gd name="connsiteY30" fmla="*/ 548685 h 3997941"/>
              <a:gd name="connsiteX31" fmla="*/ 10116274 w 12199717"/>
              <a:gd name="connsiteY31" fmla="*/ 542898 h 3997941"/>
              <a:gd name="connsiteX32" fmla="*/ 10174147 w 12199717"/>
              <a:gd name="connsiteY32" fmla="*/ 537111 h 3997941"/>
              <a:gd name="connsiteX33" fmla="*/ 10781818 w 12199717"/>
              <a:gd name="connsiteY33" fmla="*/ 525536 h 3997941"/>
              <a:gd name="connsiteX34" fmla="*/ 10984375 w 12199717"/>
              <a:gd name="connsiteY34" fmla="*/ 513961 h 3997941"/>
              <a:gd name="connsiteX35" fmla="*/ 11129059 w 12199717"/>
              <a:gd name="connsiteY35" fmla="*/ 508174 h 3997941"/>
              <a:gd name="connsiteX36" fmla="*/ 11308466 w 12199717"/>
              <a:gd name="connsiteY36" fmla="*/ 496599 h 3997941"/>
              <a:gd name="connsiteX37" fmla="*/ 11412638 w 12199717"/>
              <a:gd name="connsiteY37" fmla="*/ 490812 h 3997941"/>
              <a:gd name="connsiteX38" fmla="*/ 11603621 w 12199717"/>
              <a:gd name="connsiteY38" fmla="*/ 479237 h 3997941"/>
              <a:gd name="connsiteX39" fmla="*/ 11719367 w 12199717"/>
              <a:gd name="connsiteY39" fmla="*/ 473450 h 3997941"/>
              <a:gd name="connsiteX40" fmla="*/ 11979798 w 12199717"/>
              <a:gd name="connsiteY40" fmla="*/ 467663 h 3997941"/>
              <a:gd name="connsiteX41" fmla="*/ 12026097 w 12199717"/>
              <a:gd name="connsiteY41" fmla="*/ 461875 h 3997941"/>
              <a:gd name="connsiteX42" fmla="*/ 12130269 w 12199717"/>
              <a:gd name="connsiteY42" fmla="*/ 450301 h 3997941"/>
              <a:gd name="connsiteX43" fmla="*/ 12170780 w 12199717"/>
              <a:gd name="connsiteY43" fmla="*/ 438726 h 3997941"/>
              <a:gd name="connsiteX44" fmla="*/ 12193929 w 12199717"/>
              <a:gd name="connsiteY44" fmla="*/ 432939 h 3997941"/>
              <a:gd name="connsiteX45" fmla="*/ 12199717 w 12199717"/>
              <a:gd name="connsiteY45" fmla="*/ 3997941 h 3997941"/>
              <a:gd name="connsiteX46" fmla="*/ 0 w 12199717"/>
              <a:gd name="connsiteY4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868365 w 12199717"/>
              <a:gd name="connsiteY7" fmla="*/ 548685 h 3997941"/>
              <a:gd name="connsiteX8" fmla="*/ 5955175 w 12199717"/>
              <a:gd name="connsiteY8" fmla="*/ 566047 h 3997941"/>
              <a:gd name="connsiteX9" fmla="*/ 6013048 w 12199717"/>
              <a:gd name="connsiteY9" fmla="*/ 583409 h 3997941"/>
              <a:gd name="connsiteX10" fmla="*/ 6117221 w 12199717"/>
              <a:gd name="connsiteY10" fmla="*/ 594984 h 3997941"/>
              <a:gd name="connsiteX11" fmla="*/ 6140370 w 12199717"/>
              <a:gd name="connsiteY11" fmla="*/ 600771 h 3997941"/>
              <a:gd name="connsiteX12" fmla="*/ 6279266 w 12199717"/>
              <a:gd name="connsiteY12" fmla="*/ 612346 h 3997941"/>
              <a:gd name="connsiteX13" fmla="*/ 6412375 w 12199717"/>
              <a:gd name="connsiteY13" fmla="*/ 618133 h 3997941"/>
              <a:gd name="connsiteX14" fmla="*/ 6585995 w 12199717"/>
              <a:gd name="connsiteY14" fmla="*/ 629708 h 3997941"/>
              <a:gd name="connsiteX15" fmla="*/ 6690167 w 12199717"/>
              <a:gd name="connsiteY15" fmla="*/ 635495 h 3997941"/>
              <a:gd name="connsiteX16" fmla="*/ 7275316 w 12199717"/>
              <a:gd name="connsiteY16" fmla="*/ 658645 h 3997941"/>
              <a:gd name="connsiteX17" fmla="*/ 8165940 w 12199717"/>
              <a:gd name="connsiteY17" fmla="*/ 676007 h 3997941"/>
              <a:gd name="connsiteX18" fmla="*/ 9427580 w 12199717"/>
              <a:gd name="connsiteY18" fmla="*/ 658645 h 3997941"/>
              <a:gd name="connsiteX19" fmla="*/ 9531752 w 12199717"/>
              <a:gd name="connsiteY19" fmla="*/ 647070 h 3997941"/>
              <a:gd name="connsiteX20" fmla="*/ 9647499 w 12199717"/>
              <a:gd name="connsiteY20" fmla="*/ 635495 h 3997941"/>
              <a:gd name="connsiteX21" fmla="*/ 9751671 w 12199717"/>
              <a:gd name="connsiteY21" fmla="*/ 623921 h 3997941"/>
              <a:gd name="connsiteX22" fmla="*/ 9878993 w 12199717"/>
              <a:gd name="connsiteY22" fmla="*/ 612346 h 3997941"/>
              <a:gd name="connsiteX23" fmla="*/ 9925291 w 12199717"/>
              <a:gd name="connsiteY23" fmla="*/ 600771 h 3997941"/>
              <a:gd name="connsiteX24" fmla="*/ 9948441 w 12199717"/>
              <a:gd name="connsiteY24" fmla="*/ 594984 h 3997941"/>
              <a:gd name="connsiteX25" fmla="*/ 9983165 w 12199717"/>
              <a:gd name="connsiteY25" fmla="*/ 583409 h 3997941"/>
              <a:gd name="connsiteX26" fmla="*/ 10017889 w 12199717"/>
              <a:gd name="connsiteY26" fmla="*/ 577622 h 3997941"/>
              <a:gd name="connsiteX27" fmla="*/ 10046826 w 12199717"/>
              <a:gd name="connsiteY27" fmla="*/ 566047 h 3997941"/>
              <a:gd name="connsiteX28" fmla="*/ 10081550 w 12199717"/>
              <a:gd name="connsiteY28" fmla="*/ 560260 h 3997941"/>
              <a:gd name="connsiteX29" fmla="*/ 10098912 w 12199717"/>
              <a:gd name="connsiteY29" fmla="*/ 548685 h 3997941"/>
              <a:gd name="connsiteX30" fmla="*/ 10116274 w 12199717"/>
              <a:gd name="connsiteY30" fmla="*/ 542898 h 3997941"/>
              <a:gd name="connsiteX31" fmla="*/ 10174147 w 12199717"/>
              <a:gd name="connsiteY31" fmla="*/ 537111 h 3997941"/>
              <a:gd name="connsiteX32" fmla="*/ 10781818 w 12199717"/>
              <a:gd name="connsiteY32" fmla="*/ 525536 h 3997941"/>
              <a:gd name="connsiteX33" fmla="*/ 10984375 w 12199717"/>
              <a:gd name="connsiteY33" fmla="*/ 513961 h 3997941"/>
              <a:gd name="connsiteX34" fmla="*/ 11129059 w 12199717"/>
              <a:gd name="connsiteY34" fmla="*/ 508174 h 3997941"/>
              <a:gd name="connsiteX35" fmla="*/ 11308466 w 12199717"/>
              <a:gd name="connsiteY35" fmla="*/ 496599 h 3997941"/>
              <a:gd name="connsiteX36" fmla="*/ 11412638 w 12199717"/>
              <a:gd name="connsiteY36" fmla="*/ 490812 h 3997941"/>
              <a:gd name="connsiteX37" fmla="*/ 11603621 w 12199717"/>
              <a:gd name="connsiteY37" fmla="*/ 479237 h 3997941"/>
              <a:gd name="connsiteX38" fmla="*/ 11719367 w 12199717"/>
              <a:gd name="connsiteY38" fmla="*/ 473450 h 3997941"/>
              <a:gd name="connsiteX39" fmla="*/ 11979798 w 12199717"/>
              <a:gd name="connsiteY39" fmla="*/ 467663 h 3997941"/>
              <a:gd name="connsiteX40" fmla="*/ 12026097 w 12199717"/>
              <a:gd name="connsiteY40" fmla="*/ 461875 h 3997941"/>
              <a:gd name="connsiteX41" fmla="*/ 12130269 w 12199717"/>
              <a:gd name="connsiteY41" fmla="*/ 450301 h 3997941"/>
              <a:gd name="connsiteX42" fmla="*/ 12170780 w 12199717"/>
              <a:gd name="connsiteY42" fmla="*/ 438726 h 3997941"/>
              <a:gd name="connsiteX43" fmla="*/ 12193929 w 12199717"/>
              <a:gd name="connsiteY43" fmla="*/ 432939 h 3997941"/>
              <a:gd name="connsiteX44" fmla="*/ 12199717 w 12199717"/>
              <a:gd name="connsiteY44" fmla="*/ 3997941 h 3997941"/>
              <a:gd name="connsiteX45" fmla="*/ 0 w 12199717"/>
              <a:gd name="connsiteY4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955175 w 12199717"/>
              <a:gd name="connsiteY7" fmla="*/ 566047 h 3997941"/>
              <a:gd name="connsiteX8" fmla="*/ 6013048 w 12199717"/>
              <a:gd name="connsiteY8" fmla="*/ 583409 h 3997941"/>
              <a:gd name="connsiteX9" fmla="*/ 6117221 w 12199717"/>
              <a:gd name="connsiteY9" fmla="*/ 594984 h 3997941"/>
              <a:gd name="connsiteX10" fmla="*/ 6140370 w 12199717"/>
              <a:gd name="connsiteY10" fmla="*/ 600771 h 3997941"/>
              <a:gd name="connsiteX11" fmla="*/ 6279266 w 12199717"/>
              <a:gd name="connsiteY11" fmla="*/ 612346 h 3997941"/>
              <a:gd name="connsiteX12" fmla="*/ 6412375 w 12199717"/>
              <a:gd name="connsiteY12" fmla="*/ 618133 h 3997941"/>
              <a:gd name="connsiteX13" fmla="*/ 6585995 w 12199717"/>
              <a:gd name="connsiteY13" fmla="*/ 629708 h 3997941"/>
              <a:gd name="connsiteX14" fmla="*/ 6690167 w 12199717"/>
              <a:gd name="connsiteY14" fmla="*/ 635495 h 3997941"/>
              <a:gd name="connsiteX15" fmla="*/ 7275316 w 12199717"/>
              <a:gd name="connsiteY15" fmla="*/ 658645 h 3997941"/>
              <a:gd name="connsiteX16" fmla="*/ 8165940 w 12199717"/>
              <a:gd name="connsiteY16" fmla="*/ 676007 h 3997941"/>
              <a:gd name="connsiteX17" fmla="*/ 9427580 w 12199717"/>
              <a:gd name="connsiteY17" fmla="*/ 658645 h 3997941"/>
              <a:gd name="connsiteX18" fmla="*/ 9531752 w 12199717"/>
              <a:gd name="connsiteY18" fmla="*/ 647070 h 3997941"/>
              <a:gd name="connsiteX19" fmla="*/ 9647499 w 12199717"/>
              <a:gd name="connsiteY19" fmla="*/ 635495 h 3997941"/>
              <a:gd name="connsiteX20" fmla="*/ 9751671 w 12199717"/>
              <a:gd name="connsiteY20" fmla="*/ 623921 h 3997941"/>
              <a:gd name="connsiteX21" fmla="*/ 9878993 w 12199717"/>
              <a:gd name="connsiteY21" fmla="*/ 612346 h 3997941"/>
              <a:gd name="connsiteX22" fmla="*/ 9925291 w 12199717"/>
              <a:gd name="connsiteY22" fmla="*/ 600771 h 3997941"/>
              <a:gd name="connsiteX23" fmla="*/ 9948441 w 12199717"/>
              <a:gd name="connsiteY23" fmla="*/ 594984 h 3997941"/>
              <a:gd name="connsiteX24" fmla="*/ 9983165 w 12199717"/>
              <a:gd name="connsiteY24" fmla="*/ 583409 h 3997941"/>
              <a:gd name="connsiteX25" fmla="*/ 10017889 w 12199717"/>
              <a:gd name="connsiteY25" fmla="*/ 577622 h 3997941"/>
              <a:gd name="connsiteX26" fmla="*/ 10046826 w 12199717"/>
              <a:gd name="connsiteY26" fmla="*/ 566047 h 3997941"/>
              <a:gd name="connsiteX27" fmla="*/ 10081550 w 12199717"/>
              <a:gd name="connsiteY27" fmla="*/ 560260 h 3997941"/>
              <a:gd name="connsiteX28" fmla="*/ 10098912 w 12199717"/>
              <a:gd name="connsiteY28" fmla="*/ 548685 h 3997941"/>
              <a:gd name="connsiteX29" fmla="*/ 10116274 w 12199717"/>
              <a:gd name="connsiteY29" fmla="*/ 542898 h 3997941"/>
              <a:gd name="connsiteX30" fmla="*/ 10174147 w 12199717"/>
              <a:gd name="connsiteY30" fmla="*/ 537111 h 3997941"/>
              <a:gd name="connsiteX31" fmla="*/ 10781818 w 12199717"/>
              <a:gd name="connsiteY31" fmla="*/ 525536 h 3997941"/>
              <a:gd name="connsiteX32" fmla="*/ 10984375 w 12199717"/>
              <a:gd name="connsiteY32" fmla="*/ 513961 h 3997941"/>
              <a:gd name="connsiteX33" fmla="*/ 11129059 w 12199717"/>
              <a:gd name="connsiteY33" fmla="*/ 508174 h 3997941"/>
              <a:gd name="connsiteX34" fmla="*/ 11308466 w 12199717"/>
              <a:gd name="connsiteY34" fmla="*/ 496599 h 3997941"/>
              <a:gd name="connsiteX35" fmla="*/ 11412638 w 12199717"/>
              <a:gd name="connsiteY35" fmla="*/ 490812 h 3997941"/>
              <a:gd name="connsiteX36" fmla="*/ 11603621 w 12199717"/>
              <a:gd name="connsiteY36" fmla="*/ 479237 h 3997941"/>
              <a:gd name="connsiteX37" fmla="*/ 11719367 w 12199717"/>
              <a:gd name="connsiteY37" fmla="*/ 473450 h 3997941"/>
              <a:gd name="connsiteX38" fmla="*/ 11979798 w 12199717"/>
              <a:gd name="connsiteY38" fmla="*/ 467663 h 3997941"/>
              <a:gd name="connsiteX39" fmla="*/ 12026097 w 12199717"/>
              <a:gd name="connsiteY39" fmla="*/ 461875 h 3997941"/>
              <a:gd name="connsiteX40" fmla="*/ 12130269 w 12199717"/>
              <a:gd name="connsiteY40" fmla="*/ 450301 h 3997941"/>
              <a:gd name="connsiteX41" fmla="*/ 12170780 w 12199717"/>
              <a:gd name="connsiteY41" fmla="*/ 438726 h 3997941"/>
              <a:gd name="connsiteX42" fmla="*/ 12193929 w 12199717"/>
              <a:gd name="connsiteY42" fmla="*/ 432939 h 3997941"/>
              <a:gd name="connsiteX43" fmla="*/ 12199717 w 12199717"/>
              <a:gd name="connsiteY43" fmla="*/ 3997941 h 3997941"/>
              <a:gd name="connsiteX44" fmla="*/ 0 w 12199717"/>
              <a:gd name="connsiteY4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955175 w 12199717"/>
              <a:gd name="connsiteY7" fmla="*/ 566047 h 3997941"/>
              <a:gd name="connsiteX8" fmla="*/ 6117221 w 12199717"/>
              <a:gd name="connsiteY8" fmla="*/ 594984 h 3997941"/>
              <a:gd name="connsiteX9" fmla="*/ 6140370 w 12199717"/>
              <a:gd name="connsiteY9" fmla="*/ 600771 h 3997941"/>
              <a:gd name="connsiteX10" fmla="*/ 6279266 w 12199717"/>
              <a:gd name="connsiteY10" fmla="*/ 612346 h 3997941"/>
              <a:gd name="connsiteX11" fmla="*/ 6412375 w 12199717"/>
              <a:gd name="connsiteY11" fmla="*/ 618133 h 3997941"/>
              <a:gd name="connsiteX12" fmla="*/ 6585995 w 12199717"/>
              <a:gd name="connsiteY12" fmla="*/ 629708 h 3997941"/>
              <a:gd name="connsiteX13" fmla="*/ 6690167 w 12199717"/>
              <a:gd name="connsiteY13" fmla="*/ 635495 h 3997941"/>
              <a:gd name="connsiteX14" fmla="*/ 7275316 w 12199717"/>
              <a:gd name="connsiteY14" fmla="*/ 658645 h 3997941"/>
              <a:gd name="connsiteX15" fmla="*/ 8165940 w 12199717"/>
              <a:gd name="connsiteY15" fmla="*/ 676007 h 3997941"/>
              <a:gd name="connsiteX16" fmla="*/ 9427580 w 12199717"/>
              <a:gd name="connsiteY16" fmla="*/ 658645 h 3997941"/>
              <a:gd name="connsiteX17" fmla="*/ 9531752 w 12199717"/>
              <a:gd name="connsiteY17" fmla="*/ 647070 h 3997941"/>
              <a:gd name="connsiteX18" fmla="*/ 9647499 w 12199717"/>
              <a:gd name="connsiteY18" fmla="*/ 635495 h 3997941"/>
              <a:gd name="connsiteX19" fmla="*/ 9751671 w 12199717"/>
              <a:gd name="connsiteY19" fmla="*/ 623921 h 3997941"/>
              <a:gd name="connsiteX20" fmla="*/ 9878993 w 12199717"/>
              <a:gd name="connsiteY20" fmla="*/ 612346 h 3997941"/>
              <a:gd name="connsiteX21" fmla="*/ 9925291 w 12199717"/>
              <a:gd name="connsiteY21" fmla="*/ 600771 h 3997941"/>
              <a:gd name="connsiteX22" fmla="*/ 9948441 w 12199717"/>
              <a:gd name="connsiteY22" fmla="*/ 594984 h 3997941"/>
              <a:gd name="connsiteX23" fmla="*/ 9983165 w 12199717"/>
              <a:gd name="connsiteY23" fmla="*/ 583409 h 3997941"/>
              <a:gd name="connsiteX24" fmla="*/ 10017889 w 12199717"/>
              <a:gd name="connsiteY24" fmla="*/ 577622 h 3997941"/>
              <a:gd name="connsiteX25" fmla="*/ 10046826 w 12199717"/>
              <a:gd name="connsiteY25" fmla="*/ 566047 h 3997941"/>
              <a:gd name="connsiteX26" fmla="*/ 10081550 w 12199717"/>
              <a:gd name="connsiteY26" fmla="*/ 560260 h 3997941"/>
              <a:gd name="connsiteX27" fmla="*/ 10098912 w 12199717"/>
              <a:gd name="connsiteY27" fmla="*/ 548685 h 3997941"/>
              <a:gd name="connsiteX28" fmla="*/ 10116274 w 12199717"/>
              <a:gd name="connsiteY28" fmla="*/ 542898 h 3997941"/>
              <a:gd name="connsiteX29" fmla="*/ 10174147 w 12199717"/>
              <a:gd name="connsiteY29" fmla="*/ 537111 h 3997941"/>
              <a:gd name="connsiteX30" fmla="*/ 10781818 w 12199717"/>
              <a:gd name="connsiteY30" fmla="*/ 525536 h 3997941"/>
              <a:gd name="connsiteX31" fmla="*/ 10984375 w 12199717"/>
              <a:gd name="connsiteY31" fmla="*/ 513961 h 3997941"/>
              <a:gd name="connsiteX32" fmla="*/ 11129059 w 12199717"/>
              <a:gd name="connsiteY32" fmla="*/ 508174 h 3997941"/>
              <a:gd name="connsiteX33" fmla="*/ 11308466 w 12199717"/>
              <a:gd name="connsiteY33" fmla="*/ 496599 h 3997941"/>
              <a:gd name="connsiteX34" fmla="*/ 11412638 w 12199717"/>
              <a:gd name="connsiteY34" fmla="*/ 490812 h 3997941"/>
              <a:gd name="connsiteX35" fmla="*/ 11603621 w 12199717"/>
              <a:gd name="connsiteY35" fmla="*/ 479237 h 3997941"/>
              <a:gd name="connsiteX36" fmla="*/ 11719367 w 12199717"/>
              <a:gd name="connsiteY36" fmla="*/ 473450 h 3997941"/>
              <a:gd name="connsiteX37" fmla="*/ 11979798 w 12199717"/>
              <a:gd name="connsiteY37" fmla="*/ 467663 h 3997941"/>
              <a:gd name="connsiteX38" fmla="*/ 12026097 w 12199717"/>
              <a:gd name="connsiteY38" fmla="*/ 461875 h 3997941"/>
              <a:gd name="connsiteX39" fmla="*/ 12130269 w 12199717"/>
              <a:gd name="connsiteY39" fmla="*/ 450301 h 3997941"/>
              <a:gd name="connsiteX40" fmla="*/ 12170780 w 12199717"/>
              <a:gd name="connsiteY40" fmla="*/ 438726 h 3997941"/>
              <a:gd name="connsiteX41" fmla="*/ 12193929 w 12199717"/>
              <a:gd name="connsiteY41" fmla="*/ 432939 h 3997941"/>
              <a:gd name="connsiteX42" fmla="*/ 12199717 w 12199717"/>
              <a:gd name="connsiteY42" fmla="*/ 3997941 h 3997941"/>
              <a:gd name="connsiteX43" fmla="*/ 0 w 12199717"/>
              <a:gd name="connsiteY4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955175 w 12199717"/>
              <a:gd name="connsiteY6" fmla="*/ 566047 h 3997941"/>
              <a:gd name="connsiteX7" fmla="*/ 6117221 w 12199717"/>
              <a:gd name="connsiteY7" fmla="*/ 594984 h 3997941"/>
              <a:gd name="connsiteX8" fmla="*/ 6140370 w 12199717"/>
              <a:gd name="connsiteY8" fmla="*/ 600771 h 3997941"/>
              <a:gd name="connsiteX9" fmla="*/ 6279266 w 12199717"/>
              <a:gd name="connsiteY9" fmla="*/ 612346 h 3997941"/>
              <a:gd name="connsiteX10" fmla="*/ 6412375 w 12199717"/>
              <a:gd name="connsiteY10" fmla="*/ 618133 h 3997941"/>
              <a:gd name="connsiteX11" fmla="*/ 6585995 w 12199717"/>
              <a:gd name="connsiteY11" fmla="*/ 629708 h 3997941"/>
              <a:gd name="connsiteX12" fmla="*/ 6690167 w 12199717"/>
              <a:gd name="connsiteY12" fmla="*/ 635495 h 3997941"/>
              <a:gd name="connsiteX13" fmla="*/ 7275316 w 12199717"/>
              <a:gd name="connsiteY13" fmla="*/ 658645 h 3997941"/>
              <a:gd name="connsiteX14" fmla="*/ 8165940 w 12199717"/>
              <a:gd name="connsiteY14" fmla="*/ 676007 h 3997941"/>
              <a:gd name="connsiteX15" fmla="*/ 9427580 w 12199717"/>
              <a:gd name="connsiteY15" fmla="*/ 658645 h 3997941"/>
              <a:gd name="connsiteX16" fmla="*/ 9531752 w 12199717"/>
              <a:gd name="connsiteY16" fmla="*/ 647070 h 3997941"/>
              <a:gd name="connsiteX17" fmla="*/ 9647499 w 12199717"/>
              <a:gd name="connsiteY17" fmla="*/ 635495 h 3997941"/>
              <a:gd name="connsiteX18" fmla="*/ 9751671 w 12199717"/>
              <a:gd name="connsiteY18" fmla="*/ 623921 h 3997941"/>
              <a:gd name="connsiteX19" fmla="*/ 9878993 w 12199717"/>
              <a:gd name="connsiteY19" fmla="*/ 612346 h 3997941"/>
              <a:gd name="connsiteX20" fmla="*/ 9925291 w 12199717"/>
              <a:gd name="connsiteY20" fmla="*/ 600771 h 3997941"/>
              <a:gd name="connsiteX21" fmla="*/ 9948441 w 12199717"/>
              <a:gd name="connsiteY21" fmla="*/ 594984 h 3997941"/>
              <a:gd name="connsiteX22" fmla="*/ 9983165 w 12199717"/>
              <a:gd name="connsiteY22" fmla="*/ 583409 h 3997941"/>
              <a:gd name="connsiteX23" fmla="*/ 10017889 w 12199717"/>
              <a:gd name="connsiteY23" fmla="*/ 577622 h 3997941"/>
              <a:gd name="connsiteX24" fmla="*/ 10046826 w 12199717"/>
              <a:gd name="connsiteY24" fmla="*/ 566047 h 3997941"/>
              <a:gd name="connsiteX25" fmla="*/ 10081550 w 12199717"/>
              <a:gd name="connsiteY25" fmla="*/ 560260 h 3997941"/>
              <a:gd name="connsiteX26" fmla="*/ 10098912 w 12199717"/>
              <a:gd name="connsiteY26" fmla="*/ 548685 h 3997941"/>
              <a:gd name="connsiteX27" fmla="*/ 10116274 w 12199717"/>
              <a:gd name="connsiteY27" fmla="*/ 542898 h 3997941"/>
              <a:gd name="connsiteX28" fmla="*/ 10174147 w 12199717"/>
              <a:gd name="connsiteY28" fmla="*/ 537111 h 3997941"/>
              <a:gd name="connsiteX29" fmla="*/ 10781818 w 12199717"/>
              <a:gd name="connsiteY29" fmla="*/ 525536 h 3997941"/>
              <a:gd name="connsiteX30" fmla="*/ 10984375 w 12199717"/>
              <a:gd name="connsiteY30" fmla="*/ 513961 h 3997941"/>
              <a:gd name="connsiteX31" fmla="*/ 11129059 w 12199717"/>
              <a:gd name="connsiteY31" fmla="*/ 508174 h 3997941"/>
              <a:gd name="connsiteX32" fmla="*/ 11308466 w 12199717"/>
              <a:gd name="connsiteY32" fmla="*/ 496599 h 3997941"/>
              <a:gd name="connsiteX33" fmla="*/ 11412638 w 12199717"/>
              <a:gd name="connsiteY33" fmla="*/ 490812 h 3997941"/>
              <a:gd name="connsiteX34" fmla="*/ 11603621 w 12199717"/>
              <a:gd name="connsiteY34" fmla="*/ 479237 h 3997941"/>
              <a:gd name="connsiteX35" fmla="*/ 11719367 w 12199717"/>
              <a:gd name="connsiteY35" fmla="*/ 473450 h 3997941"/>
              <a:gd name="connsiteX36" fmla="*/ 11979798 w 12199717"/>
              <a:gd name="connsiteY36" fmla="*/ 467663 h 3997941"/>
              <a:gd name="connsiteX37" fmla="*/ 12026097 w 12199717"/>
              <a:gd name="connsiteY37" fmla="*/ 461875 h 3997941"/>
              <a:gd name="connsiteX38" fmla="*/ 12130269 w 12199717"/>
              <a:gd name="connsiteY38" fmla="*/ 450301 h 3997941"/>
              <a:gd name="connsiteX39" fmla="*/ 12170780 w 12199717"/>
              <a:gd name="connsiteY39" fmla="*/ 438726 h 3997941"/>
              <a:gd name="connsiteX40" fmla="*/ 12193929 w 12199717"/>
              <a:gd name="connsiteY40" fmla="*/ 432939 h 3997941"/>
              <a:gd name="connsiteX41" fmla="*/ 12199717 w 12199717"/>
              <a:gd name="connsiteY41" fmla="*/ 3997941 h 3997941"/>
              <a:gd name="connsiteX42" fmla="*/ 0 w 12199717"/>
              <a:gd name="connsiteY4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746831 w 12199717"/>
              <a:gd name="connsiteY4" fmla="*/ 525536 h 3997941"/>
              <a:gd name="connsiteX5" fmla="*/ 5955175 w 12199717"/>
              <a:gd name="connsiteY5" fmla="*/ 566047 h 3997941"/>
              <a:gd name="connsiteX6" fmla="*/ 6117221 w 12199717"/>
              <a:gd name="connsiteY6" fmla="*/ 594984 h 3997941"/>
              <a:gd name="connsiteX7" fmla="*/ 6140370 w 12199717"/>
              <a:gd name="connsiteY7" fmla="*/ 600771 h 3997941"/>
              <a:gd name="connsiteX8" fmla="*/ 6279266 w 12199717"/>
              <a:gd name="connsiteY8" fmla="*/ 612346 h 3997941"/>
              <a:gd name="connsiteX9" fmla="*/ 6412375 w 12199717"/>
              <a:gd name="connsiteY9" fmla="*/ 618133 h 3997941"/>
              <a:gd name="connsiteX10" fmla="*/ 6585995 w 12199717"/>
              <a:gd name="connsiteY10" fmla="*/ 629708 h 3997941"/>
              <a:gd name="connsiteX11" fmla="*/ 6690167 w 12199717"/>
              <a:gd name="connsiteY11" fmla="*/ 635495 h 3997941"/>
              <a:gd name="connsiteX12" fmla="*/ 7275316 w 12199717"/>
              <a:gd name="connsiteY12" fmla="*/ 658645 h 3997941"/>
              <a:gd name="connsiteX13" fmla="*/ 8165940 w 12199717"/>
              <a:gd name="connsiteY13" fmla="*/ 676007 h 3997941"/>
              <a:gd name="connsiteX14" fmla="*/ 9427580 w 12199717"/>
              <a:gd name="connsiteY14" fmla="*/ 658645 h 3997941"/>
              <a:gd name="connsiteX15" fmla="*/ 9531752 w 12199717"/>
              <a:gd name="connsiteY15" fmla="*/ 647070 h 3997941"/>
              <a:gd name="connsiteX16" fmla="*/ 9647499 w 12199717"/>
              <a:gd name="connsiteY16" fmla="*/ 635495 h 3997941"/>
              <a:gd name="connsiteX17" fmla="*/ 9751671 w 12199717"/>
              <a:gd name="connsiteY17" fmla="*/ 623921 h 3997941"/>
              <a:gd name="connsiteX18" fmla="*/ 9878993 w 12199717"/>
              <a:gd name="connsiteY18" fmla="*/ 612346 h 3997941"/>
              <a:gd name="connsiteX19" fmla="*/ 9925291 w 12199717"/>
              <a:gd name="connsiteY19" fmla="*/ 600771 h 3997941"/>
              <a:gd name="connsiteX20" fmla="*/ 9948441 w 12199717"/>
              <a:gd name="connsiteY20" fmla="*/ 594984 h 3997941"/>
              <a:gd name="connsiteX21" fmla="*/ 9983165 w 12199717"/>
              <a:gd name="connsiteY21" fmla="*/ 583409 h 3997941"/>
              <a:gd name="connsiteX22" fmla="*/ 10017889 w 12199717"/>
              <a:gd name="connsiteY22" fmla="*/ 577622 h 3997941"/>
              <a:gd name="connsiteX23" fmla="*/ 10046826 w 12199717"/>
              <a:gd name="connsiteY23" fmla="*/ 566047 h 3997941"/>
              <a:gd name="connsiteX24" fmla="*/ 10081550 w 12199717"/>
              <a:gd name="connsiteY24" fmla="*/ 560260 h 3997941"/>
              <a:gd name="connsiteX25" fmla="*/ 10098912 w 12199717"/>
              <a:gd name="connsiteY25" fmla="*/ 548685 h 3997941"/>
              <a:gd name="connsiteX26" fmla="*/ 10116274 w 12199717"/>
              <a:gd name="connsiteY26" fmla="*/ 542898 h 3997941"/>
              <a:gd name="connsiteX27" fmla="*/ 10174147 w 12199717"/>
              <a:gd name="connsiteY27" fmla="*/ 537111 h 3997941"/>
              <a:gd name="connsiteX28" fmla="*/ 10781818 w 12199717"/>
              <a:gd name="connsiteY28" fmla="*/ 525536 h 3997941"/>
              <a:gd name="connsiteX29" fmla="*/ 10984375 w 12199717"/>
              <a:gd name="connsiteY29" fmla="*/ 513961 h 3997941"/>
              <a:gd name="connsiteX30" fmla="*/ 11129059 w 12199717"/>
              <a:gd name="connsiteY30" fmla="*/ 508174 h 3997941"/>
              <a:gd name="connsiteX31" fmla="*/ 11308466 w 12199717"/>
              <a:gd name="connsiteY31" fmla="*/ 496599 h 3997941"/>
              <a:gd name="connsiteX32" fmla="*/ 11412638 w 12199717"/>
              <a:gd name="connsiteY32" fmla="*/ 490812 h 3997941"/>
              <a:gd name="connsiteX33" fmla="*/ 11603621 w 12199717"/>
              <a:gd name="connsiteY33" fmla="*/ 479237 h 3997941"/>
              <a:gd name="connsiteX34" fmla="*/ 11719367 w 12199717"/>
              <a:gd name="connsiteY34" fmla="*/ 473450 h 3997941"/>
              <a:gd name="connsiteX35" fmla="*/ 11979798 w 12199717"/>
              <a:gd name="connsiteY35" fmla="*/ 467663 h 3997941"/>
              <a:gd name="connsiteX36" fmla="*/ 12026097 w 12199717"/>
              <a:gd name="connsiteY36" fmla="*/ 461875 h 3997941"/>
              <a:gd name="connsiteX37" fmla="*/ 12130269 w 12199717"/>
              <a:gd name="connsiteY37" fmla="*/ 450301 h 3997941"/>
              <a:gd name="connsiteX38" fmla="*/ 12170780 w 12199717"/>
              <a:gd name="connsiteY38" fmla="*/ 438726 h 3997941"/>
              <a:gd name="connsiteX39" fmla="*/ 12193929 w 12199717"/>
              <a:gd name="connsiteY39" fmla="*/ 432939 h 3997941"/>
              <a:gd name="connsiteX40" fmla="*/ 12199717 w 12199717"/>
              <a:gd name="connsiteY40" fmla="*/ 3997941 h 3997941"/>
              <a:gd name="connsiteX41" fmla="*/ 0 w 12199717"/>
              <a:gd name="connsiteY4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955175 w 12199717"/>
              <a:gd name="connsiteY4" fmla="*/ 566047 h 3997941"/>
              <a:gd name="connsiteX5" fmla="*/ 6117221 w 12199717"/>
              <a:gd name="connsiteY5" fmla="*/ 594984 h 3997941"/>
              <a:gd name="connsiteX6" fmla="*/ 6140370 w 12199717"/>
              <a:gd name="connsiteY6" fmla="*/ 600771 h 3997941"/>
              <a:gd name="connsiteX7" fmla="*/ 6279266 w 12199717"/>
              <a:gd name="connsiteY7" fmla="*/ 612346 h 3997941"/>
              <a:gd name="connsiteX8" fmla="*/ 6412375 w 12199717"/>
              <a:gd name="connsiteY8" fmla="*/ 618133 h 3997941"/>
              <a:gd name="connsiteX9" fmla="*/ 6585995 w 12199717"/>
              <a:gd name="connsiteY9" fmla="*/ 629708 h 3997941"/>
              <a:gd name="connsiteX10" fmla="*/ 6690167 w 12199717"/>
              <a:gd name="connsiteY10" fmla="*/ 635495 h 3997941"/>
              <a:gd name="connsiteX11" fmla="*/ 7275316 w 12199717"/>
              <a:gd name="connsiteY11" fmla="*/ 658645 h 3997941"/>
              <a:gd name="connsiteX12" fmla="*/ 8165940 w 12199717"/>
              <a:gd name="connsiteY12" fmla="*/ 676007 h 3997941"/>
              <a:gd name="connsiteX13" fmla="*/ 9427580 w 12199717"/>
              <a:gd name="connsiteY13" fmla="*/ 658645 h 3997941"/>
              <a:gd name="connsiteX14" fmla="*/ 9531752 w 12199717"/>
              <a:gd name="connsiteY14" fmla="*/ 647070 h 3997941"/>
              <a:gd name="connsiteX15" fmla="*/ 9647499 w 12199717"/>
              <a:gd name="connsiteY15" fmla="*/ 635495 h 3997941"/>
              <a:gd name="connsiteX16" fmla="*/ 9751671 w 12199717"/>
              <a:gd name="connsiteY16" fmla="*/ 623921 h 3997941"/>
              <a:gd name="connsiteX17" fmla="*/ 9878993 w 12199717"/>
              <a:gd name="connsiteY17" fmla="*/ 612346 h 3997941"/>
              <a:gd name="connsiteX18" fmla="*/ 9925291 w 12199717"/>
              <a:gd name="connsiteY18" fmla="*/ 600771 h 3997941"/>
              <a:gd name="connsiteX19" fmla="*/ 9948441 w 12199717"/>
              <a:gd name="connsiteY19" fmla="*/ 594984 h 3997941"/>
              <a:gd name="connsiteX20" fmla="*/ 9983165 w 12199717"/>
              <a:gd name="connsiteY20" fmla="*/ 583409 h 3997941"/>
              <a:gd name="connsiteX21" fmla="*/ 10017889 w 12199717"/>
              <a:gd name="connsiteY21" fmla="*/ 577622 h 3997941"/>
              <a:gd name="connsiteX22" fmla="*/ 10046826 w 12199717"/>
              <a:gd name="connsiteY22" fmla="*/ 566047 h 3997941"/>
              <a:gd name="connsiteX23" fmla="*/ 10081550 w 12199717"/>
              <a:gd name="connsiteY23" fmla="*/ 560260 h 3997941"/>
              <a:gd name="connsiteX24" fmla="*/ 10098912 w 12199717"/>
              <a:gd name="connsiteY24" fmla="*/ 548685 h 3997941"/>
              <a:gd name="connsiteX25" fmla="*/ 10116274 w 12199717"/>
              <a:gd name="connsiteY25" fmla="*/ 542898 h 3997941"/>
              <a:gd name="connsiteX26" fmla="*/ 10174147 w 12199717"/>
              <a:gd name="connsiteY26" fmla="*/ 537111 h 3997941"/>
              <a:gd name="connsiteX27" fmla="*/ 10781818 w 12199717"/>
              <a:gd name="connsiteY27" fmla="*/ 525536 h 3997941"/>
              <a:gd name="connsiteX28" fmla="*/ 10984375 w 12199717"/>
              <a:gd name="connsiteY28" fmla="*/ 513961 h 3997941"/>
              <a:gd name="connsiteX29" fmla="*/ 11129059 w 12199717"/>
              <a:gd name="connsiteY29" fmla="*/ 508174 h 3997941"/>
              <a:gd name="connsiteX30" fmla="*/ 11308466 w 12199717"/>
              <a:gd name="connsiteY30" fmla="*/ 496599 h 3997941"/>
              <a:gd name="connsiteX31" fmla="*/ 11412638 w 12199717"/>
              <a:gd name="connsiteY31" fmla="*/ 490812 h 3997941"/>
              <a:gd name="connsiteX32" fmla="*/ 11603621 w 12199717"/>
              <a:gd name="connsiteY32" fmla="*/ 479237 h 3997941"/>
              <a:gd name="connsiteX33" fmla="*/ 11719367 w 12199717"/>
              <a:gd name="connsiteY33" fmla="*/ 473450 h 3997941"/>
              <a:gd name="connsiteX34" fmla="*/ 11979798 w 12199717"/>
              <a:gd name="connsiteY34" fmla="*/ 467663 h 3997941"/>
              <a:gd name="connsiteX35" fmla="*/ 12026097 w 12199717"/>
              <a:gd name="connsiteY35" fmla="*/ 461875 h 3997941"/>
              <a:gd name="connsiteX36" fmla="*/ 12130269 w 12199717"/>
              <a:gd name="connsiteY36" fmla="*/ 450301 h 3997941"/>
              <a:gd name="connsiteX37" fmla="*/ 12170780 w 12199717"/>
              <a:gd name="connsiteY37" fmla="*/ 438726 h 3997941"/>
              <a:gd name="connsiteX38" fmla="*/ 12193929 w 12199717"/>
              <a:gd name="connsiteY38" fmla="*/ 432939 h 3997941"/>
              <a:gd name="connsiteX39" fmla="*/ 12199717 w 12199717"/>
              <a:gd name="connsiteY39" fmla="*/ 3997941 h 3997941"/>
              <a:gd name="connsiteX40" fmla="*/ 0 w 12199717"/>
              <a:gd name="connsiteY4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140370 w 12199717"/>
              <a:gd name="connsiteY5" fmla="*/ 600771 h 3997941"/>
              <a:gd name="connsiteX6" fmla="*/ 6279266 w 12199717"/>
              <a:gd name="connsiteY6" fmla="*/ 612346 h 3997941"/>
              <a:gd name="connsiteX7" fmla="*/ 6412375 w 12199717"/>
              <a:gd name="connsiteY7" fmla="*/ 618133 h 3997941"/>
              <a:gd name="connsiteX8" fmla="*/ 6585995 w 12199717"/>
              <a:gd name="connsiteY8" fmla="*/ 629708 h 3997941"/>
              <a:gd name="connsiteX9" fmla="*/ 6690167 w 12199717"/>
              <a:gd name="connsiteY9" fmla="*/ 635495 h 3997941"/>
              <a:gd name="connsiteX10" fmla="*/ 7275316 w 12199717"/>
              <a:gd name="connsiteY10" fmla="*/ 658645 h 3997941"/>
              <a:gd name="connsiteX11" fmla="*/ 8165940 w 12199717"/>
              <a:gd name="connsiteY11" fmla="*/ 676007 h 3997941"/>
              <a:gd name="connsiteX12" fmla="*/ 9427580 w 12199717"/>
              <a:gd name="connsiteY12" fmla="*/ 658645 h 3997941"/>
              <a:gd name="connsiteX13" fmla="*/ 9531752 w 12199717"/>
              <a:gd name="connsiteY13" fmla="*/ 647070 h 3997941"/>
              <a:gd name="connsiteX14" fmla="*/ 9647499 w 12199717"/>
              <a:gd name="connsiteY14" fmla="*/ 635495 h 3997941"/>
              <a:gd name="connsiteX15" fmla="*/ 9751671 w 12199717"/>
              <a:gd name="connsiteY15" fmla="*/ 623921 h 3997941"/>
              <a:gd name="connsiteX16" fmla="*/ 9878993 w 12199717"/>
              <a:gd name="connsiteY16" fmla="*/ 612346 h 3997941"/>
              <a:gd name="connsiteX17" fmla="*/ 9925291 w 12199717"/>
              <a:gd name="connsiteY17" fmla="*/ 600771 h 3997941"/>
              <a:gd name="connsiteX18" fmla="*/ 9948441 w 12199717"/>
              <a:gd name="connsiteY18" fmla="*/ 594984 h 3997941"/>
              <a:gd name="connsiteX19" fmla="*/ 9983165 w 12199717"/>
              <a:gd name="connsiteY19" fmla="*/ 583409 h 3997941"/>
              <a:gd name="connsiteX20" fmla="*/ 10017889 w 12199717"/>
              <a:gd name="connsiteY20" fmla="*/ 577622 h 3997941"/>
              <a:gd name="connsiteX21" fmla="*/ 10046826 w 12199717"/>
              <a:gd name="connsiteY21" fmla="*/ 566047 h 3997941"/>
              <a:gd name="connsiteX22" fmla="*/ 10081550 w 12199717"/>
              <a:gd name="connsiteY22" fmla="*/ 560260 h 3997941"/>
              <a:gd name="connsiteX23" fmla="*/ 10098912 w 12199717"/>
              <a:gd name="connsiteY23" fmla="*/ 548685 h 3997941"/>
              <a:gd name="connsiteX24" fmla="*/ 10116274 w 12199717"/>
              <a:gd name="connsiteY24" fmla="*/ 542898 h 3997941"/>
              <a:gd name="connsiteX25" fmla="*/ 10174147 w 12199717"/>
              <a:gd name="connsiteY25" fmla="*/ 537111 h 3997941"/>
              <a:gd name="connsiteX26" fmla="*/ 10781818 w 12199717"/>
              <a:gd name="connsiteY26" fmla="*/ 525536 h 3997941"/>
              <a:gd name="connsiteX27" fmla="*/ 10984375 w 12199717"/>
              <a:gd name="connsiteY27" fmla="*/ 513961 h 3997941"/>
              <a:gd name="connsiteX28" fmla="*/ 11129059 w 12199717"/>
              <a:gd name="connsiteY28" fmla="*/ 508174 h 3997941"/>
              <a:gd name="connsiteX29" fmla="*/ 11308466 w 12199717"/>
              <a:gd name="connsiteY29" fmla="*/ 496599 h 3997941"/>
              <a:gd name="connsiteX30" fmla="*/ 11412638 w 12199717"/>
              <a:gd name="connsiteY30" fmla="*/ 490812 h 3997941"/>
              <a:gd name="connsiteX31" fmla="*/ 11603621 w 12199717"/>
              <a:gd name="connsiteY31" fmla="*/ 479237 h 3997941"/>
              <a:gd name="connsiteX32" fmla="*/ 11719367 w 12199717"/>
              <a:gd name="connsiteY32" fmla="*/ 473450 h 3997941"/>
              <a:gd name="connsiteX33" fmla="*/ 11979798 w 12199717"/>
              <a:gd name="connsiteY33" fmla="*/ 467663 h 3997941"/>
              <a:gd name="connsiteX34" fmla="*/ 12026097 w 12199717"/>
              <a:gd name="connsiteY34" fmla="*/ 461875 h 3997941"/>
              <a:gd name="connsiteX35" fmla="*/ 12130269 w 12199717"/>
              <a:gd name="connsiteY35" fmla="*/ 450301 h 3997941"/>
              <a:gd name="connsiteX36" fmla="*/ 12170780 w 12199717"/>
              <a:gd name="connsiteY36" fmla="*/ 438726 h 3997941"/>
              <a:gd name="connsiteX37" fmla="*/ 12193929 w 12199717"/>
              <a:gd name="connsiteY37" fmla="*/ 432939 h 3997941"/>
              <a:gd name="connsiteX38" fmla="*/ 12199717 w 12199717"/>
              <a:gd name="connsiteY38" fmla="*/ 3997941 h 3997941"/>
              <a:gd name="connsiteX39" fmla="*/ 0 w 12199717"/>
              <a:gd name="connsiteY3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140370 w 12199717"/>
              <a:gd name="connsiteY5" fmla="*/ 600771 h 3997941"/>
              <a:gd name="connsiteX6" fmla="*/ 6412375 w 12199717"/>
              <a:gd name="connsiteY6" fmla="*/ 618133 h 3997941"/>
              <a:gd name="connsiteX7" fmla="*/ 6585995 w 12199717"/>
              <a:gd name="connsiteY7" fmla="*/ 629708 h 3997941"/>
              <a:gd name="connsiteX8" fmla="*/ 6690167 w 12199717"/>
              <a:gd name="connsiteY8" fmla="*/ 635495 h 3997941"/>
              <a:gd name="connsiteX9" fmla="*/ 7275316 w 12199717"/>
              <a:gd name="connsiteY9" fmla="*/ 658645 h 3997941"/>
              <a:gd name="connsiteX10" fmla="*/ 8165940 w 12199717"/>
              <a:gd name="connsiteY10" fmla="*/ 676007 h 3997941"/>
              <a:gd name="connsiteX11" fmla="*/ 9427580 w 12199717"/>
              <a:gd name="connsiteY11" fmla="*/ 658645 h 3997941"/>
              <a:gd name="connsiteX12" fmla="*/ 9531752 w 12199717"/>
              <a:gd name="connsiteY12" fmla="*/ 647070 h 3997941"/>
              <a:gd name="connsiteX13" fmla="*/ 9647499 w 12199717"/>
              <a:gd name="connsiteY13" fmla="*/ 635495 h 3997941"/>
              <a:gd name="connsiteX14" fmla="*/ 9751671 w 12199717"/>
              <a:gd name="connsiteY14" fmla="*/ 623921 h 3997941"/>
              <a:gd name="connsiteX15" fmla="*/ 9878993 w 12199717"/>
              <a:gd name="connsiteY15" fmla="*/ 612346 h 3997941"/>
              <a:gd name="connsiteX16" fmla="*/ 9925291 w 12199717"/>
              <a:gd name="connsiteY16" fmla="*/ 600771 h 3997941"/>
              <a:gd name="connsiteX17" fmla="*/ 9948441 w 12199717"/>
              <a:gd name="connsiteY17" fmla="*/ 594984 h 3997941"/>
              <a:gd name="connsiteX18" fmla="*/ 9983165 w 12199717"/>
              <a:gd name="connsiteY18" fmla="*/ 583409 h 3997941"/>
              <a:gd name="connsiteX19" fmla="*/ 10017889 w 12199717"/>
              <a:gd name="connsiteY19" fmla="*/ 577622 h 3997941"/>
              <a:gd name="connsiteX20" fmla="*/ 10046826 w 12199717"/>
              <a:gd name="connsiteY20" fmla="*/ 566047 h 3997941"/>
              <a:gd name="connsiteX21" fmla="*/ 10081550 w 12199717"/>
              <a:gd name="connsiteY21" fmla="*/ 560260 h 3997941"/>
              <a:gd name="connsiteX22" fmla="*/ 10098912 w 12199717"/>
              <a:gd name="connsiteY22" fmla="*/ 548685 h 3997941"/>
              <a:gd name="connsiteX23" fmla="*/ 10116274 w 12199717"/>
              <a:gd name="connsiteY23" fmla="*/ 542898 h 3997941"/>
              <a:gd name="connsiteX24" fmla="*/ 10174147 w 12199717"/>
              <a:gd name="connsiteY24" fmla="*/ 537111 h 3997941"/>
              <a:gd name="connsiteX25" fmla="*/ 10781818 w 12199717"/>
              <a:gd name="connsiteY25" fmla="*/ 525536 h 3997941"/>
              <a:gd name="connsiteX26" fmla="*/ 10984375 w 12199717"/>
              <a:gd name="connsiteY26" fmla="*/ 513961 h 3997941"/>
              <a:gd name="connsiteX27" fmla="*/ 11129059 w 12199717"/>
              <a:gd name="connsiteY27" fmla="*/ 508174 h 3997941"/>
              <a:gd name="connsiteX28" fmla="*/ 11308466 w 12199717"/>
              <a:gd name="connsiteY28" fmla="*/ 496599 h 3997941"/>
              <a:gd name="connsiteX29" fmla="*/ 11412638 w 12199717"/>
              <a:gd name="connsiteY29" fmla="*/ 490812 h 3997941"/>
              <a:gd name="connsiteX30" fmla="*/ 11603621 w 12199717"/>
              <a:gd name="connsiteY30" fmla="*/ 479237 h 3997941"/>
              <a:gd name="connsiteX31" fmla="*/ 11719367 w 12199717"/>
              <a:gd name="connsiteY31" fmla="*/ 473450 h 3997941"/>
              <a:gd name="connsiteX32" fmla="*/ 11979798 w 12199717"/>
              <a:gd name="connsiteY32" fmla="*/ 467663 h 3997941"/>
              <a:gd name="connsiteX33" fmla="*/ 12026097 w 12199717"/>
              <a:gd name="connsiteY33" fmla="*/ 461875 h 3997941"/>
              <a:gd name="connsiteX34" fmla="*/ 12130269 w 12199717"/>
              <a:gd name="connsiteY34" fmla="*/ 450301 h 3997941"/>
              <a:gd name="connsiteX35" fmla="*/ 12170780 w 12199717"/>
              <a:gd name="connsiteY35" fmla="*/ 438726 h 3997941"/>
              <a:gd name="connsiteX36" fmla="*/ 12193929 w 12199717"/>
              <a:gd name="connsiteY36" fmla="*/ 432939 h 3997941"/>
              <a:gd name="connsiteX37" fmla="*/ 12199717 w 12199717"/>
              <a:gd name="connsiteY37" fmla="*/ 3997941 h 3997941"/>
              <a:gd name="connsiteX38" fmla="*/ 0 w 12199717"/>
              <a:gd name="connsiteY3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412375 w 12199717"/>
              <a:gd name="connsiteY5" fmla="*/ 618133 h 3997941"/>
              <a:gd name="connsiteX6" fmla="*/ 6585995 w 12199717"/>
              <a:gd name="connsiteY6" fmla="*/ 629708 h 3997941"/>
              <a:gd name="connsiteX7" fmla="*/ 6690167 w 12199717"/>
              <a:gd name="connsiteY7" fmla="*/ 635495 h 3997941"/>
              <a:gd name="connsiteX8" fmla="*/ 7275316 w 12199717"/>
              <a:gd name="connsiteY8" fmla="*/ 658645 h 3997941"/>
              <a:gd name="connsiteX9" fmla="*/ 8165940 w 12199717"/>
              <a:gd name="connsiteY9" fmla="*/ 676007 h 3997941"/>
              <a:gd name="connsiteX10" fmla="*/ 9427580 w 12199717"/>
              <a:gd name="connsiteY10" fmla="*/ 658645 h 3997941"/>
              <a:gd name="connsiteX11" fmla="*/ 9531752 w 12199717"/>
              <a:gd name="connsiteY11" fmla="*/ 647070 h 3997941"/>
              <a:gd name="connsiteX12" fmla="*/ 9647499 w 12199717"/>
              <a:gd name="connsiteY12" fmla="*/ 635495 h 3997941"/>
              <a:gd name="connsiteX13" fmla="*/ 9751671 w 12199717"/>
              <a:gd name="connsiteY13" fmla="*/ 623921 h 3997941"/>
              <a:gd name="connsiteX14" fmla="*/ 9878993 w 12199717"/>
              <a:gd name="connsiteY14" fmla="*/ 612346 h 3997941"/>
              <a:gd name="connsiteX15" fmla="*/ 9925291 w 12199717"/>
              <a:gd name="connsiteY15" fmla="*/ 600771 h 3997941"/>
              <a:gd name="connsiteX16" fmla="*/ 9948441 w 12199717"/>
              <a:gd name="connsiteY16" fmla="*/ 594984 h 3997941"/>
              <a:gd name="connsiteX17" fmla="*/ 9983165 w 12199717"/>
              <a:gd name="connsiteY17" fmla="*/ 583409 h 3997941"/>
              <a:gd name="connsiteX18" fmla="*/ 10017889 w 12199717"/>
              <a:gd name="connsiteY18" fmla="*/ 577622 h 3997941"/>
              <a:gd name="connsiteX19" fmla="*/ 10046826 w 12199717"/>
              <a:gd name="connsiteY19" fmla="*/ 566047 h 3997941"/>
              <a:gd name="connsiteX20" fmla="*/ 10081550 w 12199717"/>
              <a:gd name="connsiteY20" fmla="*/ 560260 h 3997941"/>
              <a:gd name="connsiteX21" fmla="*/ 10098912 w 12199717"/>
              <a:gd name="connsiteY21" fmla="*/ 548685 h 3997941"/>
              <a:gd name="connsiteX22" fmla="*/ 10116274 w 12199717"/>
              <a:gd name="connsiteY22" fmla="*/ 542898 h 3997941"/>
              <a:gd name="connsiteX23" fmla="*/ 10174147 w 12199717"/>
              <a:gd name="connsiteY23" fmla="*/ 537111 h 3997941"/>
              <a:gd name="connsiteX24" fmla="*/ 10781818 w 12199717"/>
              <a:gd name="connsiteY24" fmla="*/ 525536 h 3997941"/>
              <a:gd name="connsiteX25" fmla="*/ 10984375 w 12199717"/>
              <a:gd name="connsiteY25" fmla="*/ 513961 h 3997941"/>
              <a:gd name="connsiteX26" fmla="*/ 11129059 w 12199717"/>
              <a:gd name="connsiteY26" fmla="*/ 508174 h 3997941"/>
              <a:gd name="connsiteX27" fmla="*/ 11308466 w 12199717"/>
              <a:gd name="connsiteY27" fmla="*/ 496599 h 3997941"/>
              <a:gd name="connsiteX28" fmla="*/ 11412638 w 12199717"/>
              <a:gd name="connsiteY28" fmla="*/ 490812 h 3997941"/>
              <a:gd name="connsiteX29" fmla="*/ 11603621 w 12199717"/>
              <a:gd name="connsiteY29" fmla="*/ 479237 h 3997941"/>
              <a:gd name="connsiteX30" fmla="*/ 11719367 w 12199717"/>
              <a:gd name="connsiteY30" fmla="*/ 473450 h 3997941"/>
              <a:gd name="connsiteX31" fmla="*/ 11979798 w 12199717"/>
              <a:gd name="connsiteY31" fmla="*/ 467663 h 3997941"/>
              <a:gd name="connsiteX32" fmla="*/ 12026097 w 12199717"/>
              <a:gd name="connsiteY32" fmla="*/ 461875 h 3997941"/>
              <a:gd name="connsiteX33" fmla="*/ 12130269 w 12199717"/>
              <a:gd name="connsiteY33" fmla="*/ 450301 h 3997941"/>
              <a:gd name="connsiteX34" fmla="*/ 12170780 w 12199717"/>
              <a:gd name="connsiteY34" fmla="*/ 438726 h 3997941"/>
              <a:gd name="connsiteX35" fmla="*/ 12193929 w 12199717"/>
              <a:gd name="connsiteY35" fmla="*/ 432939 h 3997941"/>
              <a:gd name="connsiteX36" fmla="*/ 12199717 w 12199717"/>
              <a:gd name="connsiteY36" fmla="*/ 3997941 h 3997941"/>
              <a:gd name="connsiteX37" fmla="*/ 0 w 12199717"/>
              <a:gd name="connsiteY3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412375 w 12199717"/>
              <a:gd name="connsiteY4" fmla="*/ 618133 h 3997941"/>
              <a:gd name="connsiteX5" fmla="*/ 6585995 w 12199717"/>
              <a:gd name="connsiteY5" fmla="*/ 629708 h 3997941"/>
              <a:gd name="connsiteX6" fmla="*/ 6690167 w 12199717"/>
              <a:gd name="connsiteY6" fmla="*/ 635495 h 3997941"/>
              <a:gd name="connsiteX7" fmla="*/ 7275316 w 12199717"/>
              <a:gd name="connsiteY7" fmla="*/ 658645 h 3997941"/>
              <a:gd name="connsiteX8" fmla="*/ 8165940 w 12199717"/>
              <a:gd name="connsiteY8" fmla="*/ 676007 h 3997941"/>
              <a:gd name="connsiteX9" fmla="*/ 9427580 w 12199717"/>
              <a:gd name="connsiteY9" fmla="*/ 658645 h 3997941"/>
              <a:gd name="connsiteX10" fmla="*/ 9531752 w 12199717"/>
              <a:gd name="connsiteY10" fmla="*/ 647070 h 3997941"/>
              <a:gd name="connsiteX11" fmla="*/ 9647499 w 12199717"/>
              <a:gd name="connsiteY11" fmla="*/ 635495 h 3997941"/>
              <a:gd name="connsiteX12" fmla="*/ 9751671 w 12199717"/>
              <a:gd name="connsiteY12" fmla="*/ 623921 h 3997941"/>
              <a:gd name="connsiteX13" fmla="*/ 9878993 w 12199717"/>
              <a:gd name="connsiteY13" fmla="*/ 612346 h 3997941"/>
              <a:gd name="connsiteX14" fmla="*/ 9925291 w 12199717"/>
              <a:gd name="connsiteY14" fmla="*/ 600771 h 3997941"/>
              <a:gd name="connsiteX15" fmla="*/ 9948441 w 12199717"/>
              <a:gd name="connsiteY15" fmla="*/ 594984 h 3997941"/>
              <a:gd name="connsiteX16" fmla="*/ 9983165 w 12199717"/>
              <a:gd name="connsiteY16" fmla="*/ 583409 h 3997941"/>
              <a:gd name="connsiteX17" fmla="*/ 10017889 w 12199717"/>
              <a:gd name="connsiteY17" fmla="*/ 577622 h 3997941"/>
              <a:gd name="connsiteX18" fmla="*/ 10046826 w 12199717"/>
              <a:gd name="connsiteY18" fmla="*/ 566047 h 3997941"/>
              <a:gd name="connsiteX19" fmla="*/ 10081550 w 12199717"/>
              <a:gd name="connsiteY19" fmla="*/ 560260 h 3997941"/>
              <a:gd name="connsiteX20" fmla="*/ 10098912 w 12199717"/>
              <a:gd name="connsiteY20" fmla="*/ 548685 h 3997941"/>
              <a:gd name="connsiteX21" fmla="*/ 10116274 w 12199717"/>
              <a:gd name="connsiteY21" fmla="*/ 542898 h 3997941"/>
              <a:gd name="connsiteX22" fmla="*/ 10174147 w 12199717"/>
              <a:gd name="connsiteY22" fmla="*/ 537111 h 3997941"/>
              <a:gd name="connsiteX23" fmla="*/ 10781818 w 12199717"/>
              <a:gd name="connsiteY23" fmla="*/ 525536 h 3997941"/>
              <a:gd name="connsiteX24" fmla="*/ 10984375 w 12199717"/>
              <a:gd name="connsiteY24" fmla="*/ 513961 h 3997941"/>
              <a:gd name="connsiteX25" fmla="*/ 11129059 w 12199717"/>
              <a:gd name="connsiteY25" fmla="*/ 508174 h 3997941"/>
              <a:gd name="connsiteX26" fmla="*/ 11308466 w 12199717"/>
              <a:gd name="connsiteY26" fmla="*/ 496599 h 3997941"/>
              <a:gd name="connsiteX27" fmla="*/ 11412638 w 12199717"/>
              <a:gd name="connsiteY27" fmla="*/ 490812 h 3997941"/>
              <a:gd name="connsiteX28" fmla="*/ 11603621 w 12199717"/>
              <a:gd name="connsiteY28" fmla="*/ 479237 h 3997941"/>
              <a:gd name="connsiteX29" fmla="*/ 11719367 w 12199717"/>
              <a:gd name="connsiteY29" fmla="*/ 473450 h 3997941"/>
              <a:gd name="connsiteX30" fmla="*/ 11979798 w 12199717"/>
              <a:gd name="connsiteY30" fmla="*/ 467663 h 3997941"/>
              <a:gd name="connsiteX31" fmla="*/ 12026097 w 12199717"/>
              <a:gd name="connsiteY31" fmla="*/ 461875 h 3997941"/>
              <a:gd name="connsiteX32" fmla="*/ 12130269 w 12199717"/>
              <a:gd name="connsiteY32" fmla="*/ 450301 h 3997941"/>
              <a:gd name="connsiteX33" fmla="*/ 12170780 w 12199717"/>
              <a:gd name="connsiteY33" fmla="*/ 438726 h 3997941"/>
              <a:gd name="connsiteX34" fmla="*/ 12193929 w 12199717"/>
              <a:gd name="connsiteY34" fmla="*/ 432939 h 3997941"/>
              <a:gd name="connsiteX35" fmla="*/ 12199717 w 12199717"/>
              <a:gd name="connsiteY35" fmla="*/ 3997941 h 3997941"/>
              <a:gd name="connsiteX36" fmla="*/ 0 w 12199717"/>
              <a:gd name="connsiteY3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412375 w 12199717"/>
              <a:gd name="connsiteY4" fmla="*/ 618133 h 3997941"/>
              <a:gd name="connsiteX5" fmla="*/ 6690167 w 12199717"/>
              <a:gd name="connsiteY5" fmla="*/ 635495 h 3997941"/>
              <a:gd name="connsiteX6" fmla="*/ 7275316 w 12199717"/>
              <a:gd name="connsiteY6" fmla="*/ 658645 h 3997941"/>
              <a:gd name="connsiteX7" fmla="*/ 8165940 w 12199717"/>
              <a:gd name="connsiteY7" fmla="*/ 676007 h 3997941"/>
              <a:gd name="connsiteX8" fmla="*/ 9427580 w 12199717"/>
              <a:gd name="connsiteY8" fmla="*/ 658645 h 3997941"/>
              <a:gd name="connsiteX9" fmla="*/ 9531752 w 12199717"/>
              <a:gd name="connsiteY9" fmla="*/ 647070 h 3997941"/>
              <a:gd name="connsiteX10" fmla="*/ 9647499 w 12199717"/>
              <a:gd name="connsiteY10" fmla="*/ 635495 h 3997941"/>
              <a:gd name="connsiteX11" fmla="*/ 9751671 w 12199717"/>
              <a:gd name="connsiteY11" fmla="*/ 623921 h 3997941"/>
              <a:gd name="connsiteX12" fmla="*/ 9878993 w 12199717"/>
              <a:gd name="connsiteY12" fmla="*/ 612346 h 3997941"/>
              <a:gd name="connsiteX13" fmla="*/ 9925291 w 12199717"/>
              <a:gd name="connsiteY13" fmla="*/ 600771 h 3997941"/>
              <a:gd name="connsiteX14" fmla="*/ 9948441 w 12199717"/>
              <a:gd name="connsiteY14" fmla="*/ 594984 h 3997941"/>
              <a:gd name="connsiteX15" fmla="*/ 9983165 w 12199717"/>
              <a:gd name="connsiteY15" fmla="*/ 583409 h 3997941"/>
              <a:gd name="connsiteX16" fmla="*/ 10017889 w 12199717"/>
              <a:gd name="connsiteY16" fmla="*/ 577622 h 3997941"/>
              <a:gd name="connsiteX17" fmla="*/ 10046826 w 12199717"/>
              <a:gd name="connsiteY17" fmla="*/ 566047 h 3997941"/>
              <a:gd name="connsiteX18" fmla="*/ 10081550 w 12199717"/>
              <a:gd name="connsiteY18" fmla="*/ 560260 h 3997941"/>
              <a:gd name="connsiteX19" fmla="*/ 10098912 w 12199717"/>
              <a:gd name="connsiteY19" fmla="*/ 548685 h 3997941"/>
              <a:gd name="connsiteX20" fmla="*/ 10116274 w 12199717"/>
              <a:gd name="connsiteY20" fmla="*/ 542898 h 3997941"/>
              <a:gd name="connsiteX21" fmla="*/ 10174147 w 12199717"/>
              <a:gd name="connsiteY21" fmla="*/ 537111 h 3997941"/>
              <a:gd name="connsiteX22" fmla="*/ 10781818 w 12199717"/>
              <a:gd name="connsiteY22" fmla="*/ 525536 h 3997941"/>
              <a:gd name="connsiteX23" fmla="*/ 10984375 w 12199717"/>
              <a:gd name="connsiteY23" fmla="*/ 513961 h 3997941"/>
              <a:gd name="connsiteX24" fmla="*/ 11129059 w 12199717"/>
              <a:gd name="connsiteY24" fmla="*/ 508174 h 3997941"/>
              <a:gd name="connsiteX25" fmla="*/ 11308466 w 12199717"/>
              <a:gd name="connsiteY25" fmla="*/ 496599 h 3997941"/>
              <a:gd name="connsiteX26" fmla="*/ 11412638 w 12199717"/>
              <a:gd name="connsiteY26" fmla="*/ 490812 h 3997941"/>
              <a:gd name="connsiteX27" fmla="*/ 11603621 w 12199717"/>
              <a:gd name="connsiteY27" fmla="*/ 479237 h 3997941"/>
              <a:gd name="connsiteX28" fmla="*/ 11719367 w 12199717"/>
              <a:gd name="connsiteY28" fmla="*/ 473450 h 3997941"/>
              <a:gd name="connsiteX29" fmla="*/ 11979798 w 12199717"/>
              <a:gd name="connsiteY29" fmla="*/ 467663 h 3997941"/>
              <a:gd name="connsiteX30" fmla="*/ 12026097 w 12199717"/>
              <a:gd name="connsiteY30" fmla="*/ 461875 h 3997941"/>
              <a:gd name="connsiteX31" fmla="*/ 12130269 w 12199717"/>
              <a:gd name="connsiteY31" fmla="*/ 450301 h 3997941"/>
              <a:gd name="connsiteX32" fmla="*/ 12170780 w 12199717"/>
              <a:gd name="connsiteY32" fmla="*/ 438726 h 3997941"/>
              <a:gd name="connsiteX33" fmla="*/ 12193929 w 12199717"/>
              <a:gd name="connsiteY33" fmla="*/ 432939 h 3997941"/>
              <a:gd name="connsiteX34" fmla="*/ 12199717 w 12199717"/>
              <a:gd name="connsiteY34" fmla="*/ 3997941 h 3997941"/>
              <a:gd name="connsiteX35" fmla="*/ 0 w 12199717"/>
              <a:gd name="connsiteY3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690167 w 12199717"/>
              <a:gd name="connsiteY4" fmla="*/ 635495 h 3997941"/>
              <a:gd name="connsiteX5" fmla="*/ 7275316 w 12199717"/>
              <a:gd name="connsiteY5" fmla="*/ 658645 h 3997941"/>
              <a:gd name="connsiteX6" fmla="*/ 8165940 w 12199717"/>
              <a:gd name="connsiteY6" fmla="*/ 676007 h 3997941"/>
              <a:gd name="connsiteX7" fmla="*/ 9427580 w 12199717"/>
              <a:gd name="connsiteY7" fmla="*/ 658645 h 3997941"/>
              <a:gd name="connsiteX8" fmla="*/ 9531752 w 12199717"/>
              <a:gd name="connsiteY8" fmla="*/ 647070 h 3997941"/>
              <a:gd name="connsiteX9" fmla="*/ 9647499 w 12199717"/>
              <a:gd name="connsiteY9" fmla="*/ 635495 h 3997941"/>
              <a:gd name="connsiteX10" fmla="*/ 9751671 w 12199717"/>
              <a:gd name="connsiteY10" fmla="*/ 623921 h 3997941"/>
              <a:gd name="connsiteX11" fmla="*/ 9878993 w 12199717"/>
              <a:gd name="connsiteY11" fmla="*/ 612346 h 3997941"/>
              <a:gd name="connsiteX12" fmla="*/ 9925291 w 12199717"/>
              <a:gd name="connsiteY12" fmla="*/ 600771 h 3997941"/>
              <a:gd name="connsiteX13" fmla="*/ 9948441 w 12199717"/>
              <a:gd name="connsiteY13" fmla="*/ 594984 h 3997941"/>
              <a:gd name="connsiteX14" fmla="*/ 9983165 w 12199717"/>
              <a:gd name="connsiteY14" fmla="*/ 583409 h 3997941"/>
              <a:gd name="connsiteX15" fmla="*/ 10017889 w 12199717"/>
              <a:gd name="connsiteY15" fmla="*/ 577622 h 3997941"/>
              <a:gd name="connsiteX16" fmla="*/ 10046826 w 12199717"/>
              <a:gd name="connsiteY16" fmla="*/ 566047 h 3997941"/>
              <a:gd name="connsiteX17" fmla="*/ 10081550 w 12199717"/>
              <a:gd name="connsiteY17" fmla="*/ 560260 h 3997941"/>
              <a:gd name="connsiteX18" fmla="*/ 10098912 w 12199717"/>
              <a:gd name="connsiteY18" fmla="*/ 548685 h 3997941"/>
              <a:gd name="connsiteX19" fmla="*/ 10116274 w 12199717"/>
              <a:gd name="connsiteY19" fmla="*/ 542898 h 3997941"/>
              <a:gd name="connsiteX20" fmla="*/ 10174147 w 12199717"/>
              <a:gd name="connsiteY20" fmla="*/ 537111 h 3997941"/>
              <a:gd name="connsiteX21" fmla="*/ 10781818 w 12199717"/>
              <a:gd name="connsiteY21" fmla="*/ 525536 h 3997941"/>
              <a:gd name="connsiteX22" fmla="*/ 10984375 w 12199717"/>
              <a:gd name="connsiteY22" fmla="*/ 513961 h 3997941"/>
              <a:gd name="connsiteX23" fmla="*/ 11129059 w 12199717"/>
              <a:gd name="connsiteY23" fmla="*/ 508174 h 3997941"/>
              <a:gd name="connsiteX24" fmla="*/ 11308466 w 12199717"/>
              <a:gd name="connsiteY24" fmla="*/ 496599 h 3997941"/>
              <a:gd name="connsiteX25" fmla="*/ 11412638 w 12199717"/>
              <a:gd name="connsiteY25" fmla="*/ 490812 h 3997941"/>
              <a:gd name="connsiteX26" fmla="*/ 11603621 w 12199717"/>
              <a:gd name="connsiteY26" fmla="*/ 479237 h 3997941"/>
              <a:gd name="connsiteX27" fmla="*/ 11719367 w 12199717"/>
              <a:gd name="connsiteY27" fmla="*/ 473450 h 3997941"/>
              <a:gd name="connsiteX28" fmla="*/ 11979798 w 12199717"/>
              <a:gd name="connsiteY28" fmla="*/ 467663 h 3997941"/>
              <a:gd name="connsiteX29" fmla="*/ 12026097 w 12199717"/>
              <a:gd name="connsiteY29" fmla="*/ 461875 h 3997941"/>
              <a:gd name="connsiteX30" fmla="*/ 12130269 w 12199717"/>
              <a:gd name="connsiteY30" fmla="*/ 450301 h 3997941"/>
              <a:gd name="connsiteX31" fmla="*/ 12170780 w 12199717"/>
              <a:gd name="connsiteY31" fmla="*/ 438726 h 3997941"/>
              <a:gd name="connsiteX32" fmla="*/ 12193929 w 12199717"/>
              <a:gd name="connsiteY32" fmla="*/ 432939 h 3997941"/>
              <a:gd name="connsiteX33" fmla="*/ 12199717 w 12199717"/>
              <a:gd name="connsiteY33" fmla="*/ 3997941 h 3997941"/>
              <a:gd name="connsiteX34" fmla="*/ 0 w 12199717"/>
              <a:gd name="connsiteY3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7275316 w 12199717"/>
              <a:gd name="connsiteY4" fmla="*/ 658645 h 3997941"/>
              <a:gd name="connsiteX5" fmla="*/ 8165940 w 12199717"/>
              <a:gd name="connsiteY5" fmla="*/ 676007 h 3997941"/>
              <a:gd name="connsiteX6" fmla="*/ 9427580 w 12199717"/>
              <a:gd name="connsiteY6" fmla="*/ 658645 h 3997941"/>
              <a:gd name="connsiteX7" fmla="*/ 9531752 w 12199717"/>
              <a:gd name="connsiteY7" fmla="*/ 647070 h 3997941"/>
              <a:gd name="connsiteX8" fmla="*/ 9647499 w 12199717"/>
              <a:gd name="connsiteY8" fmla="*/ 635495 h 3997941"/>
              <a:gd name="connsiteX9" fmla="*/ 9751671 w 12199717"/>
              <a:gd name="connsiteY9" fmla="*/ 623921 h 3997941"/>
              <a:gd name="connsiteX10" fmla="*/ 9878993 w 12199717"/>
              <a:gd name="connsiteY10" fmla="*/ 612346 h 3997941"/>
              <a:gd name="connsiteX11" fmla="*/ 9925291 w 12199717"/>
              <a:gd name="connsiteY11" fmla="*/ 600771 h 3997941"/>
              <a:gd name="connsiteX12" fmla="*/ 9948441 w 12199717"/>
              <a:gd name="connsiteY12" fmla="*/ 594984 h 3997941"/>
              <a:gd name="connsiteX13" fmla="*/ 9983165 w 12199717"/>
              <a:gd name="connsiteY13" fmla="*/ 583409 h 3997941"/>
              <a:gd name="connsiteX14" fmla="*/ 10017889 w 12199717"/>
              <a:gd name="connsiteY14" fmla="*/ 577622 h 3997941"/>
              <a:gd name="connsiteX15" fmla="*/ 10046826 w 12199717"/>
              <a:gd name="connsiteY15" fmla="*/ 566047 h 3997941"/>
              <a:gd name="connsiteX16" fmla="*/ 10081550 w 12199717"/>
              <a:gd name="connsiteY16" fmla="*/ 560260 h 3997941"/>
              <a:gd name="connsiteX17" fmla="*/ 10098912 w 12199717"/>
              <a:gd name="connsiteY17" fmla="*/ 548685 h 3997941"/>
              <a:gd name="connsiteX18" fmla="*/ 10116274 w 12199717"/>
              <a:gd name="connsiteY18" fmla="*/ 542898 h 3997941"/>
              <a:gd name="connsiteX19" fmla="*/ 10174147 w 12199717"/>
              <a:gd name="connsiteY19" fmla="*/ 537111 h 3997941"/>
              <a:gd name="connsiteX20" fmla="*/ 10781818 w 12199717"/>
              <a:gd name="connsiteY20" fmla="*/ 525536 h 3997941"/>
              <a:gd name="connsiteX21" fmla="*/ 10984375 w 12199717"/>
              <a:gd name="connsiteY21" fmla="*/ 513961 h 3997941"/>
              <a:gd name="connsiteX22" fmla="*/ 11129059 w 12199717"/>
              <a:gd name="connsiteY22" fmla="*/ 508174 h 3997941"/>
              <a:gd name="connsiteX23" fmla="*/ 11308466 w 12199717"/>
              <a:gd name="connsiteY23" fmla="*/ 496599 h 3997941"/>
              <a:gd name="connsiteX24" fmla="*/ 11412638 w 12199717"/>
              <a:gd name="connsiteY24" fmla="*/ 490812 h 3997941"/>
              <a:gd name="connsiteX25" fmla="*/ 11603621 w 12199717"/>
              <a:gd name="connsiteY25" fmla="*/ 479237 h 3997941"/>
              <a:gd name="connsiteX26" fmla="*/ 11719367 w 12199717"/>
              <a:gd name="connsiteY26" fmla="*/ 473450 h 3997941"/>
              <a:gd name="connsiteX27" fmla="*/ 11979798 w 12199717"/>
              <a:gd name="connsiteY27" fmla="*/ 467663 h 3997941"/>
              <a:gd name="connsiteX28" fmla="*/ 12026097 w 12199717"/>
              <a:gd name="connsiteY28" fmla="*/ 461875 h 3997941"/>
              <a:gd name="connsiteX29" fmla="*/ 12130269 w 12199717"/>
              <a:gd name="connsiteY29" fmla="*/ 450301 h 3997941"/>
              <a:gd name="connsiteX30" fmla="*/ 12170780 w 12199717"/>
              <a:gd name="connsiteY30" fmla="*/ 438726 h 3997941"/>
              <a:gd name="connsiteX31" fmla="*/ 12193929 w 12199717"/>
              <a:gd name="connsiteY31" fmla="*/ 432939 h 3997941"/>
              <a:gd name="connsiteX32" fmla="*/ 12199717 w 12199717"/>
              <a:gd name="connsiteY32" fmla="*/ 3997941 h 3997941"/>
              <a:gd name="connsiteX33" fmla="*/ 0 w 12199717"/>
              <a:gd name="connsiteY3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8165940 w 12199717"/>
              <a:gd name="connsiteY4" fmla="*/ 676007 h 3997941"/>
              <a:gd name="connsiteX5" fmla="*/ 9427580 w 12199717"/>
              <a:gd name="connsiteY5" fmla="*/ 658645 h 3997941"/>
              <a:gd name="connsiteX6" fmla="*/ 9531752 w 12199717"/>
              <a:gd name="connsiteY6" fmla="*/ 647070 h 3997941"/>
              <a:gd name="connsiteX7" fmla="*/ 9647499 w 12199717"/>
              <a:gd name="connsiteY7" fmla="*/ 635495 h 3997941"/>
              <a:gd name="connsiteX8" fmla="*/ 9751671 w 12199717"/>
              <a:gd name="connsiteY8" fmla="*/ 623921 h 3997941"/>
              <a:gd name="connsiteX9" fmla="*/ 9878993 w 12199717"/>
              <a:gd name="connsiteY9" fmla="*/ 612346 h 3997941"/>
              <a:gd name="connsiteX10" fmla="*/ 9925291 w 12199717"/>
              <a:gd name="connsiteY10" fmla="*/ 600771 h 3997941"/>
              <a:gd name="connsiteX11" fmla="*/ 9948441 w 12199717"/>
              <a:gd name="connsiteY11" fmla="*/ 594984 h 3997941"/>
              <a:gd name="connsiteX12" fmla="*/ 9983165 w 12199717"/>
              <a:gd name="connsiteY12" fmla="*/ 583409 h 3997941"/>
              <a:gd name="connsiteX13" fmla="*/ 10017889 w 12199717"/>
              <a:gd name="connsiteY13" fmla="*/ 577622 h 3997941"/>
              <a:gd name="connsiteX14" fmla="*/ 10046826 w 12199717"/>
              <a:gd name="connsiteY14" fmla="*/ 566047 h 3997941"/>
              <a:gd name="connsiteX15" fmla="*/ 10081550 w 12199717"/>
              <a:gd name="connsiteY15" fmla="*/ 560260 h 3997941"/>
              <a:gd name="connsiteX16" fmla="*/ 10098912 w 12199717"/>
              <a:gd name="connsiteY16" fmla="*/ 548685 h 3997941"/>
              <a:gd name="connsiteX17" fmla="*/ 10116274 w 12199717"/>
              <a:gd name="connsiteY17" fmla="*/ 542898 h 3997941"/>
              <a:gd name="connsiteX18" fmla="*/ 10174147 w 12199717"/>
              <a:gd name="connsiteY18" fmla="*/ 537111 h 3997941"/>
              <a:gd name="connsiteX19" fmla="*/ 10781818 w 12199717"/>
              <a:gd name="connsiteY19" fmla="*/ 525536 h 3997941"/>
              <a:gd name="connsiteX20" fmla="*/ 10984375 w 12199717"/>
              <a:gd name="connsiteY20" fmla="*/ 513961 h 3997941"/>
              <a:gd name="connsiteX21" fmla="*/ 11129059 w 12199717"/>
              <a:gd name="connsiteY21" fmla="*/ 508174 h 3997941"/>
              <a:gd name="connsiteX22" fmla="*/ 11308466 w 12199717"/>
              <a:gd name="connsiteY22" fmla="*/ 496599 h 3997941"/>
              <a:gd name="connsiteX23" fmla="*/ 11412638 w 12199717"/>
              <a:gd name="connsiteY23" fmla="*/ 490812 h 3997941"/>
              <a:gd name="connsiteX24" fmla="*/ 11603621 w 12199717"/>
              <a:gd name="connsiteY24" fmla="*/ 479237 h 3997941"/>
              <a:gd name="connsiteX25" fmla="*/ 11719367 w 12199717"/>
              <a:gd name="connsiteY25" fmla="*/ 473450 h 3997941"/>
              <a:gd name="connsiteX26" fmla="*/ 11979798 w 12199717"/>
              <a:gd name="connsiteY26" fmla="*/ 467663 h 3997941"/>
              <a:gd name="connsiteX27" fmla="*/ 12026097 w 12199717"/>
              <a:gd name="connsiteY27" fmla="*/ 461875 h 3997941"/>
              <a:gd name="connsiteX28" fmla="*/ 12130269 w 12199717"/>
              <a:gd name="connsiteY28" fmla="*/ 450301 h 3997941"/>
              <a:gd name="connsiteX29" fmla="*/ 12170780 w 12199717"/>
              <a:gd name="connsiteY29" fmla="*/ 438726 h 3997941"/>
              <a:gd name="connsiteX30" fmla="*/ 12193929 w 12199717"/>
              <a:gd name="connsiteY30" fmla="*/ 432939 h 3997941"/>
              <a:gd name="connsiteX31" fmla="*/ 12199717 w 12199717"/>
              <a:gd name="connsiteY31" fmla="*/ 3997941 h 3997941"/>
              <a:gd name="connsiteX32" fmla="*/ 0 w 12199717"/>
              <a:gd name="connsiteY3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30269 w 12199717"/>
              <a:gd name="connsiteY27" fmla="*/ 450301 h 3997941"/>
              <a:gd name="connsiteX28" fmla="*/ 12170780 w 12199717"/>
              <a:gd name="connsiteY28" fmla="*/ 438726 h 3997941"/>
              <a:gd name="connsiteX29" fmla="*/ 12193929 w 12199717"/>
              <a:gd name="connsiteY29" fmla="*/ 432939 h 3997941"/>
              <a:gd name="connsiteX30" fmla="*/ 12199717 w 12199717"/>
              <a:gd name="connsiteY30" fmla="*/ 3997941 h 3997941"/>
              <a:gd name="connsiteX31" fmla="*/ 0 w 12199717"/>
              <a:gd name="connsiteY3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70780 w 12199717"/>
              <a:gd name="connsiteY27" fmla="*/ 438726 h 3997941"/>
              <a:gd name="connsiteX28" fmla="*/ 12193929 w 12199717"/>
              <a:gd name="connsiteY28" fmla="*/ 432939 h 3997941"/>
              <a:gd name="connsiteX29" fmla="*/ 12199717 w 12199717"/>
              <a:gd name="connsiteY29" fmla="*/ 3997941 h 3997941"/>
              <a:gd name="connsiteX30" fmla="*/ 0 w 12199717"/>
              <a:gd name="connsiteY3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93929 w 12199717"/>
              <a:gd name="connsiteY27" fmla="*/ 432939 h 3997941"/>
              <a:gd name="connsiteX28" fmla="*/ 12199717 w 12199717"/>
              <a:gd name="connsiteY28" fmla="*/ 3997941 h 3997941"/>
              <a:gd name="connsiteX29" fmla="*/ 0 w 12199717"/>
              <a:gd name="connsiteY2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193929 w 12199717"/>
              <a:gd name="connsiteY26" fmla="*/ 432939 h 3997941"/>
              <a:gd name="connsiteX27" fmla="*/ 12199717 w 12199717"/>
              <a:gd name="connsiteY27" fmla="*/ 3997941 h 3997941"/>
              <a:gd name="connsiteX28" fmla="*/ 0 w 12199717"/>
              <a:gd name="connsiteY2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2193929 w 12199717"/>
              <a:gd name="connsiteY25" fmla="*/ 432939 h 3997941"/>
              <a:gd name="connsiteX26" fmla="*/ 12199717 w 12199717"/>
              <a:gd name="connsiteY26" fmla="*/ 3997941 h 3997941"/>
              <a:gd name="connsiteX27" fmla="*/ 0 w 12199717"/>
              <a:gd name="connsiteY2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2193929 w 12199717"/>
              <a:gd name="connsiteY24" fmla="*/ 432939 h 3997941"/>
              <a:gd name="connsiteX25" fmla="*/ 12199717 w 12199717"/>
              <a:gd name="connsiteY25" fmla="*/ 3997941 h 3997941"/>
              <a:gd name="connsiteX26" fmla="*/ 0 w 12199717"/>
              <a:gd name="connsiteY2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2193929 w 12199717"/>
              <a:gd name="connsiteY23" fmla="*/ 432939 h 3997941"/>
              <a:gd name="connsiteX24" fmla="*/ 12199717 w 12199717"/>
              <a:gd name="connsiteY24" fmla="*/ 3997941 h 3997941"/>
              <a:gd name="connsiteX25" fmla="*/ 0 w 12199717"/>
              <a:gd name="connsiteY2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2193929 w 12199717"/>
              <a:gd name="connsiteY22" fmla="*/ 432939 h 3997941"/>
              <a:gd name="connsiteX23" fmla="*/ 12199717 w 12199717"/>
              <a:gd name="connsiteY23" fmla="*/ 3997941 h 3997941"/>
              <a:gd name="connsiteX24" fmla="*/ 0 w 12199717"/>
              <a:gd name="connsiteY2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2193929 w 12199717"/>
              <a:gd name="connsiteY21" fmla="*/ 432939 h 3997941"/>
              <a:gd name="connsiteX22" fmla="*/ 12199717 w 12199717"/>
              <a:gd name="connsiteY22" fmla="*/ 3997941 h 3997941"/>
              <a:gd name="connsiteX23" fmla="*/ 0 w 12199717"/>
              <a:gd name="connsiteY2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2193929 w 12199717"/>
              <a:gd name="connsiteY20" fmla="*/ 432939 h 3997941"/>
              <a:gd name="connsiteX21" fmla="*/ 12199717 w 12199717"/>
              <a:gd name="connsiteY21" fmla="*/ 3997941 h 3997941"/>
              <a:gd name="connsiteX22" fmla="*/ 0 w 12199717"/>
              <a:gd name="connsiteY2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2193929 w 12199717"/>
              <a:gd name="connsiteY19" fmla="*/ 432939 h 3997941"/>
              <a:gd name="connsiteX20" fmla="*/ 12199717 w 12199717"/>
              <a:gd name="connsiteY20" fmla="*/ 3997941 h 3997941"/>
              <a:gd name="connsiteX21" fmla="*/ 0 w 12199717"/>
              <a:gd name="connsiteY2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2193929 w 12199717"/>
              <a:gd name="connsiteY18" fmla="*/ 432939 h 3997941"/>
              <a:gd name="connsiteX19" fmla="*/ 12199717 w 12199717"/>
              <a:gd name="connsiteY19" fmla="*/ 3997941 h 3997941"/>
              <a:gd name="connsiteX20" fmla="*/ 0 w 12199717"/>
              <a:gd name="connsiteY2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74147 w 12199717"/>
              <a:gd name="connsiteY16" fmla="*/ 537111 h 3997941"/>
              <a:gd name="connsiteX17" fmla="*/ 12193929 w 12199717"/>
              <a:gd name="connsiteY17" fmla="*/ 432939 h 3997941"/>
              <a:gd name="connsiteX18" fmla="*/ 12199717 w 12199717"/>
              <a:gd name="connsiteY18" fmla="*/ 3997941 h 3997941"/>
              <a:gd name="connsiteX19" fmla="*/ 0 w 12199717"/>
              <a:gd name="connsiteY1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46826 w 12199717"/>
              <a:gd name="connsiteY12" fmla="*/ 566047 h 3997941"/>
              <a:gd name="connsiteX13" fmla="*/ 10081550 w 12199717"/>
              <a:gd name="connsiteY13" fmla="*/ 560260 h 3997941"/>
              <a:gd name="connsiteX14" fmla="*/ 10098912 w 12199717"/>
              <a:gd name="connsiteY14" fmla="*/ 548685 h 3997941"/>
              <a:gd name="connsiteX15" fmla="*/ 10174147 w 12199717"/>
              <a:gd name="connsiteY15" fmla="*/ 537111 h 3997941"/>
              <a:gd name="connsiteX16" fmla="*/ 12193929 w 12199717"/>
              <a:gd name="connsiteY16" fmla="*/ 432939 h 3997941"/>
              <a:gd name="connsiteX17" fmla="*/ 12199717 w 12199717"/>
              <a:gd name="connsiteY17" fmla="*/ 3997941 h 3997941"/>
              <a:gd name="connsiteX18" fmla="*/ 0 w 12199717"/>
              <a:gd name="connsiteY1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46826 w 12199717"/>
              <a:gd name="connsiteY11" fmla="*/ 566047 h 3997941"/>
              <a:gd name="connsiteX12" fmla="*/ 10081550 w 12199717"/>
              <a:gd name="connsiteY12" fmla="*/ 560260 h 3997941"/>
              <a:gd name="connsiteX13" fmla="*/ 10098912 w 12199717"/>
              <a:gd name="connsiteY13" fmla="*/ 548685 h 3997941"/>
              <a:gd name="connsiteX14" fmla="*/ 10174147 w 12199717"/>
              <a:gd name="connsiteY14" fmla="*/ 537111 h 3997941"/>
              <a:gd name="connsiteX15" fmla="*/ 12193929 w 12199717"/>
              <a:gd name="connsiteY15" fmla="*/ 432939 h 3997941"/>
              <a:gd name="connsiteX16" fmla="*/ 12199717 w 12199717"/>
              <a:gd name="connsiteY16" fmla="*/ 3997941 h 3997941"/>
              <a:gd name="connsiteX17" fmla="*/ 0 w 12199717"/>
              <a:gd name="connsiteY1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46826 w 12199717"/>
              <a:gd name="connsiteY11" fmla="*/ 566047 h 3997941"/>
              <a:gd name="connsiteX12" fmla="*/ 10081550 w 12199717"/>
              <a:gd name="connsiteY12" fmla="*/ 560260 h 3997941"/>
              <a:gd name="connsiteX13" fmla="*/ 10174147 w 12199717"/>
              <a:gd name="connsiteY13" fmla="*/ 537111 h 3997941"/>
              <a:gd name="connsiteX14" fmla="*/ 12193929 w 12199717"/>
              <a:gd name="connsiteY14" fmla="*/ 432939 h 3997941"/>
              <a:gd name="connsiteX15" fmla="*/ 12199717 w 12199717"/>
              <a:gd name="connsiteY15" fmla="*/ 3997941 h 3997941"/>
              <a:gd name="connsiteX16" fmla="*/ 0 w 12199717"/>
              <a:gd name="connsiteY1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81550 w 12199717"/>
              <a:gd name="connsiteY11" fmla="*/ 560260 h 3997941"/>
              <a:gd name="connsiteX12" fmla="*/ 10174147 w 12199717"/>
              <a:gd name="connsiteY12" fmla="*/ 537111 h 3997941"/>
              <a:gd name="connsiteX13" fmla="*/ 12193929 w 12199717"/>
              <a:gd name="connsiteY13" fmla="*/ 432939 h 3997941"/>
              <a:gd name="connsiteX14" fmla="*/ 12199717 w 12199717"/>
              <a:gd name="connsiteY14" fmla="*/ 3997941 h 3997941"/>
              <a:gd name="connsiteX15" fmla="*/ 0 w 12199717"/>
              <a:gd name="connsiteY1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174147 w 12199717"/>
              <a:gd name="connsiteY11" fmla="*/ 537111 h 3997941"/>
              <a:gd name="connsiteX12" fmla="*/ 12193929 w 12199717"/>
              <a:gd name="connsiteY12" fmla="*/ 432939 h 3997941"/>
              <a:gd name="connsiteX13" fmla="*/ 12199717 w 12199717"/>
              <a:gd name="connsiteY13" fmla="*/ 3997941 h 3997941"/>
              <a:gd name="connsiteX14" fmla="*/ 0 w 12199717"/>
              <a:gd name="connsiteY1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10174147 w 12199717"/>
              <a:gd name="connsiteY10" fmla="*/ 537111 h 3997941"/>
              <a:gd name="connsiteX11" fmla="*/ 12193929 w 12199717"/>
              <a:gd name="connsiteY11" fmla="*/ 432939 h 3997941"/>
              <a:gd name="connsiteX12" fmla="*/ 12199717 w 12199717"/>
              <a:gd name="connsiteY12" fmla="*/ 3997941 h 3997941"/>
              <a:gd name="connsiteX13" fmla="*/ 0 w 12199717"/>
              <a:gd name="connsiteY1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10174147 w 12199717"/>
              <a:gd name="connsiteY9" fmla="*/ 537111 h 3997941"/>
              <a:gd name="connsiteX10" fmla="*/ 12193929 w 12199717"/>
              <a:gd name="connsiteY10" fmla="*/ 432939 h 3997941"/>
              <a:gd name="connsiteX11" fmla="*/ 12199717 w 12199717"/>
              <a:gd name="connsiteY11" fmla="*/ 3997941 h 3997941"/>
              <a:gd name="connsiteX12" fmla="*/ 0 w 12199717"/>
              <a:gd name="connsiteY1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10174147 w 12199717"/>
              <a:gd name="connsiteY8" fmla="*/ 537111 h 3997941"/>
              <a:gd name="connsiteX9" fmla="*/ 12193929 w 12199717"/>
              <a:gd name="connsiteY9" fmla="*/ 432939 h 3997941"/>
              <a:gd name="connsiteX10" fmla="*/ 12199717 w 12199717"/>
              <a:gd name="connsiteY10" fmla="*/ 3997941 h 3997941"/>
              <a:gd name="connsiteX11" fmla="*/ 0 w 12199717"/>
              <a:gd name="connsiteY1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10174147 w 12199717"/>
              <a:gd name="connsiteY7" fmla="*/ 537111 h 3997941"/>
              <a:gd name="connsiteX8" fmla="*/ 12193929 w 12199717"/>
              <a:gd name="connsiteY8" fmla="*/ 432939 h 3997941"/>
              <a:gd name="connsiteX9" fmla="*/ 12199717 w 12199717"/>
              <a:gd name="connsiteY9" fmla="*/ 3997941 h 3997941"/>
              <a:gd name="connsiteX10" fmla="*/ 0 w 12199717"/>
              <a:gd name="connsiteY1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12193929 w 12199717"/>
              <a:gd name="connsiteY7" fmla="*/ 432939 h 3997941"/>
              <a:gd name="connsiteX8" fmla="*/ 12199717 w 12199717"/>
              <a:gd name="connsiteY8" fmla="*/ 3997941 h 3997941"/>
              <a:gd name="connsiteX9" fmla="*/ 0 w 12199717"/>
              <a:gd name="connsiteY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12193929 w 12199717"/>
              <a:gd name="connsiteY6" fmla="*/ 432939 h 3997941"/>
              <a:gd name="connsiteX7" fmla="*/ 12199717 w 12199717"/>
              <a:gd name="connsiteY7" fmla="*/ 3997941 h 3997941"/>
              <a:gd name="connsiteX8" fmla="*/ 0 w 12199717"/>
              <a:gd name="connsiteY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12193929 w 12199717"/>
              <a:gd name="connsiteY5" fmla="*/ 432939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88846 w 12199717"/>
              <a:gd name="connsiteY4" fmla="*/ 478467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3350 w 12199717"/>
              <a:gd name="connsiteY4" fmla="*/ 442432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3350 w 12199717"/>
              <a:gd name="connsiteY4" fmla="*/ 442432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6993 h 3998276"/>
              <a:gd name="connsiteX1" fmla="*/ 68239 w 12199717"/>
              <a:gd name="connsiteY1" fmla="*/ 392609 h 3998276"/>
              <a:gd name="connsiteX2" fmla="*/ 2749615 w 12199717"/>
              <a:gd name="connsiteY2" fmla="*/ 335 h 3998276"/>
              <a:gd name="connsiteX3" fmla="*/ 6076794 w 12199717"/>
              <a:gd name="connsiteY3" fmla="*/ 219540 h 3998276"/>
              <a:gd name="connsiteX4" fmla="*/ 9193350 w 12199717"/>
              <a:gd name="connsiteY4" fmla="*/ 442767 h 3998276"/>
              <a:gd name="connsiteX5" fmla="*/ 12198433 w 12199717"/>
              <a:gd name="connsiteY5" fmla="*/ 235079 h 3998276"/>
              <a:gd name="connsiteX6" fmla="*/ 12199717 w 12199717"/>
              <a:gd name="connsiteY6" fmla="*/ 3998276 h 3998276"/>
              <a:gd name="connsiteX7" fmla="*/ 0 w 12199717"/>
              <a:gd name="connsiteY7" fmla="*/ 3996993 h 3998276"/>
              <a:gd name="connsiteX0" fmla="*/ 0 w 12199717"/>
              <a:gd name="connsiteY0" fmla="*/ 3997144 h 3998427"/>
              <a:gd name="connsiteX1" fmla="*/ 3412 w 12199717"/>
              <a:gd name="connsiteY1" fmla="*/ 300638 h 3998427"/>
              <a:gd name="connsiteX2" fmla="*/ 2749615 w 12199717"/>
              <a:gd name="connsiteY2" fmla="*/ 486 h 3998427"/>
              <a:gd name="connsiteX3" fmla="*/ 6076794 w 12199717"/>
              <a:gd name="connsiteY3" fmla="*/ 219691 h 3998427"/>
              <a:gd name="connsiteX4" fmla="*/ 9193350 w 12199717"/>
              <a:gd name="connsiteY4" fmla="*/ 442918 h 3998427"/>
              <a:gd name="connsiteX5" fmla="*/ 12198433 w 12199717"/>
              <a:gd name="connsiteY5" fmla="*/ 235230 h 3998427"/>
              <a:gd name="connsiteX6" fmla="*/ 12199717 w 12199717"/>
              <a:gd name="connsiteY6" fmla="*/ 3998427 h 3998427"/>
              <a:gd name="connsiteX7" fmla="*/ 0 w 12199717"/>
              <a:gd name="connsiteY7" fmla="*/ 3997144 h 3998427"/>
              <a:gd name="connsiteX0" fmla="*/ 0 w 12199717"/>
              <a:gd name="connsiteY0" fmla="*/ 4928604 h 4928606"/>
              <a:gd name="connsiteX1" fmla="*/ 3412 w 12199717"/>
              <a:gd name="connsiteY1" fmla="*/ 300638 h 4928606"/>
              <a:gd name="connsiteX2" fmla="*/ 2749615 w 12199717"/>
              <a:gd name="connsiteY2" fmla="*/ 486 h 4928606"/>
              <a:gd name="connsiteX3" fmla="*/ 6076794 w 12199717"/>
              <a:gd name="connsiteY3" fmla="*/ 219691 h 4928606"/>
              <a:gd name="connsiteX4" fmla="*/ 9193350 w 12199717"/>
              <a:gd name="connsiteY4" fmla="*/ 442918 h 4928606"/>
              <a:gd name="connsiteX5" fmla="*/ 12198433 w 12199717"/>
              <a:gd name="connsiteY5" fmla="*/ 235230 h 4928606"/>
              <a:gd name="connsiteX6" fmla="*/ 12199717 w 12199717"/>
              <a:gd name="connsiteY6" fmla="*/ 3998427 h 4928606"/>
              <a:gd name="connsiteX7" fmla="*/ 0 w 12199717"/>
              <a:gd name="connsiteY7" fmla="*/ 4928604 h 4928606"/>
              <a:gd name="connsiteX0" fmla="*/ 0 w 12203129"/>
              <a:gd name="connsiteY0" fmla="*/ 4928604 h 4928606"/>
              <a:gd name="connsiteX1" fmla="*/ 3412 w 12203129"/>
              <a:gd name="connsiteY1" fmla="*/ 300638 h 4928606"/>
              <a:gd name="connsiteX2" fmla="*/ 2749615 w 12203129"/>
              <a:gd name="connsiteY2" fmla="*/ 486 h 4928606"/>
              <a:gd name="connsiteX3" fmla="*/ 6076794 w 12203129"/>
              <a:gd name="connsiteY3" fmla="*/ 219691 h 4928606"/>
              <a:gd name="connsiteX4" fmla="*/ 9193350 w 12203129"/>
              <a:gd name="connsiteY4" fmla="*/ 442918 h 4928606"/>
              <a:gd name="connsiteX5" fmla="*/ 12198433 w 12203129"/>
              <a:gd name="connsiteY5" fmla="*/ 235230 h 4928606"/>
              <a:gd name="connsiteX6" fmla="*/ 12203129 w 12203129"/>
              <a:gd name="connsiteY6" fmla="*/ 4916239 h 4928606"/>
              <a:gd name="connsiteX7" fmla="*/ 0 w 12203129"/>
              <a:gd name="connsiteY7" fmla="*/ 4928604 h 4928606"/>
              <a:gd name="connsiteX0" fmla="*/ 3214 w 12199717"/>
              <a:gd name="connsiteY0" fmla="*/ 1105352 h 4916239"/>
              <a:gd name="connsiteX1" fmla="*/ 0 w 12199717"/>
              <a:gd name="connsiteY1" fmla="*/ 300638 h 4916239"/>
              <a:gd name="connsiteX2" fmla="*/ 2746203 w 12199717"/>
              <a:gd name="connsiteY2" fmla="*/ 486 h 4916239"/>
              <a:gd name="connsiteX3" fmla="*/ 6073382 w 12199717"/>
              <a:gd name="connsiteY3" fmla="*/ 219691 h 4916239"/>
              <a:gd name="connsiteX4" fmla="*/ 9189938 w 12199717"/>
              <a:gd name="connsiteY4" fmla="*/ 442918 h 4916239"/>
              <a:gd name="connsiteX5" fmla="*/ 12195021 w 12199717"/>
              <a:gd name="connsiteY5" fmla="*/ 235230 h 4916239"/>
              <a:gd name="connsiteX6" fmla="*/ 12199717 w 12199717"/>
              <a:gd name="connsiteY6" fmla="*/ 4916239 h 4916239"/>
              <a:gd name="connsiteX7" fmla="*/ 3214 w 12199717"/>
              <a:gd name="connsiteY7" fmla="*/ 1105352 h 4916239"/>
              <a:gd name="connsiteX0" fmla="*/ 3214 w 12199717"/>
              <a:gd name="connsiteY0" fmla="*/ 1105352 h 2358569"/>
              <a:gd name="connsiteX1" fmla="*/ 0 w 12199717"/>
              <a:gd name="connsiteY1" fmla="*/ 300638 h 2358569"/>
              <a:gd name="connsiteX2" fmla="*/ 2746203 w 12199717"/>
              <a:gd name="connsiteY2" fmla="*/ 486 h 2358569"/>
              <a:gd name="connsiteX3" fmla="*/ 6073382 w 12199717"/>
              <a:gd name="connsiteY3" fmla="*/ 219691 h 2358569"/>
              <a:gd name="connsiteX4" fmla="*/ 9189938 w 12199717"/>
              <a:gd name="connsiteY4" fmla="*/ 442918 h 2358569"/>
              <a:gd name="connsiteX5" fmla="*/ 12195021 w 12199717"/>
              <a:gd name="connsiteY5" fmla="*/ 235230 h 2358569"/>
              <a:gd name="connsiteX6" fmla="*/ 12199717 w 12199717"/>
              <a:gd name="connsiteY6" fmla="*/ 2358569 h 2358569"/>
              <a:gd name="connsiteX7" fmla="*/ 3214 w 12199717"/>
              <a:gd name="connsiteY7" fmla="*/ 1105352 h 2358569"/>
              <a:gd name="connsiteX0" fmla="*/ 3214 w 12201243"/>
              <a:gd name="connsiteY0" fmla="*/ 1105352 h 2358569"/>
              <a:gd name="connsiteX1" fmla="*/ 0 w 12201243"/>
              <a:gd name="connsiteY1" fmla="*/ 300638 h 2358569"/>
              <a:gd name="connsiteX2" fmla="*/ 2746203 w 12201243"/>
              <a:gd name="connsiteY2" fmla="*/ 486 h 2358569"/>
              <a:gd name="connsiteX3" fmla="*/ 6073382 w 12201243"/>
              <a:gd name="connsiteY3" fmla="*/ 219691 h 2358569"/>
              <a:gd name="connsiteX4" fmla="*/ 9189938 w 12201243"/>
              <a:gd name="connsiteY4" fmla="*/ 442918 h 2358569"/>
              <a:gd name="connsiteX5" fmla="*/ 12195021 w 12201243"/>
              <a:gd name="connsiteY5" fmla="*/ 235230 h 2358569"/>
              <a:gd name="connsiteX6" fmla="*/ 12199717 w 12201243"/>
              <a:gd name="connsiteY6" fmla="*/ 2358569 h 2358569"/>
              <a:gd name="connsiteX7" fmla="*/ 3214 w 12201243"/>
              <a:gd name="connsiteY7" fmla="*/ 1105352 h 2358569"/>
              <a:gd name="connsiteX0" fmla="*/ 3214 w 12201243"/>
              <a:gd name="connsiteY0" fmla="*/ 1105352 h 1105364"/>
              <a:gd name="connsiteX1" fmla="*/ 0 w 12201243"/>
              <a:gd name="connsiteY1" fmla="*/ 300638 h 1105364"/>
              <a:gd name="connsiteX2" fmla="*/ 2746203 w 12201243"/>
              <a:gd name="connsiteY2" fmla="*/ 486 h 1105364"/>
              <a:gd name="connsiteX3" fmla="*/ 6073382 w 12201243"/>
              <a:gd name="connsiteY3" fmla="*/ 219691 h 1105364"/>
              <a:gd name="connsiteX4" fmla="*/ 9189938 w 12201243"/>
              <a:gd name="connsiteY4" fmla="*/ 442918 h 1105364"/>
              <a:gd name="connsiteX5" fmla="*/ 12195021 w 12201243"/>
              <a:gd name="connsiteY5" fmla="*/ 235230 h 1105364"/>
              <a:gd name="connsiteX6" fmla="*/ 12199717 w 12201243"/>
              <a:gd name="connsiteY6" fmla="*/ 808065 h 1105364"/>
              <a:gd name="connsiteX7" fmla="*/ 3214 w 12201243"/>
              <a:gd name="connsiteY7" fmla="*/ 1105352 h 1105364"/>
              <a:gd name="connsiteX0" fmla="*/ 3214 w 12195171"/>
              <a:gd name="connsiteY0" fmla="*/ 1105352 h 1105364"/>
              <a:gd name="connsiteX1" fmla="*/ 0 w 12195171"/>
              <a:gd name="connsiteY1" fmla="*/ 300638 h 1105364"/>
              <a:gd name="connsiteX2" fmla="*/ 2746203 w 12195171"/>
              <a:gd name="connsiteY2" fmla="*/ 486 h 1105364"/>
              <a:gd name="connsiteX3" fmla="*/ 6073382 w 12195171"/>
              <a:gd name="connsiteY3" fmla="*/ 219691 h 1105364"/>
              <a:gd name="connsiteX4" fmla="*/ 9189938 w 12195171"/>
              <a:gd name="connsiteY4" fmla="*/ 442918 h 1105364"/>
              <a:gd name="connsiteX5" fmla="*/ 12195021 w 12195171"/>
              <a:gd name="connsiteY5" fmla="*/ 235230 h 1105364"/>
              <a:gd name="connsiteX6" fmla="*/ 12175114 w 12195171"/>
              <a:gd name="connsiteY6" fmla="*/ 939280 h 1105364"/>
              <a:gd name="connsiteX7" fmla="*/ 3214 w 12195171"/>
              <a:gd name="connsiteY7" fmla="*/ 1105352 h 1105364"/>
              <a:gd name="connsiteX0" fmla="*/ 3214 w 12195212"/>
              <a:gd name="connsiteY0" fmla="*/ 1105352 h 1105364"/>
              <a:gd name="connsiteX1" fmla="*/ 0 w 12195212"/>
              <a:gd name="connsiteY1" fmla="*/ 300638 h 1105364"/>
              <a:gd name="connsiteX2" fmla="*/ 2746203 w 12195212"/>
              <a:gd name="connsiteY2" fmla="*/ 486 h 1105364"/>
              <a:gd name="connsiteX3" fmla="*/ 6073382 w 12195212"/>
              <a:gd name="connsiteY3" fmla="*/ 219691 h 1105364"/>
              <a:gd name="connsiteX4" fmla="*/ 9189938 w 12195212"/>
              <a:gd name="connsiteY4" fmla="*/ 442918 h 1105364"/>
              <a:gd name="connsiteX5" fmla="*/ 12195021 w 12195212"/>
              <a:gd name="connsiteY5" fmla="*/ 235230 h 1105364"/>
              <a:gd name="connsiteX6" fmla="*/ 12175114 w 12195212"/>
              <a:gd name="connsiteY6" fmla="*/ 939280 h 1105364"/>
              <a:gd name="connsiteX7" fmla="*/ 3214 w 12195212"/>
              <a:gd name="connsiteY7" fmla="*/ 1105352 h 1105364"/>
              <a:gd name="connsiteX0" fmla="*/ 3214 w 12195021"/>
              <a:gd name="connsiteY0" fmla="*/ 1105352 h 1105364"/>
              <a:gd name="connsiteX1" fmla="*/ 0 w 12195021"/>
              <a:gd name="connsiteY1" fmla="*/ 300638 h 1105364"/>
              <a:gd name="connsiteX2" fmla="*/ 2746203 w 12195021"/>
              <a:gd name="connsiteY2" fmla="*/ 486 h 1105364"/>
              <a:gd name="connsiteX3" fmla="*/ 6073382 w 12195021"/>
              <a:gd name="connsiteY3" fmla="*/ 219691 h 1105364"/>
              <a:gd name="connsiteX4" fmla="*/ 9189938 w 12195021"/>
              <a:gd name="connsiteY4" fmla="*/ 442918 h 1105364"/>
              <a:gd name="connsiteX5" fmla="*/ 12195021 w 12195021"/>
              <a:gd name="connsiteY5" fmla="*/ 235230 h 1105364"/>
              <a:gd name="connsiteX6" fmla="*/ 12175114 w 12195021"/>
              <a:gd name="connsiteY6" fmla="*/ 939280 h 1105364"/>
              <a:gd name="connsiteX7" fmla="*/ 3214 w 12195021"/>
              <a:gd name="connsiteY7" fmla="*/ 1105352 h 1105364"/>
              <a:gd name="connsiteX0" fmla="*/ 3214 w 12195021"/>
              <a:gd name="connsiteY0" fmla="*/ 1105352 h 1105364"/>
              <a:gd name="connsiteX1" fmla="*/ 0 w 12195021"/>
              <a:gd name="connsiteY1" fmla="*/ 300638 h 1105364"/>
              <a:gd name="connsiteX2" fmla="*/ 2746203 w 12195021"/>
              <a:gd name="connsiteY2" fmla="*/ 486 h 1105364"/>
              <a:gd name="connsiteX3" fmla="*/ 6073382 w 12195021"/>
              <a:gd name="connsiteY3" fmla="*/ 219691 h 1105364"/>
              <a:gd name="connsiteX4" fmla="*/ 9189938 w 12195021"/>
              <a:gd name="connsiteY4" fmla="*/ 442918 h 1105364"/>
              <a:gd name="connsiteX5" fmla="*/ 12195021 w 12195021"/>
              <a:gd name="connsiteY5" fmla="*/ 235230 h 1105364"/>
              <a:gd name="connsiteX6" fmla="*/ 12175114 w 12195021"/>
              <a:gd name="connsiteY6" fmla="*/ 939280 h 1105364"/>
              <a:gd name="connsiteX7" fmla="*/ 3214 w 12195021"/>
              <a:gd name="connsiteY7" fmla="*/ 1105352 h 1105364"/>
              <a:gd name="connsiteX0" fmla="*/ 3214 w 12195021"/>
              <a:gd name="connsiteY0" fmla="*/ 1105352 h 1105364"/>
              <a:gd name="connsiteX1" fmla="*/ 0 w 12195021"/>
              <a:gd name="connsiteY1" fmla="*/ 300638 h 1105364"/>
              <a:gd name="connsiteX2" fmla="*/ 2746203 w 12195021"/>
              <a:gd name="connsiteY2" fmla="*/ 486 h 1105364"/>
              <a:gd name="connsiteX3" fmla="*/ 6073382 w 12195021"/>
              <a:gd name="connsiteY3" fmla="*/ 219691 h 1105364"/>
              <a:gd name="connsiteX4" fmla="*/ 9189938 w 12195021"/>
              <a:gd name="connsiteY4" fmla="*/ 442918 h 1105364"/>
              <a:gd name="connsiteX5" fmla="*/ 12195021 w 12195021"/>
              <a:gd name="connsiteY5" fmla="*/ 235230 h 1105364"/>
              <a:gd name="connsiteX6" fmla="*/ 12187415 w 12195021"/>
              <a:gd name="connsiteY6" fmla="*/ 951582 h 1105364"/>
              <a:gd name="connsiteX7" fmla="*/ 3214 w 12195021"/>
              <a:gd name="connsiteY7" fmla="*/ 1105352 h 1105364"/>
              <a:gd name="connsiteX0" fmla="*/ 3214 w 12195021"/>
              <a:gd name="connsiteY0" fmla="*/ 1105352 h 1105364"/>
              <a:gd name="connsiteX1" fmla="*/ 0 w 12195021"/>
              <a:gd name="connsiteY1" fmla="*/ 300638 h 1105364"/>
              <a:gd name="connsiteX2" fmla="*/ 2746203 w 12195021"/>
              <a:gd name="connsiteY2" fmla="*/ 486 h 1105364"/>
              <a:gd name="connsiteX3" fmla="*/ 6073382 w 12195021"/>
              <a:gd name="connsiteY3" fmla="*/ 219691 h 1105364"/>
              <a:gd name="connsiteX4" fmla="*/ 9189938 w 12195021"/>
              <a:gd name="connsiteY4" fmla="*/ 442918 h 1105364"/>
              <a:gd name="connsiteX5" fmla="*/ 12195021 w 12195021"/>
              <a:gd name="connsiteY5" fmla="*/ 235230 h 1105364"/>
              <a:gd name="connsiteX6" fmla="*/ 12187415 w 12195021"/>
              <a:gd name="connsiteY6" fmla="*/ 951582 h 1105364"/>
              <a:gd name="connsiteX7" fmla="*/ 3214 w 12195021"/>
              <a:gd name="connsiteY7" fmla="*/ 1105352 h 1105364"/>
              <a:gd name="connsiteX0" fmla="*/ 3214 w 12195021"/>
              <a:gd name="connsiteY0" fmla="*/ 1105352 h 1105364"/>
              <a:gd name="connsiteX1" fmla="*/ 0 w 12195021"/>
              <a:gd name="connsiteY1" fmla="*/ 300638 h 1105364"/>
              <a:gd name="connsiteX2" fmla="*/ 2746203 w 12195021"/>
              <a:gd name="connsiteY2" fmla="*/ 486 h 1105364"/>
              <a:gd name="connsiteX3" fmla="*/ 6073382 w 12195021"/>
              <a:gd name="connsiteY3" fmla="*/ 219691 h 1105364"/>
              <a:gd name="connsiteX4" fmla="*/ 9189938 w 12195021"/>
              <a:gd name="connsiteY4" fmla="*/ 442918 h 1105364"/>
              <a:gd name="connsiteX5" fmla="*/ 12195021 w 12195021"/>
              <a:gd name="connsiteY5" fmla="*/ 235230 h 1105364"/>
              <a:gd name="connsiteX6" fmla="*/ 12187415 w 12195021"/>
              <a:gd name="connsiteY6" fmla="*/ 951582 h 1105364"/>
              <a:gd name="connsiteX7" fmla="*/ 3214 w 12195021"/>
              <a:gd name="connsiteY7" fmla="*/ 1105352 h 1105364"/>
              <a:gd name="connsiteX0" fmla="*/ 3214 w 12195021"/>
              <a:gd name="connsiteY0" fmla="*/ 1105352 h 1105368"/>
              <a:gd name="connsiteX1" fmla="*/ 0 w 12195021"/>
              <a:gd name="connsiteY1" fmla="*/ 300638 h 1105368"/>
              <a:gd name="connsiteX2" fmla="*/ 2746203 w 12195021"/>
              <a:gd name="connsiteY2" fmla="*/ 486 h 1105368"/>
              <a:gd name="connsiteX3" fmla="*/ 6073382 w 12195021"/>
              <a:gd name="connsiteY3" fmla="*/ 219691 h 1105368"/>
              <a:gd name="connsiteX4" fmla="*/ 9189938 w 12195021"/>
              <a:gd name="connsiteY4" fmla="*/ 442918 h 1105368"/>
              <a:gd name="connsiteX5" fmla="*/ 12195021 w 12195021"/>
              <a:gd name="connsiteY5" fmla="*/ 235230 h 1105368"/>
              <a:gd name="connsiteX6" fmla="*/ 12187415 w 12195021"/>
              <a:gd name="connsiteY6" fmla="*/ 951582 h 1105368"/>
              <a:gd name="connsiteX7" fmla="*/ 3214 w 12195021"/>
              <a:gd name="connsiteY7" fmla="*/ 1105352 h 1105368"/>
              <a:gd name="connsiteX0" fmla="*/ 34964 w 12195021"/>
              <a:gd name="connsiteY0" fmla="*/ 1067252 h 1067269"/>
              <a:gd name="connsiteX1" fmla="*/ 0 w 12195021"/>
              <a:gd name="connsiteY1" fmla="*/ 300638 h 1067269"/>
              <a:gd name="connsiteX2" fmla="*/ 2746203 w 12195021"/>
              <a:gd name="connsiteY2" fmla="*/ 486 h 1067269"/>
              <a:gd name="connsiteX3" fmla="*/ 6073382 w 12195021"/>
              <a:gd name="connsiteY3" fmla="*/ 219691 h 1067269"/>
              <a:gd name="connsiteX4" fmla="*/ 9189938 w 12195021"/>
              <a:gd name="connsiteY4" fmla="*/ 442918 h 1067269"/>
              <a:gd name="connsiteX5" fmla="*/ 12195021 w 12195021"/>
              <a:gd name="connsiteY5" fmla="*/ 235230 h 1067269"/>
              <a:gd name="connsiteX6" fmla="*/ 12187415 w 12195021"/>
              <a:gd name="connsiteY6" fmla="*/ 951582 h 1067269"/>
              <a:gd name="connsiteX7" fmla="*/ 34964 w 12195021"/>
              <a:gd name="connsiteY7" fmla="*/ 1067252 h 1067269"/>
              <a:gd name="connsiteX0" fmla="*/ 73064 w 12195021"/>
              <a:gd name="connsiteY0" fmla="*/ 1095827 h 1095844"/>
              <a:gd name="connsiteX1" fmla="*/ 0 w 12195021"/>
              <a:gd name="connsiteY1" fmla="*/ 300638 h 1095844"/>
              <a:gd name="connsiteX2" fmla="*/ 2746203 w 12195021"/>
              <a:gd name="connsiteY2" fmla="*/ 486 h 1095844"/>
              <a:gd name="connsiteX3" fmla="*/ 6073382 w 12195021"/>
              <a:gd name="connsiteY3" fmla="*/ 219691 h 1095844"/>
              <a:gd name="connsiteX4" fmla="*/ 9189938 w 12195021"/>
              <a:gd name="connsiteY4" fmla="*/ 442918 h 1095844"/>
              <a:gd name="connsiteX5" fmla="*/ 12195021 w 12195021"/>
              <a:gd name="connsiteY5" fmla="*/ 235230 h 1095844"/>
              <a:gd name="connsiteX6" fmla="*/ 12187415 w 12195021"/>
              <a:gd name="connsiteY6" fmla="*/ 951582 h 1095844"/>
              <a:gd name="connsiteX7" fmla="*/ 73064 w 12195021"/>
              <a:gd name="connsiteY7" fmla="*/ 1095827 h 1095844"/>
              <a:gd name="connsiteX0" fmla="*/ 0 w 12198157"/>
              <a:gd name="connsiteY0" fmla="*/ 949777 h 951582"/>
              <a:gd name="connsiteX1" fmla="*/ 3136 w 12198157"/>
              <a:gd name="connsiteY1" fmla="*/ 300638 h 951582"/>
              <a:gd name="connsiteX2" fmla="*/ 2749339 w 12198157"/>
              <a:gd name="connsiteY2" fmla="*/ 486 h 951582"/>
              <a:gd name="connsiteX3" fmla="*/ 6076518 w 12198157"/>
              <a:gd name="connsiteY3" fmla="*/ 219691 h 951582"/>
              <a:gd name="connsiteX4" fmla="*/ 9193074 w 12198157"/>
              <a:gd name="connsiteY4" fmla="*/ 442918 h 951582"/>
              <a:gd name="connsiteX5" fmla="*/ 12198157 w 12198157"/>
              <a:gd name="connsiteY5" fmla="*/ 235230 h 951582"/>
              <a:gd name="connsiteX6" fmla="*/ 12190551 w 12198157"/>
              <a:gd name="connsiteY6" fmla="*/ 951582 h 951582"/>
              <a:gd name="connsiteX7" fmla="*/ 0 w 12198157"/>
              <a:gd name="connsiteY7" fmla="*/ 949777 h 951582"/>
              <a:gd name="connsiteX0" fmla="*/ 0 w 12198157"/>
              <a:gd name="connsiteY0" fmla="*/ 949777 h 951582"/>
              <a:gd name="connsiteX1" fmla="*/ 3136 w 12198157"/>
              <a:gd name="connsiteY1" fmla="*/ 300638 h 951582"/>
              <a:gd name="connsiteX2" fmla="*/ 2749339 w 12198157"/>
              <a:gd name="connsiteY2" fmla="*/ 486 h 951582"/>
              <a:gd name="connsiteX3" fmla="*/ 6076518 w 12198157"/>
              <a:gd name="connsiteY3" fmla="*/ 219691 h 951582"/>
              <a:gd name="connsiteX4" fmla="*/ 9193074 w 12198157"/>
              <a:gd name="connsiteY4" fmla="*/ 442918 h 951582"/>
              <a:gd name="connsiteX5" fmla="*/ 12198157 w 12198157"/>
              <a:gd name="connsiteY5" fmla="*/ 235230 h 951582"/>
              <a:gd name="connsiteX6" fmla="*/ 12190551 w 12198157"/>
              <a:gd name="connsiteY6" fmla="*/ 951582 h 951582"/>
              <a:gd name="connsiteX7" fmla="*/ 0 w 12198157"/>
              <a:gd name="connsiteY7" fmla="*/ 949777 h 951582"/>
              <a:gd name="connsiteX0" fmla="*/ 0 w 12198157"/>
              <a:gd name="connsiteY0" fmla="*/ 949777 h 951582"/>
              <a:gd name="connsiteX1" fmla="*/ 3136 w 12198157"/>
              <a:gd name="connsiteY1" fmla="*/ 300638 h 951582"/>
              <a:gd name="connsiteX2" fmla="*/ 2749339 w 12198157"/>
              <a:gd name="connsiteY2" fmla="*/ 486 h 951582"/>
              <a:gd name="connsiteX3" fmla="*/ 6076518 w 12198157"/>
              <a:gd name="connsiteY3" fmla="*/ 219691 h 951582"/>
              <a:gd name="connsiteX4" fmla="*/ 9193074 w 12198157"/>
              <a:gd name="connsiteY4" fmla="*/ 442918 h 951582"/>
              <a:gd name="connsiteX5" fmla="*/ 12198157 w 12198157"/>
              <a:gd name="connsiteY5" fmla="*/ 235230 h 951582"/>
              <a:gd name="connsiteX6" fmla="*/ 12190551 w 12198157"/>
              <a:gd name="connsiteY6" fmla="*/ 951582 h 951582"/>
              <a:gd name="connsiteX7" fmla="*/ 0 w 12198157"/>
              <a:gd name="connsiteY7" fmla="*/ 949777 h 951582"/>
              <a:gd name="connsiteX0" fmla="*/ 0 w 12198157"/>
              <a:gd name="connsiteY0" fmla="*/ 949777 h 954757"/>
              <a:gd name="connsiteX1" fmla="*/ 3136 w 12198157"/>
              <a:gd name="connsiteY1" fmla="*/ 300638 h 954757"/>
              <a:gd name="connsiteX2" fmla="*/ 2749339 w 12198157"/>
              <a:gd name="connsiteY2" fmla="*/ 486 h 954757"/>
              <a:gd name="connsiteX3" fmla="*/ 6076518 w 12198157"/>
              <a:gd name="connsiteY3" fmla="*/ 219691 h 954757"/>
              <a:gd name="connsiteX4" fmla="*/ 9193074 w 12198157"/>
              <a:gd name="connsiteY4" fmla="*/ 442918 h 954757"/>
              <a:gd name="connsiteX5" fmla="*/ 12198157 w 12198157"/>
              <a:gd name="connsiteY5" fmla="*/ 235230 h 954757"/>
              <a:gd name="connsiteX6" fmla="*/ 12196901 w 12198157"/>
              <a:gd name="connsiteY6" fmla="*/ 954757 h 954757"/>
              <a:gd name="connsiteX7" fmla="*/ 0 w 12198157"/>
              <a:gd name="connsiteY7" fmla="*/ 949777 h 954757"/>
              <a:gd name="connsiteX0" fmla="*/ 0 w 12200156"/>
              <a:gd name="connsiteY0" fmla="*/ 949777 h 954757"/>
              <a:gd name="connsiteX1" fmla="*/ 3136 w 12200156"/>
              <a:gd name="connsiteY1" fmla="*/ 300638 h 954757"/>
              <a:gd name="connsiteX2" fmla="*/ 2749339 w 12200156"/>
              <a:gd name="connsiteY2" fmla="*/ 486 h 954757"/>
              <a:gd name="connsiteX3" fmla="*/ 6076518 w 12200156"/>
              <a:gd name="connsiteY3" fmla="*/ 219691 h 954757"/>
              <a:gd name="connsiteX4" fmla="*/ 9193074 w 12200156"/>
              <a:gd name="connsiteY4" fmla="*/ 442918 h 954757"/>
              <a:gd name="connsiteX5" fmla="*/ 12198157 w 12200156"/>
              <a:gd name="connsiteY5" fmla="*/ 235230 h 954757"/>
              <a:gd name="connsiteX6" fmla="*/ 12196901 w 12200156"/>
              <a:gd name="connsiteY6" fmla="*/ 954757 h 954757"/>
              <a:gd name="connsiteX7" fmla="*/ 0 w 12200156"/>
              <a:gd name="connsiteY7" fmla="*/ 949777 h 954757"/>
              <a:gd name="connsiteX0" fmla="*/ 0 w 12199197"/>
              <a:gd name="connsiteY0" fmla="*/ 949777 h 954757"/>
              <a:gd name="connsiteX1" fmla="*/ 3136 w 12199197"/>
              <a:gd name="connsiteY1" fmla="*/ 300638 h 954757"/>
              <a:gd name="connsiteX2" fmla="*/ 2749339 w 12199197"/>
              <a:gd name="connsiteY2" fmla="*/ 486 h 954757"/>
              <a:gd name="connsiteX3" fmla="*/ 6076518 w 12199197"/>
              <a:gd name="connsiteY3" fmla="*/ 219691 h 954757"/>
              <a:gd name="connsiteX4" fmla="*/ 9193074 w 12199197"/>
              <a:gd name="connsiteY4" fmla="*/ 442918 h 954757"/>
              <a:gd name="connsiteX5" fmla="*/ 12198157 w 12199197"/>
              <a:gd name="connsiteY5" fmla="*/ 235230 h 954757"/>
              <a:gd name="connsiteX6" fmla="*/ 12196901 w 12199197"/>
              <a:gd name="connsiteY6" fmla="*/ 954757 h 954757"/>
              <a:gd name="connsiteX7" fmla="*/ 0 w 12199197"/>
              <a:gd name="connsiteY7" fmla="*/ 949777 h 954757"/>
              <a:gd name="connsiteX0" fmla="*/ 0 w 12199197"/>
              <a:gd name="connsiteY0" fmla="*/ 949777 h 954757"/>
              <a:gd name="connsiteX1" fmla="*/ 3136 w 12199197"/>
              <a:gd name="connsiteY1" fmla="*/ 300638 h 954757"/>
              <a:gd name="connsiteX2" fmla="*/ 2749339 w 12199197"/>
              <a:gd name="connsiteY2" fmla="*/ 486 h 954757"/>
              <a:gd name="connsiteX3" fmla="*/ 6076518 w 12199197"/>
              <a:gd name="connsiteY3" fmla="*/ 219691 h 954757"/>
              <a:gd name="connsiteX4" fmla="*/ 9193074 w 12199197"/>
              <a:gd name="connsiteY4" fmla="*/ 442918 h 954757"/>
              <a:gd name="connsiteX5" fmla="*/ 12198157 w 12199197"/>
              <a:gd name="connsiteY5" fmla="*/ 235230 h 954757"/>
              <a:gd name="connsiteX6" fmla="*/ 12196901 w 12199197"/>
              <a:gd name="connsiteY6" fmla="*/ 954757 h 954757"/>
              <a:gd name="connsiteX7" fmla="*/ 0 w 12199197"/>
              <a:gd name="connsiteY7" fmla="*/ 949777 h 954757"/>
              <a:gd name="connsiteX0" fmla="*/ 0 w 12199197"/>
              <a:gd name="connsiteY0" fmla="*/ 959302 h 959302"/>
              <a:gd name="connsiteX1" fmla="*/ 3136 w 12199197"/>
              <a:gd name="connsiteY1" fmla="*/ 300638 h 959302"/>
              <a:gd name="connsiteX2" fmla="*/ 2749339 w 12199197"/>
              <a:gd name="connsiteY2" fmla="*/ 486 h 959302"/>
              <a:gd name="connsiteX3" fmla="*/ 6076518 w 12199197"/>
              <a:gd name="connsiteY3" fmla="*/ 219691 h 959302"/>
              <a:gd name="connsiteX4" fmla="*/ 9193074 w 12199197"/>
              <a:gd name="connsiteY4" fmla="*/ 442918 h 959302"/>
              <a:gd name="connsiteX5" fmla="*/ 12198157 w 12199197"/>
              <a:gd name="connsiteY5" fmla="*/ 235230 h 959302"/>
              <a:gd name="connsiteX6" fmla="*/ 12196901 w 12199197"/>
              <a:gd name="connsiteY6" fmla="*/ 954757 h 959302"/>
              <a:gd name="connsiteX7" fmla="*/ 0 w 12199197"/>
              <a:gd name="connsiteY7" fmla="*/ 959302 h 959302"/>
              <a:gd name="connsiteX0" fmla="*/ 29 w 12199226"/>
              <a:gd name="connsiteY0" fmla="*/ 959296 h 959296"/>
              <a:gd name="connsiteX1" fmla="*/ 0 w 12199226"/>
              <a:gd name="connsiteY1" fmla="*/ 303807 h 959296"/>
              <a:gd name="connsiteX2" fmla="*/ 2749368 w 12199226"/>
              <a:gd name="connsiteY2" fmla="*/ 480 h 959296"/>
              <a:gd name="connsiteX3" fmla="*/ 6076547 w 12199226"/>
              <a:gd name="connsiteY3" fmla="*/ 219685 h 959296"/>
              <a:gd name="connsiteX4" fmla="*/ 9193103 w 12199226"/>
              <a:gd name="connsiteY4" fmla="*/ 442912 h 959296"/>
              <a:gd name="connsiteX5" fmla="*/ 12198186 w 12199226"/>
              <a:gd name="connsiteY5" fmla="*/ 235224 h 959296"/>
              <a:gd name="connsiteX6" fmla="*/ 12196930 w 12199226"/>
              <a:gd name="connsiteY6" fmla="*/ 954751 h 959296"/>
              <a:gd name="connsiteX7" fmla="*/ 29 w 12199226"/>
              <a:gd name="connsiteY7" fmla="*/ 959296 h 959296"/>
              <a:gd name="connsiteX0" fmla="*/ 3206 w 12199226"/>
              <a:gd name="connsiteY0" fmla="*/ 1041036 h 1041036"/>
              <a:gd name="connsiteX1" fmla="*/ 0 w 12199226"/>
              <a:gd name="connsiteY1" fmla="*/ 303807 h 1041036"/>
              <a:gd name="connsiteX2" fmla="*/ 2749368 w 12199226"/>
              <a:gd name="connsiteY2" fmla="*/ 480 h 1041036"/>
              <a:gd name="connsiteX3" fmla="*/ 6076547 w 12199226"/>
              <a:gd name="connsiteY3" fmla="*/ 219685 h 1041036"/>
              <a:gd name="connsiteX4" fmla="*/ 9193103 w 12199226"/>
              <a:gd name="connsiteY4" fmla="*/ 442912 h 1041036"/>
              <a:gd name="connsiteX5" fmla="*/ 12198186 w 12199226"/>
              <a:gd name="connsiteY5" fmla="*/ 235224 h 1041036"/>
              <a:gd name="connsiteX6" fmla="*/ 12196930 w 12199226"/>
              <a:gd name="connsiteY6" fmla="*/ 954751 h 1041036"/>
              <a:gd name="connsiteX7" fmla="*/ 3206 w 12199226"/>
              <a:gd name="connsiteY7" fmla="*/ 1041036 h 1041036"/>
              <a:gd name="connsiteX0" fmla="*/ 3206 w 12199226"/>
              <a:gd name="connsiteY0" fmla="*/ 1041036 h 1045094"/>
              <a:gd name="connsiteX1" fmla="*/ 0 w 12199226"/>
              <a:gd name="connsiteY1" fmla="*/ 303807 h 1045094"/>
              <a:gd name="connsiteX2" fmla="*/ 2749368 w 12199226"/>
              <a:gd name="connsiteY2" fmla="*/ 480 h 1045094"/>
              <a:gd name="connsiteX3" fmla="*/ 6076547 w 12199226"/>
              <a:gd name="connsiteY3" fmla="*/ 219685 h 1045094"/>
              <a:gd name="connsiteX4" fmla="*/ 9193103 w 12199226"/>
              <a:gd name="connsiteY4" fmla="*/ 442912 h 1045094"/>
              <a:gd name="connsiteX5" fmla="*/ 12198186 w 12199226"/>
              <a:gd name="connsiteY5" fmla="*/ 235224 h 1045094"/>
              <a:gd name="connsiteX6" fmla="*/ 12196930 w 12199226"/>
              <a:gd name="connsiteY6" fmla="*/ 1045094 h 1045094"/>
              <a:gd name="connsiteX7" fmla="*/ 3206 w 12199226"/>
              <a:gd name="connsiteY7" fmla="*/ 1041036 h 104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9226" h="1045094">
                <a:moveTo>
                  <a:pt x="3206" y="1041036"/>
                </a:moveTo>
                <a:cubicBezTo>
                  <a:pt x="4774" y="811716"/>
                  <a:pt x="688" y="536943"/>
                  <a:pt x="0" y="303807"/>
                </a:cubicBezTo>
                <a:cubicBezTo>
                  <a:pt x="538165" y="184601"/>
                  <a:pt x="1571573" y="-10944"/>
                  <a:pt x="2749368" y="480"/>
                </a:cubicBezTo>
                <a:cubicBezTo>
                  <a:pt x="4250898" y="12696"/>
                  <a:pt x="4998727" y="124772"/>
                  <a:pt x="6076547" y="219685"/>
                </a:cubicBezTo>
                <a:cubicBezTo>
                  <a:pt x="7160865" y="315170"/>
                  <a:pt x="8040139" y="419554"/>
                  <a:pt x="9193103" y="442912"/>
                </a:cubicBezTo>
                <a:cubicBezTo>
                  <a:pt x="10841934" y="426233"/>
                  <a:pt x="11152948" y="387034"/>
                  <a:pt x="12198186" y="235224"/>
                </a:cubicBezTo>
                <a:cubicBezTo>
                  <a:pt x="12200495" y="568015"/>
                  <a:pt x="12198457" y="867894"/>
                  <a:pt x="12196930" y="1045094"/>
                </a:cubicBezTo>
                <a:lnTo>
                  <a:pt x="3206" y="1041036"/>
                </a:lnTo>
                <a:close/>
              </a:path>
            </a:pathLst>
          </a:custGeom>
          <a:solidFill>
            <a:srgbClr val="BBC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       </a:t>
            </a:r>
          </a:p>
        </p:txBody>
      </p:sp>
      <p:sp>
        <p:nvSpPr>
          <p:cNvPr id="2" name="Titelplatzhalter 1">
            <a:extLst>
              <a:ext uri="{FF2B5EF4-FFF2-40B4-BE49-F238E27FC236}">
                <a16:creationId xmlns:a16="http://schemas.microsoft.com/office/drawing/2014/main" id="{3A071060-E526-D04D-8001-D68CAC088D90}"/>
              </a:ext>
            </a:extLst>
          </p:cNvPr>
          <p:cNvSpPr>
            <a:spLocks noGrp="1"/>
          </p:cNvSpPr>
          <p:nvPr>
            <p:ph type="title"/>
          </p:nvPr>
        </p:nvSpPr>
        <p:spPr>
          <a:xfrm>
            <a:off x="838200" y="365125"/>
            <a:ext cx="9568913"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4902237B-F7CE-5940-9D25-3ECED09CC3F3}"/>
              </a:ext>
            </a:extLst>
          </p:cNvPr>
          <p:cNvSpPr>
            <a:spLocks noGrp="1"/>
          </p:cNvSpPr>
          <p:nvPr>
            <p:ph type="body" idx="1"/>
          </p:nvPr>
        </p:nvSpPr>
        <p:spPr>
          <a:xfrm>
            <a:off x="838200" y="1825625"/>
            <a:ext cx="10515600" cy="4231226"/>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6" name="Grafik 15">
            <a:extLst>
              <a:ext uri="{FF2B5EF4-FFF2-40B4-BE49-F238E27FC236}">
                <a16:creationId xmlns:a16="http://schemas.microsoft.com/office/drawing/2014/main" id="{98ABCD52-172B-6F46-8B6C-DC85284BA54D}"/>
              </a:ext>
            </a:extLst>
          </p:cNvPr>
          <p:cNvPicPr>
            <a:picLocks noChangeAspect="1"/>
          </p:cNvPicPr>
          <p:nvPr userDrawn="1"/>
        </p:nvPicPr>
        <p:blipFill>
          <a:blip r:embed="rId14"/>
          <a:stretch>
            <a:fillRect/>
          </a:stretch>
        </p:blipFill>
        <p:spPr>
          <a:xfrm>
            <a:off x="10407113" y="76034"/>
            <a:ext cx="1618931" cy="1903743"/>
          </a:xfrm>
          <a:prstGeom prst="rect">
            <a:avLst/>
          </a:prstGeom>
        </p:spPr>
      </p:pic>
      <p:sp>
        <p:nvSpPr>
          <p:cNvPr id="12" name="Fußzeilenplatzhalter 4">
            <a:extLst>
              <a:ext uri="{FF2B5EF4-FFF2-40B4-BE49-F238E27FC236}">
                <a16:creationId xmlns:a16="http://schemas.microsoft.com/office/drawing/2014/main" id="{D980A2D3-A1F0-4849-8F3C-AE4151FA19D2}"/>
              </a:ext>
            </a:extLst>
          </p:cNvPr>
          <p:cNvSpPr txBox="1">
            <a:spLocks/>
          </p:cNvSpPr>
          <p:nvPr userDrawn="1"/>
        </p:nvSpPr>
        <p:spPr>
          <a:xfrm>
            <a:off x="838200" y="6356350"/>
            <a:ext cx="2127250" cy="365125"/>
          </a:xfrm>
          <a:prstGeom prst="rect">
            <a:avLst/>
          </a:prstGeom>
        </p:spPr>
        <p:txBody>
          <a:bodyPr vert="horz" lIns="91440" tIns="45720" rIns="91440" bIns="45720" rtlCol="0" anchor="ctr"/>
          <a:lstStyle>
            <a:defPPr>
              <a:defRPr lang="de-DE"/>
            </a:defPPr>
            <a:lvl1pPr marL="0" algn="r" defTabSz="914400" rtl="0" eaLnBrk="1" latinLnBrk="0" hangingPunct="1">
              <a:defRPr sz="14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err="1"/>
              <a:t>www.havelland.de</a:t>
            </a:r>
            <a:endParaRPr lang="de-DE" dirty="0"/>
          </a:p>
        </p:txBody>
      </p:sp>
      <p:sp>
        <p:nvSpPr>
          <p:cNvPr id="13" name="Foliennummernplatzhalter 5">
            <a:extLst>
              <a:ext uri="{FF2B5EF4-FFF2-40B4-BE49-F238E27FC236}">
                <a16:creationId xmlns:a16="http://schemas.microsoft.com/office/drawing/2014/main" id="{868A9E3B-3B8D-9C41-B420-709E501E8322}"/>
              </a:ext>
            </a:extLst>
          </p:cNvPr>
          <p:cNvSpPr txBox="1">
            <a:spLocks/>
          </p:cNvSpPr>
          <p:nvPr userDrawn="1"/>
        </p:nvSpPr>
        <p:spPr>
          <a:xfrm>
            <a:off x="3422650" y="6356350"/>
            <a:ext cx="977900" cy="365125"/>
          </a:xfrm>
          <a:prstGeom prst="rect">
            <a:avLst/>
          </a:prstGeom>
        </p:spPr>
        <p:txBody>
          <a:bodyPr vert="horz" lIns="91440" tIns="45720" rIns="91440" bIns="45720" rtlCol="0" anchor="ctr"/>
          <a:lstStyle>
            <a:defPPr>
              <a:defRPr lang="de-DE"/>
            </a:defPPr>
            <a:lvl1pPr marL="0" algn="l" defTabSz="914400" rtl="0" eaLnBrk="1" latinLnBrk="0" hangingPunct="1">
              <a:defRPr sz="11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E79ABB-B2CB-A34C-8262-72E36D13242F}" type="slidenum">
              <a:rPr lang="de-DE" smtClean="0"/>
              <a:pPr/>
              <a:t>‹Nr.›</a:t>
            </a:fld>
            <a:endParaRPr lang="de-DE" dirty="0"/>
          </a:p>
        </p:txBody>
      </p:sp>
      <p:sp>
        <p:nvSpPr>
          <p:cNvPr id="14" name="Foliennummernplatzhalter 5">
            <a:extLst>
              <a:ext uri="{FF2B5EF4-FFF2-40B4-BE49-F238E27FC236}">
                <a16:creationId xmlns:a16="http://schemas.microsoft.com/office/drawing/2014/main" id="{D99E2915-2EAE-6E49-AD83-5D3FA1277EA9}"/>
              </a:ext>
            </a:extLst>
          </p:cNvPr>
          <p:cNvSpPr txBox="1">
            <a:spLocks/>
          </p:cNvSpPr>
          <p:nvPr userDrawn="1"/>
        </p:nvSpPr>
        <p:spPr>
          <a:xfrm>
            <a:off x="2965450" y="6359525"/>
            <a:ext cx="457200" cy="365125"/>
          </a:xfrm>
          <a:prstGeom prst="rect">
            <a:avLst/>
          </a:prstGeom>
        </p:spPr>
        <p:txBody>
          <a:bodyPr vert="horz" lIns="91440" tIns="45720" rIns="91440" bIns="45720" rtlCol="0" anchor="ctr"/>
          <a:lstStyle>
            <a:defPPr>
              <a:defRPr lang="de-DE"/>
            </a:defPPr>
            <a:lvl1pPr marL="0" algn="l" defTabSz="914400" rtl="0" eaLnBrk="1" latinLnBrk="0" hangingPunct="1">
              <a:defRPr sz="11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2000" dirty="0"/>
              <a:t>||</a:t>
            </a:r>
          </a:p>
        </p:txBody>
      </p:sp>
    </p:spTree>
    <p:extLst>
      <p:ext uri="{BB962C8B-B14F-4D97-AF65-F5344CB8AC3E}">
        <p14:creationId xmlns:p14="http://schemas.microsoft.com/office/powerpoint/2010/main" val="15106186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rgbClr val="00497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97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97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97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97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9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10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11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4.xml"/><Relationship Id="rId4" Type="http://schemas.openxmlformats.org/officeDocument/2006/relationships/image" Target="../media/image124.png"/></Relationships>
</file>

<file path=ppt/slides/_rels/slide11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4.xml"/><Relationship Id="rId4" Type="http://schemas.openxmlformats.org/officeDocument/2006/relationships/image" Target="../media/image127.png"/></Relationships>
</file>

<file path=ppt/slides/_rels/slide11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12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4.xml"/><Relationship Id="rId4" Type="http://schemas.openxmlformats.org/officeDocument/2006/relationships/image" Target="../media/image147.png"/></Relationships>
</file>

<file path=ppt/slides/_rels/slide13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14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93" y="-12089"/>
            <a:ext cx="12213493" cy="6870090"/>
          </a:xfrm>
          <a:prstGeom prst="rect">
            <a:avLst/>
          </a:prstGeom>
        </p:spPr>
      </p:pic>
      <p:sp>
        <p:nvSpPr>
          <p:cNvPr id="5" name="Titel 4"/>
          <p:cNvSpPr>
            <a:spLocks noGrp="1"/>
          </p:cNvSpPr>
          <p:nvPr>
            <p:ph type="ctrTitle"/>
          </p:nvPr>
        </p:nvSpPr>
        <p:spPr>
          <a:xfrm>
            <a:off x="1369102" y="1683248"/>
            <a:ext cx="9144000" cy="2387600"/>
          </a:xfrm>
          <a:ln w="19050">
            <a:solidFill>
              <a:srgbClr val="FFFF00"/>
            </a:solidFill>
          </a:ln>
          <a:effectLst>
            <a:outerShdw blurRad="50800" dist="38100" dir="8100000" algn="tr" rotWithShape="0">
              <a:prstClr val="black">
                <a:alpha val="40000"/>
              </a:prstClr>
            </a:outerShdw>
          </a:effectLst>
        </p:spPr>
        <p:txBody>
          <a:bodyPr>
            <a:normAutofit fontScale="90000"/>
          </a:bodyPr>
          <a:lstStyle/>
          <a:p>
            <a:br>
              <a:rPr lang="de-DE" dirty="0"/>
            </a:br>
            <a:br>
              <a:rPr lang="de-DE" dirty="0"/>
            </a:br>
            <a:r>
              <a:rPr lang="de-DE" b="1" dirty="0">
                <a:solidFill>
                  <a:schemeClr val="accent1">
                    <a:lumMod val="20000"/>
                    <a:lumOff val="80000"/>
                  </a:schemeClr>
                </a:solidFill>
              </a:rPr>
              <a:t>Agrarförderung 2026 </a:t>
            </a:r>
            <a:r>
              <a:rPr lang="de-DE" dirty="0">
                <a:solidFill>
                  <a:schemeClr val="accent1">
                    <a:lumMod val="20000"/>
                    <a:lumOff val="80000"/>
                  </a:schemeClr>
                </a:solidFill>
              </a:rPr>
              <a:t> </a:t>
            </a:r>
            <a:br>
              <a:rPr lang="de-DE" dirty="0"/>
            </a:br>
            <a:r>
              <a:rPr lang="de-DE" sz="4400" b="1" dirty="0">
                <a:solidFill>
                  <a:schemeClr val="accent1">
                    <a:lumMod val="60000"/>
                    <a:lumOff val="40000"/>
                  </a:schemeClr>
                </a:solidFill>
              </a:rPr>
              <a:t>Aktuelle Informationen zu Änderungen der Gemeinsamen Agrarpolitik</a:t>
            </a:r>
          </a:p>
        </p:txBody>
      </p:sp>
    </p:spTree>
    <p:extLst>
      <p:ext uri="{BB962C8B-B14F-4D97-AF65-F5344CB8AC3E}">
        <p14:creationId xmlns:p14="http://schemas.microsoft.com/office/powerpoint/2010/main" val="2966664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1AD6DF9-742B-493B-A609-1C44CBB80284}"/>
              </a:ext>
            </a:extLst>
          </p:cNvPr>
          <p:cNvPicPr>
            <a:picLocks noChangeAspect="1"/>
          </p:cNvPicPr>
          <p:nvPr/>
        </p:nvPicPr>
        <p:blipFill>
          <a:blip r:embed="rId2"/>
          <a:stretch>
            <a:fillRect/>
          </a:stretch>
        </p:blipFill>
        <p:spPr>
          <a:xfrm>
            <a:off x="730911" y="485030"/>
            <a:ext cx="9183451" cy="5170375"/>
          </a:xfrm>
          <a:prstGeom prst="rect">
            <a:avLst/>
          </a:prstGeom>
        </p:spPr>
      </p:pic>
    </p:spTree>
    <p:extLst>
      <p:ext uri="{BB962C8B-B14F-4D97-AF65-F5344CB8AC3E}">
        <p14:creationId xmlns:p14="http://schemas.microsoft.com/office/powerpoint/2010/main" val="165936852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8338AA0-0470-B6A0-528D-0577BE647769}"/>
              </a:ext>
            </a:extLst>
          </p:cNvPr>
          <p:cNvPicPr>
            <a:picLocks noChangeAspect="1"/>
          </p:cNvPicPr>
          <p:nvPr/>
        </p:nvPicPr>
        <p:blipFill>
          <a:blip r:embed="rId2"/>
          <a:stretch>
            <a:fillRect/>
          </a:stretch>
        </p:blipFill>
        <p:spPr>
          <a:xfrm>
            <a:off x="494980" y="357808"/>
            <a:ext cx="11354301" cy="6225871"/>
          </a:xfrm>
          <a:prstGeom prst="rect">
            <a:avLst/>
          </a:prstGeom>
        </p:spPr>
      </p:pic>
    </p:spTree>
    <p:extLst>
      <p:ext uri="{BB962C8B-B14F-4D97-AF65-F5344CB8AC3E}">
        <p14:creationId xmlns:p14="http://schemas.microsoft.com/office/powerpoint/2010/main" val="28813558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9A8DBD2-09F8-2679-D223-63ECBF636982}"/>
              </a:ext>
            </a:extLst>
          </p:cNvPr>
          <p:cNvPicPr>
            <a:picLocks noChangeAspect="1"/>
          </p:cNvPicPr>
          <p:nvPr/>
        </p:nvPicPr>
        <p:blipFill>
          <a:blip r:embed="rId2"/>
          <a:stretch>
            <a:fillRect/>
          </a:stretch>
        </p:blipFill>
        <p:spPr>
          <a:xfrm>
            <a:off x="429370" y="210055"/>
            <a:ext cx="11136141" cy="6325917"/>
          </a:xfrm>
          <a:prstGeom prst="rect">
            <a:avLst/>
          </a:prstGeom>
        </p:spPr>
      </p:pic>
    </p:spTree>
    <p:extLst>
      <p:ext uri="{BB962C8B-B14F-4D97-AF65-F5344CB8AC3E}">
        <p14:creationId xmlns:p14="http://schemas.microsoft.com/office/powerpoint/2010/main" val="38712899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AB282BB-0569-E135-36B1-5BCDB010FBE1}"/>
              </a:ext>
            </a:extLst>
          </p:cNvPr>
          <p:cNvPicPr>
            <a:picLocks noChangeAspect="1"/>
          </p:cNvPicPr>
          <p:nvPr/>
        </p:nvPicPr>
        <p:blipFill>
          <a:blip r:embed="rId2"/>
          <a:stretch>
            <a:fillRect/>
          </a:stretch>
        </p:blipFill>
        <p:spPr>
          <a:xfrm>
            <a:off x="1075624" y="1956788"/>
            <a:ext cx="10040751" cy="4439270"/>
          </a:xfrm>
          <a:prstGeom prst="rect">
            <a:avLst/>
          </a:prstGeom>
        </p:spPr>
      </p:pic>
    </p:spTree>
    <p:extLst>
      <p:ext uri="{BB962C8B-B14F-4D97-AF65-F5344CB8AC3E}">
        <p14:creationId xmlns:p14="http://schemas.microsoft.com/office/powerpoint/2010/main" val="34945885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2F8ADFE-DA2B-69E2-1144-5663917ACDBB}"/>
              </a:ext>
            </a:extLst>
          </p:cNvPr>
          <p:cNvPicPr>
            <a:picLocks noChangeAspect="1"/>
          </p:cNvPicPr>
          <p:nvPr/>
        </p:nvPicPr>
        <p:blipFill>
          <a:blip r:embed="rId2"/>
          <a:stretch>
            <a:fillRect/>
          </a:stretch>
        </p:blipFill>
        <p:spPr>
          <a:xfrm>
            <a:off x="1143998" y="1789849"/>
            <a:ext cx="10031225" cy="4486901"/>
          </a:xfrm>
          <a:prstGeom prst="rect">
            <a:avLst/>
          </a:prstGeom>
        </p:spPr>
      </p:pic>
    </p:spTree>
    <p:extLst>
      <p:ext uri="{BB962C8B-B14F-4D97-AF65-F5344CB8AC3E}">
        <p14:creationId xmlns:p14="http://schemas.microsoft.com/office/powerpoint/2010/main" val="390188614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09030AA-02EF-39A4-E6BF-CE566EC808B6}"/>
              </a:ext>
            </a:extLst>
          </p:cNvPr>
          <p:cNvPicPr>
            <a:picLocks noChangeAspect="1"/>
          </p:cNvPicPr>
          <p:nvPr/>
        </p:nvPicPr>
        <p:blipFill>
          <a:blip r:embed="rId2"/>
          <a:stretch>
            <a:fillRect/>
          </a:stretch>
        </p:blipFill>
        <p:spPr>
          <a:xfrm>
            <a:off x="140471" y="430903"/>
            <a:ext cx="11198617" cy="5996194"/>
          </a:xfrm>
          <a:prstGeom prst="rect">
            <a:avLst/>
          </a:prstGeom>
        </p:spPr>
      </p:pic>
    </p:spTree>
    <p:extLst>
      <p:ext uri="{BB962C8B-B14F-4D97-AF65-F5344CB8AC3E}">
        <p14:creationId xmlns:p14="http://schemas.microsoft.com/office/powerpoint/2010/main" val="6638712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4EE2111-D6AA-D1B8-2ACD-A6054516143F}"/>
              </a:ext>
            </a:extLst>
          </p:cNvPr>
          <p:cNvPicPr>
            <a:picLocks noChangeAspect="1"/>
          </p:cNvPicPr>
          <p:nvPr/>
        </p:nvPicPr>
        <p:blipFill>
          <a:blip r:embed="rId2"/>
          <a:stretch>
            <a:fillRect/>
          </a:stretch>
        </p:blipFill>
        <p:spPr>
          <a:xfrm>
            <a:off x="225749" y="357809"/>
            <a:ext cx="11629646" cy="6084384"/>
          </a:xfrm>
          <a:prstGeom prst="rect">
            <a:avLst/>
          </a:prstGeom>
        </p:spPr>
      </p:pic>
    </p:spTree>
    <p:extLst>
      <p:ext uri="{BB962C8B-B14F-4D97-AF65-F5344CB8AC3E}">
        <p14:creationId xmlns:p14="http://schemas.microsoft.com/office/powerpoint/2010/main" val="105872262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E3852A0-55E1-CC9F-8F64-009309D0BD63}"/>
              </a:ext>
            </a:extLst>
          </p:cNvPr>
          <p:cNvPicPr>
            <a:picLocks noChangeAspect="1"/>
          </p:cNvPicPr>
          <p:nvPr/>
        </p:nvPicPr>
        <p:blipFill>
          <a:blip r:embed="rId2"/>
          <a:stretch>
            <a:fillRect/>
          </a:stretch>
        </p:blipFill>
        <p:spPr>
          <a:xfrm>
            <a:off x="218595" y="381662"/>
            <a:ext cx="11477774" cy="5951035"/>
          </a:xfrm>
          <a:prstGeom prst="rect">
            <a:avLst/>
          </a:prstGeom>
        </p:spPr>
      </p:pic>
    </p:spTree>
    <p:extLst>
      <p:ext uri="{BB962C8B-B14F-4D97-AF65-F5344CB8AC3E}">
        <p14:creationId xmlns:p14="http://schemas.microsoft.com/office/powerpoint/2010/main" val="72343217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3876F8B-AD42-75BF-E4A3-6248156AA760}"/>
              </a:ext>
            </a:extLst>
          </p:cNvPr>
          <p:cNvPicPr>
            <a:picLocks noChangeAspect="1"/>
          </p:cNvPicPr>
          <p:nvPr/>
        </p:nvPicPr>
        <p:blipFill>
          <a:blip r:embed="rId2"/>
          <a:stretch>
            <a:fillRect/>
          </a:stretch>
        </p:blipFill>
        <p:spPr>
          <a:xfrm>
            <a:off x="1711767" y="1338770"/>
            <a:ext cx="10088383" cy="5182323"/>
          </a:xfrm>
          <a:prstGeom prst="rect">
            <a:avLst/>
          </a:prstGeom>
        </p:spPr>
      </p:pic>
    </p:spTree>
    <p:extLst>
      <p:ext uri="{BB962C8B-B14F-4D97-AF65-F5344CB8AC3E}">
        <p14:creationId xmlns:p14="http://schemas.microsoft.com/office/powerpoint/2010/main" val="23946703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5D2824C-A6D4-80FF-604C-C157A7A4683C}"/>
              </a:ext>
            </a:extLst>
          </p:cNvPr>
          <p:cNvPicPr>
            <a:picLocks noChangeAspect="1"/>
          </p:cNvPicPr>
          <p:nvPr/>
        </p:nvPicPr>
        <p:blipFill>
          <a:blip r:embed="rId2"/>
          <a:stretch>
            <a:fillRect/>
          </a:stretch>
        </p:blipFill>
        <p:spPr>
          <a:xfrm>
            <a:off x="1546479" y="2085698"/>
            <a:ext cx="10212225" cy="4563112"/>
          </a:xfrm>
          <a:prstGeom prst="rect">
            <a:avLst/>
          </a:prstGeom>
        </p:spPr>
      </p:pic>
      <p:sp>
        <p:nvSpPr>
          <p:cNvPr id="4" name="Textfeld 3">
            <a:extLst>
              <a:ext uri="{FF2B5EF4-FFF2-40B4-BE49-F238E27FC236}">
                <a16:creationId xmlns:a16="http://schemas.microsoft.com/office/drawing/2014/main" id="{5DDC5B06-5081-E806-FF53-86F4260DC404}"/>
              </a:ext>
            </a:extLst>
          </p:cNvPr>
          <p:cNvSpPr txBox="1"/>
          <p:nvPr/>
        </p:nvSpPr>
        <p:spPr>
          <a:xfrm>
            <a:off x="4611757" y="1319917"/>
            <a:ext cx="3538330" cy="369332"/>
          </a:xfrm>
          <a:prstGeom prst="rect">
            <a:avLst/>
          </a:prstGeom>
          <a:solidFill>
            <a:schemeClr val="accent5">
              <a:lumMod val="40000"/>
              <a:lumOff val="60000"/>
            </a:schemeClr>
          </a:solidFill>
        </p:spPr>
        <p:txBody>
          <a:bodyPr wrap="square" rtlCol="0">
            <a:spAutoFit/>
          </a:bodyPr>
          <a:lstStyle/>
          <a:p>
            <a:r>
              <a:rPr lang="de-DE" b="1" dirty="0">
                <a:solidFill>
                  <a:srgbClr val="FF0000"/>
                </a:solidFill>
              </a:rPr>
              <a:t>Als interne Info wichtig fürs Amt:</a:t>
            </a:r>
          </a:p>
        </p:txBody>
      </p:sp>
    </p:spTree>
    <p:extLst>
      <p:ext uri="{BB962C8B-B14F-4D97-AF65-F5344CB8AC3E}">
        <p14:creationId xmlns:p14="http://schemas.microsoft.com/office/powerpoint/2010/main" val="234499173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8934ECE-CE88-C6E9-FD99-A6A674C013A6}"/>
              </a:ext>
            </a:extLst>
          </p:cNvPr>
          <p:cNvPicPr>
            <a:picLocks noChangeAspect="1"/>
          </p:cNvPicPr>
          <p:nvPr/>
        </p:nvPicPr>
        <p:blipFill>
          <a:blip r:embed="rId2"/>
          <a:stretch>
            <a:fillRect/>
          </a:stretch>
        </p:blipFill>
        <p:spPr>
          <a:xfrm>
            <a:off x="1858703" y="1380915"/>
            <a:ext cx="7743671" cy="5274327"/>
          </a:xfrm>
          <a:prstGeom prst="rect">
            <a:avLst/>
          </a:prstGeom>
        </p:spPr>
      </p:pic>
    </p:spTree>
    <p:extLst>
      <p:ext uri="{BB962C8B-B14F-4D97-AF65-F5344CB8AC3E}">
        <p14:creationId xmlns:p14="http://schemas.microsoft.com/office/powerpoint/2010/main" val="1325208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6E5F40A-3A58-36E8-6A3D-5533EAC22271}"/>
              </a:ext>
            </a:extLst>
          </p:cNvPr>
          <p:cNvPicPr>
            <a:picLocks noChangeAspect="1"/>
          </p:cNvPicPr>
          <p:nvPr/>
        </p:nvPicPr>
        <p:blipFill>
          <a:blip r:embed="rId2"/>
          <a:stretch>
            <a:fillRect/>
          </a:stretch>
        </p:blipFill>
        <p:spPr>
          <a:xfrm>
            <a:off x="636690" y="688621"/>
            <a:ext cx="9151366" cy="5172133"/>
          </a:xfrm>
          <a:prstGeom prst="rect">
            <a:avLst/>
          </a:prstGeom>
        </p:spPr>
      </p:pic>
      <p:cxnSp>
        <p:nvCxnSpPr>
          <p:cNvPr id="5" name="Gerader Verbinder 4">
            <a:extLst>
              <a:ext uri="{FF2B5EF4-FFF2-40B4-BE49-F238E27FC236}">
                <a16:creationId xmlns:a16="http://schemas.microsoft.com/office/drawing/2014/main" id="{21AF8E57-90A7-B111-A93B-1C6F57508BCF}"/>
              </a:ext>
            </a:extLst>
          </p:cNvPr>
          <p:cNvCxnSpPr/>
          <p:nvPr/>
        </p:nvCxnSpPr>
        <p:spPr>
          <a:xfrm>
            <a:off x="1144988" y="4516341"/>
            <a:ext cx="4309607" cy="0"/>
          </a:xfrm>
          <a:prstGeom prst="line">
            <a:avLst/>
          </a:prstGeom>
          <a:ln w="571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3037307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8E56292-CDD8-C83E-DA1A-728698B59274}"/>
              </a:ext>
            </a:extLst>
          </p:cNvPr>
          <p:cNvPicPr>
            <a:picLocks noChangeAspect="1"/>
          </p:cNvPicPr>
          <p:nvPr/>
        </p:nvPicPr>
        <p:blipFill>
          <a:blip r:embed="rId2"/>
          <a:stretch>
            <a:fillRect/>
          </a:stretch>
        </p:blipFill>
        <p:spPr>
          <a:xfrm>
            <a:off x="1850792" y="1346693"/>
            <a:ext cx="8080387" cy="5233012"/>
          </a:xfrm>
          <a:prstGeom prst="rect">
            <a:avLst/>
          </a:prstGeom>
        </p:spPr>
      </p:pic>
    </p:spTree>
    <p:extLst>
      <p:ext uri="{BB962C8B-B14F-4D97-AF65-F5344CB8AC3E}">
        <p14:creationId xmlns:p14="http://schemas.microsoft.com/office/powerpoint/2010/main" val="147112962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0A3EABE-9F2F-02D9-F184-5819FD982940}"/>
              </a:ext>
            </a:extLst>
          </p:cNvPr>
          <p:cNvPicPr>
            <a:picLocks noChangeAspect="1"/>
          </p:cNvPicPr>
          <p:nvPr/>
        </p:nvPicPr>
        <p:blipFill>
          <a:blip r:embed="rId2"/>
          <a:stretch>
            <a:fillRect/>
          </a:stretch>
        </p:blipFill>
        <p:spPr>
          <a:xfrm>
            <a:off x="1917473" y="1192695"/>
            <a:ext cx="7571795" cy="4719730"/>
          </a:xfrm>
          <a:prstGeom prst="rect">
            <a:avLst/>
          </a:prstGeom>
          <a:ln w="28575">
            <a:solidFill>
              <a:schemeClr val="accent3">
                <a:lumMod val="60000"/>
                <a:lumOff val="40000"/>
              </a:schemeClr>
            </a:solidFill>
          </a:ln>
        </p:spPr>
      </p:pic>
      <p:pic>
        <p:nvPicPr>
          <p:cNvPr id="5" name="Grafik 4">
            <a:extLst>
              <a:ext uri="{FF2B5EF4-FFF2-40B4-BE49-F238E27FC236}">
                <a16:creationId xmlns:a16="http://schemas.microsoft.com/office/drawing/2014/main" id="{13B981A7-AC3A-5FC1-6D0B-5B99C817ECCF}"/>
              </a:ext>
            </a:extLst>
          </p:cNvPr>
          <p:cNvPicPr>
            <a:picLocks noChangeAspect="1"/>
          </p:cNvPicPr>
          <p:nvPr/>
        </p:nvPicPr>
        <p:blipFill>
          <a:blip r:embed="rId3"/>
          <a:stretch>
            <a:fillRect/>
          </a:stretch>
        </p:blipFill>
        <p:spPr>
          <a:xfrm>
            <a:off x="1933704" y="3641697"/>
            <a:ext cx="7555564" cy="2925578"/>
          </a:xfrm>
          <a:prstGeom prst="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7410607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1BE4FE0-955B-B5D6-6412-184A36D5B310}"/>
              </a:ext>
            </a:extLst>
          </p:cNvPr>
          <p:cNvPicPr>
            <a:picLocks noChangeAspect="1"/>
          </p:cNvPicPr>
          <p:nvPr/>
        </p:nvPicPr>
        <p:blipFill>
          <a:blip r:embed="rId2"/>
          <a:stretch>
            <a:fillRect/>
          </a:stretch>
        </p:blipFill>
        <p:spPr>
          <a:xfrm>
            <a:off x="1878972" y="1341888"/>
            <a:ext cx="8139671" cy="5359177"/>
          </a:xfrm>
          <a:prstGeom prst="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4649930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10B2CDE-D08F-E11E-66BC-72DBF23EAEFC}"/>
              </a:ext>
            </a:extLst>
          </p:cNvPr>
          <p:cNvPicPr>
            <a:picLocks noChangeAspect="1"/>
          </p:cNvPicPr>
          <p:nvPr/>
        </p:nvPicPr>
        <p:blipFill>
          <a:blip r:embed="rId2"/>
          <a:stretch>
            <a:fillRect/>
          </a:stretch>
        </p:blipFill>
        <p:spPr>
          <a:xfrm>
            <a:off x="1828256" y="1324252"/>
            <a:ext cx="6611273" cy="4925112"/>
          </a:xfrm>
          <a:prstGeom prst="rect">
            <a:avLst/>
          </a:prstGeom>
        </p:spPr>
      </p:pic>
    </p:spTree>
    <p:extLst>
      <p:ext uri="{BB962C8B-B14F-4D97-AF65-F5344CB8AC3E}">
        <p14:creationId xmlns:p14="http://schemas.microsoft.com/office/powerpoint/2010/main" val="146085841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A1EAB49-AB24-2F6F-0054-8E0B93EA9BE6}"/>
              </a:ext>
            </a:extLst>
          </p:cNvPr>
          <p:cNvPicPr>
            <a:picLocks noChangeAspect="1"/>
          </p:cNvPicPr>
          <p:nvPr/>
        </p:nvPicPr>
        <p:blipFill>
          <a:blip r:embed="rId2"/>
          <a:stretch>
            <a:fillRect/>
          </a:stretch>
        </p:blipFill>
        <p:spPr>
          <a:xfrm>
            <a:off x="2250219" y="2301259"/>
            <a:ext cx="7396951" cy="4067736"/>
          </a:xfrm>
          <a:prstGeom prst="rect">
            <a:avLst/>
          </a:prstGeom>
        </p:spPr>
      </p:pic>
    </p:spTree>
    <p:extLst>
      <p:ext uri="{BB962C8B-B14F-4D97-AF65-F5344CB8AC3E}">
        <p14:creationId xmlns:p14="http://schemas.microsoft.com/office/powerpoint/2010/main" val="248776544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A5DD756-AFA1-2462-F191-0306831F2A3C}"/>
              </a:ext>
            </a:extLst>
          </p:cNvPr>
          <p:cNvPicPr>
            <a:picLocks noChangeAspect="1"/>
          </p:cNvPicPr>
          <p:nvPr/>
        </p:nvPicPr>
        <p:blipFill>
          <a:blip r:embed="rId2"/>
          <a:stretch>
            <a:fillRect/>
          </a:stretch>
        </p:blipFill>
        <p:spPr>
          <a:xfrm>
            <a:off x="2331098" y="1808216"/>
            <a:ext cx="7389047" cy="4393802"/>
          </a:xfrm>
          <a:prstGeom prst="rect">
            <a:avLst/>
          </a:prstGeom>
        </p:spPr>
      </p:pic>
    </p:spTree>
    <p:extLst>
      <p:ext uri="{BB962C8B-B14F-4D97-AF65-F5344CB8AC3E}">
        <p14:creationId xmlns:p14="http://schemas.microsoft.com/office/powerpoint/2010/main" val="314425914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3D27F0D-5042-1AAF-A610-2F84087861DD}"/>
              </a:ext>
            </a:extLst>
          </p:cNvPr>
          <p:cNvPicPr>
            <a:picLocks noChangeAspect="1"/>
          </p:cNvPicPr>
          <p:nvPr/>
        </p:nvPicPr>
        <p:blipFill>
          <a:blip r:embed="rId2"/>
          <a:stretch>
            <a:fillRect/>
          </a:stretch>
        </p:blipFill>
        <p:spPr>
          <a:xfrm>
            <a:off x="1868556" y="1441151"/>
            <a:ext cx="8870386" cy="5416849"/>
          </a:xfrm>
          <a:prstGeom prst="rect">
            <a:avLst/>
          </a:prstGeom>
        </p:spPr>
      </p:pic>
    </p:spTree>
    <p:extLst>
      <p:ext uri="{BB962C8B-B14F-4D97-AF65-F5344CB8AC3E}">
        <p14:creationId xmlns:p14="http://schemas.microsoft.com/office/powerpoint/2010/main" val="182096171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DD034F2-6ADF-DF22-64C9-C88507F56B6B}"/>
              </a:ext>
            </a:extLst>
          </p:cNvPr>
          <p:cNvPicPr>
            <a:picLocks noChangeAspect="1"/>
          </p:cNvPicPr>
          <p:nvPr/>
        </p:nvPicPr>
        <p:blipFill>
          <a:blip r:embed="rId2"/>
          <a:stretch>
            <a:fillRect/>
          </a:stretch>
        </p:blipFill>
        <p:spPr>
          <a:xfrm>
            <a:off x="1892940" y="0"/>
            <a:ext cx="6869397" cy="2430211"/>
          </a:xfrm>
          <a:prstGeom prst="rect">
            <a:avLst/>
          </a:prstGeom>
        </p:spPr>
      </p:pic>
      <p:pic>
        <p:nvPicPr>
          <p:cNvPr id="5" name="Grafik 4">
            <a:extLst>
              <a:ext uri="{FF2B5EF4-FFF2-40B4-BE49-F238E27FC236}">
                <a16:creationId xmlns:a16="http://schemas.microsoft.com/office/drawing/2014/main" id="{768819AC-3357-EAE0-C752-CB2FC838ACFC}"/>
              </a:ext>
            </a:extLst>
          </p:cNvPr>
          <p:cNvPicPr>
            <a:picLocks noChangeAspect="1"/>
          </p:cNvPicPr>
          <p:nvPr/>
        </p:nvPicPr>
        <p:blipFill>
          <a:blip r:embed="rId3"/>
          <a:stretch>
            <a:fillRect/>
          </a:stretch>
        </p:blipFill>
        <p:spPr>
          <a:xfrm>
            <a:off x="66366" y="2492845"/>
            <a:ext cx="5654899" cy="4316461"/>
          </a:xfrm>
          <a:prstGeom prst="rect">
            <a:avLst/>
          </a:prstGeom>
        </p:spPr>
      </p:pic>
      <p:pic>
        <p:nvPicPr>
          <p:cNvPr id="7" name="Grafik 6">
            <a:extLst>
              <a:ext uri="{FF2B5EF4-FFF2-40B4-BE49-F238E27FC236}">
                <a16:creationId xmlns:a16="http://schemas.microsoft.com/office/drawing/2014/main" id="{3016D964-8DE7-2E8A-ABA7-452D37B6155C}"/>
              </a:ext>
            </a:extLst>
          </p:cNvPr>
          <p:cNvPicPr>
            <a:picLocks noChangeAspect="1"/>
          </p:cNvPicPr>
          <p:nvPr/>
        </p:nvPicPr>
        <p:blipFill>
          <a:blip r:embed="rId4"/>
          <a:stretch>
            <a:fillRect/>
          </a:stretch>
        </p:blipFill>
        <p:spPr>
          <a:xfrm>
            <a:off x="6224984" y="2492845"/>
            <a:ext cx="5439579" cy="4316461"/>
          </a:xfrm>
          <a:prstGeom prst="rect">
            <a:avLst/>
          </a:prstGeom>
        </p:spPr>
      </p:pic>
      <p:sp>
        <p:nvSpPr>
          <p:cNvPr id="8" name="Textfeld 7">
            <a:extLst>
              <a:ext uri="{FF2B5EF4-FFF2-40B4-BE49-F238E27FC236}">
                <a16:creationId xmlns:a16="http://schemas.microsoft.com/office/drawing/2014/main" id="{F5B9AC40-A78C-C795-572F-B7F5C71E8131}"/>
              </a:ext>
            </a:extLst>
          </p:cNvPr>
          <p:cNvSpPr txBox="1"/>
          <p:nvPr/>
        </p:nvSpPr>
        <p:spPr>
          <a:xfrm>
            <a:off x="9573370" y="381663"/>
            <a:ext cx="2091193" cy="1200329"/>
          </a:xfrm>
          <a:prstGeom prst="rect">
            <a:avLst/>
          </a:prstGeom>
          <a:solidFill>
            <a:srgbClr val="FFFF00"/>
          </a:solidFill>
        </p:spPr>
        <p:txBody>
          <a:bodyPr wrap="square" rtlCol="0">
            <a:spAutoFit/>
          </a:bodyPr>
          <a:lstStyle/>
          <a:p>
            <a:r>
              <a:rPr lang="de-DE" b="1" dirty="0"/>
              <a:t>Bislang die häufigsten Fälle aus früheren Beantragungen</a:t>
            </a:r>
          </a:p>
        </p:txBody>
      </p:sp>
      <p:sp>
        <p:nvSpPr>
          <p:cNvPr id="9" name="Pfeil: nach links 8">
            <a:extLst>
              <a:ext uri="{FF2B5EF4-FFF2-40B4-BE49-F238E27FC236}">
                <a16:creationId xmlns:a16="http://schemas.microsoft.com/office/drawing/2014/main" id="{0934E8AE-3F31-F7AB-0251-7811CFBF24AC}"/>
              </a:ext>
            </a:extLst>
          </p:cNvPr>
          <p:cNvSpPr/>
          <p:nvPr/>
        </p:nvSpPr>
        <p:spPr>
          <a:xfrm>
            <a:off x="8762337" y="381663"/>
            <a:ext cx="620202" cy="65200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Pfeil: nach links 9">
            <a:extLst>
              <a:ext uri="{FF2B5EF4-FFF2-40B4-BE49-F238E27FC236}">
                <a16:creationId xmlns:a16="http://schemas.microsoft.com/office/drawing/2014/main" id="{B6FEC217-5EF9-DF27-7212-C032A9A62FAF}"/>
              </a:ext>
            </a:extLst>
          </p:cNvPr>
          <p:cNvSpPr/>
          <p:nvPr/>
        </p:nvSpPr>
        <p:spPr>
          <a:xfrm>
            <a:off x="8762337" y="1264257"/>
            <a:ext cx="620202" cy="31773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7860709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CCB7C7E-5AC9-D463-8F5D-856A1CE1CA83}"/>
              </a:ext>
            </a:extLst>
          </p:cNvPr>
          <p:cNvPicPr>
            <a:picLocks noChangeAspect="1"/>
          </p:cNvPicPr>
          <p:nvPr/>
        </p:nvPicPr>
        <p:blipFill>
          <a:blip r:embed="rId2"/>
          <a:stretch>
            <a:fillRect/>
          </a:stretch>
        </p:blipFill>
        <p:spPr>
          <a:xfrm>
            <a:off x="140662" y="1669346"/>
            <a:ext cx="6201640" cy="4934639"/>
          </a:xfrm>
          <a:prstGeom prst="rect">
            <a:avLst/>
          </a:prstGeom>
        </p:spPr>
      </p:pic>
      <p:pic>
        <p:nvPicPr>
          <p:cNvPr id="5" name="Grafik 4">
            <a:extLst>
              <a:ext uri="{FF2B5EF4-FFF2-40B4-BE49-F238E27FC236}">
                <a16:creationId xmlns:a16="http://schemas.microsoft.com/office/drawing/2014/main" id="{7F49E8BC-3860-8BEE-85FC-8C0AA62AA1A5}"/>
              </a:ext>
            </a:extLst>
          </p:cNvPr>
          <p:cNvPicPr>
            <a:picLocks noChangeAspect="1"/>
          </p:cNvPicPr>
          <p:nvPr/>
        </p:nvPicPr>
        <p:blipFill>
          <a:blip r:embed="rId3"/>
          <a:stretch>
            <a:fillRect/>
          </a:stretch>
        </p:blipFill>
        <p:spPr>
          <a:xfrm>
            <a:off x="6625662" y="1263569"/>
            <a:ext cx="5269490" cy="2165431"/>
          </a:xfrm>
          <a:prstGeom prst="rect">
            <a:avLst/>
          </a:prstGeom>
        </p:spPr>
      </p:pic>
      <p:pic>
        <p:nvPicPr>
          <p:cNvPr id="7" name="Grafik 6">
            <a:extLst>
              <a:ext uri="{FF2B5EF4-FFF2-40B4-BE49-F238E27FC236}">
                <a16:creationId xmlns:a16="http://schemas.microsoft.com/office/drawing/2014/main" id="{FAE315BE-D7F9-E2C0-C6A8-07185460DCF4}"/>
              </a:ext>
            </a:extLst>
          </p:cNvPr>
          <p:cNvPicPr>
            <a:picLocks noChangeAspect="1"/>
          </p:cNvPicPr>
          <p:nvPr/>
        </p:nvPicPr>
        <p:blipFill>
          <a:blip r:embed="rId4"/>
          <a:stretch>
            <a:fillRect/>
          </a:stretch>
        </p:blipFill>
        <p:spPr>
          <a:xfrm>
            <a:off x="6625662" y="3879297"/>
            <a:ext cx="5430015" cy="2198656"/>
          </a:xfrm>
          <a:prstGeom prst="rect">
            <a:avLst/>
          </a:prstGeom>
        </p:spPr>
      </p:pic>
      <p:sp>
        <p:nvSpPr>
          <p:cNvPr id="8" name="Textfeld 7">
            <a:extLst>
              <a:ext uri="{FF2B5EF4-FFF2-40B4-BE49-F238E27FC236}">
                <a16:creationId xmlns:a16="http://schemas.microsoft.com/office/drawing/2014/main" id="{093E16A3-900C-3043-90F5-AEF00B274BCA}"/>
              </a:ext>
            </a:extLst>
          </p:cNvPr>
          <p:cNvSpPr txBox="1"/>
          <p:nvPr/>
        </p:nvSpPr>
        <p:spPr>
          <a:xfrm>
            <a:off x="2520563" y="1423283"/>
            <a:ext cx="2313830" cy="369332"/>
          </a:xfrm>
          <a:prstGeom prst="rect">
            <a:avLst/>
          </a:prstGeom>
          <a:solidFill>
            <a:srgbClr val="FFFF00"/>
          </a:solidFill>
        </p:spPr>
        <p:txBody>
          <a:bodyPr wrap="square" rtlCol="0">
            <a:spAutoFit/>
          </a:bodyPr>
          <a:lstStyle/>
          <a:p>
            <a:r>
              <a:rPr lang="de-DE" b="1" dirty="0"/>
              <a:t>Eher die Ausnahme…</a:t>
            </a:r>
          </a:p>
        </p:txBody>
      </p:sp>
      <p:sp>
        <p:nvSpPr>
          <p:cNvPr id="9" name="Pfeil: nach links 8">
            <a:extLst>
              <a:ext uri="{FF2B5EF4-FFF2-40B4-BE49-F238E27FC236}">
                <a16:creationId xmlns:a16="http://schemas.microsoft.com/office/drawing/2014/main" id="{34FC3E94-EF57-CE66-6C35-FF39E2A4AE45}"/>
              </a:ext>
            </a:extLst>
          </p:cNvPr>
          <p:cNvSpPr/>
          <p:nvPr/>
        </p:nvSpPr>
        <p:spPr>
          <a:xfrm rot="20995636">
            <a:off x="2149739" y="1550504"/>
            <a:ext cx="283360" cy="46912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C356CF16-84CE-5CC2-65B9-D3BDB6561293}"/>
              </a:ext>
            </a:extLst>
          </p:cNvPr>
          <p:cNvSpPr txBox="1"/>
          <p:nvPr/>
        </p:nvSpPr>
        <p:spPr>
          <a:xfrm>
            <a:off x="7227736" y="326003"/>
            <a:ext cx="3546281" cy="923330"/>
          </a:xfrm>
          <a:prstGeom prst="rect">
            <a:avLst/>
          </a:prstGeom>
          <a:solidFill>
            <a:schemeClr val="accent5">
              <a:lumMod val="20000"/>
              <a:lumOff val="80000"/>
            </a:schemeClr>
          </a:solidFill>
        </p:spPr>
        <p:txBody>
          <a:bodyPr wrap="square" rtlCol="0">
            <a:spAutoFit/>
          </a:bodyPr>
          <a:lstStyle/>
          <a:p>
            <a:r>
              <a:rPr lang="de-DE" b="1" dirty="0">
                <a:solidFill>
                  <a:srgbClr val="FF0000"/>
                </a:solidFill>
              </a:rPr>
              <a:t>Generelles Handling bei allen und Varianten für ungewöhnliche Formen </a:t>
            </a:r>
          </a:p>
        </p:txBody>
      </p:sp>
    </p:spTree>
    <p:extLst>
      <p:ext uri="{BB962C8B-B14F-4D97-AF65-F5344CB8AC3E}">
        <p14:creationId xmlns:p14="http://schemas.microsoft.com/office/powerpoint/2010/main" val="318856250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122E3C5-3346-7F4F-BCD4-275FB133806F}"/>
              </a:ext>
            </a:extLst>
          </p:cNvPr>
          <p:cNvPicPr>
            <a:picLocks noChangeAspect="1"/>
          </p:cNvPicPr>
          <p:nvPr/>
        </p:nvPicPr>
        <p:blipFill>
          <a:blip r:embed="rId2"/>
          <a:stretch>
            <a:fillRect/>
          </a:stretch>
        </p:blipFill>
        <p:spPr>
          <a:xfrm>
            <a:off x="966047" y="2551687"/>
            <a:ext cx="8835072" cy="3745745"/>
          </a:xfrm>
          <a:prstGeom prst="rect">
            <a:avLst/>
          </a:prstGeom>
        </p:spPr>
      </p:pic>
      <p:sp>
        <p:nvSpPr>
          <p:cNvPr id="4" name="Textfeld 3">
            <a:extLst>
              <a:ext uri="{FF2B5EF4-FFF2-40B4-BE49-F238E27FC236}">
                <a16:creationId xmlns:a16="http://schemas.microsoft.com/office/drawing/2014/main" id="{1CA09BD1-82D9-AC7E-6FBB-5F2EF796FBD6}"/>
              </a:ext>
            </a:extLst>
          </p:cNvPr>
          <p:cNvSpPr txBox="1"/>
          <p:nvPr/>
        </p:nvSpPr>
        <p:spPr>
          <a:xfrm>
            <a:off x="2995180" y="1264257"/>
            <a:ext cx="6201640" cy="369332"/>
          </a:xfrm>
          <a:prstGeom prst="rect">
            <a:avLst/>
          </a:prstGeom>
          <a:noFill/>
        </p:spPr>
        <p:txBody>
          <a:bodyPr wrap="square" rtlCol="0">
            <a:spAutoFit/>
          </a:bodyPr>
          <a:lstStyle/>
          <a:p>
            <a:r>
              <a:rPr lang="de-DE" b="1" dirty="0">
                <a:solidFill>
                  <a:srgbClr val="FF0000"/>
                </a:solidFill>
              </a:rPr>
              <a:t>Tabellarische Darstellung eines positiven Ergebnisses:</a:t>
            </a:r>
          </a:p>
        </p:txBody>
      </p:sp>
    </p:spTree>
    <p:extLst>
      <p:ext uri="{BB962C8B-B14F-4D97-AF65-F5344CB8AC3E}">
        <p14:creationId xmlns:p14="http://schemas.microsoft.com/office/powerpoint/2010/main" val="905836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2E131F3-D471-C2B2-8303-7ED64D4F8ED9}"/>
              </a:ext>
            </a:extLst>
          </p:cNvPr>
          <p:cNvPicPr>
            <a:picLocks noChangeAspect="1"/>
          </p:cNvPicPr>
          <p:nvPr/>
        </p:nvPicPr>
        <p:blipFill>
          <a:blip r:embed="rId2"/>
          <a:stretch>
            <a:fillRect/>
          </a:stretch>
        </p:blipFill>
        <p:spPr>
          <a:xfrm>
            <a:off x="1097752" y="659957"/>
            <a:ext cx="8755796" cy="5087827"/>
          </a:xfrm>
          <a:prstGeom prst="rect">
            <a:avLst/>
          </a:prstGeom>
        </p:spPr>
      </p:pic>
    </p:spTree>
    <p:extLst>
      <p:ext uri="{BB962C8B-B14F-4D97-AF65-F5344CB8AC3E}">
        <p14:creationId xmlns:p14="http://schemas.microsoft.com/office/powerpoint/2010/main" val="205570720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9BFA638-DF39-C08F-FC50-6752166D4433}"/>
              </a:ext>
            </a:extLst>
          </p:cNvPr>
          <p:cNvPicPr>
            <a:picLocks noChangeAspect="1"/>
          </p:cNvPicPr>
          <p:nvPr/>
        </p:nvPicPr>
        <p:blipFill>
          <a:blip r:embed="rId2"/>
          <a:stretch>
            <a:fillRect/>
          </a:stretch>
        </p:blipFill>
        <p:spPr>
          <a:xfrm>
            <a:off x="2119705" y="2301158"/>
            <a:ext cx="6708319" cy="3948568"/>
          </a:xfrm>
          <a:prstGeom prst="rect">
            <a:avLst/>
          </a:prstGeom>
        </p:spPr>
      </p:pic>
      <p:cxnSp>
        <p:nvCxnSpPr>
          <p:cNvPr id="4" name="Gerader Verbinder 3">
            <a:extLst>
              <a:ext uri="{FF2B5EF4-FFF2-40B4-BE49-F238E27FC236}">
                <a16:creationId xmlns:a16="http://schemas.microsoft.com/office/drawing/2014/main" id="{41AEC718-FB35-6D1B-9BB7-AD8FBF674918}"/>
              </a:ext>
            </a:extLst>
          </p:cNvPr>
          <p:cNvCxnSpPr/>
          <p:nvPr/>
        </p:nvCxnSpPr>
        <p:spPr>
          <a:xfrm>
            <a:off x="6432605" y="3935896"/>
            <a:ext cx="2250219"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6" name="Gerader Verbinder 5">
            <a:extLst>
              <a:ext uri="{FF2B5EF4-FFF2-40B4-BE49-F238E27FC236}">
                <a16:creationId xmlns:a16="http://schemas.microsoft.com/office/drawing/2014/main" id="{27FCB0FA-2954-6DBE-C3F4-AF466A0C28AB}"/>
              </a:ext>
            </a:extLst>
          </p:cNvPr>
          <p:cNvCxnSpPr/>
          <p:nvPr/>
        </p:nvCxnSpPr>
        <p:spPr>
          <a:xfrm>
            <a:off x="2242268" y="4190337"/>
            <a:ext cx="1470991"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8" name="Gerader Verbinder 7">
            <a:extLst>
              <a:ext uri="{FF2B5EF4-FFF2-40B4-BE49-F238E27FC236}">
                <a16:creationId xmlns:a16="http://schemas.microsoft.com/office/drawing/2014/main" id="{6B9E43A1-3E5F-E91A-1E7D-BBFD75F27068}"/>
              </a:ext>
            </a:extLst>
          </p:cNvPr>
          <p:cNvCxnSpPr/>
          <p:nvPr/>
        </p:nvCxnSpPr>
        <p:spPr>
          <a:xfrm>
            <a:off x="2242268" y="5995283"/>
            <a:ext cx="5239909" cy="0"/>
          </a:xfrm>
          <a:prstGeom prst="line">
            <a:avLst/>
          </a:prstGeom>
          <a:ln w="57150"/>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97023843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C0E5E13-A7B9-A9F4-2B62-99DCC7AAE7BE}"/>
              </a:ext>
            </a:extLst>
          </p:cNvPr>
          <p:cNvPicPr>
            <a:picLocks noChangeAspect="1"/>
          </p:cNvPicPr>
          <p:nvPr/>
        </p:nvPicPr>
        <p:blipFill>
          <a:blip r:embed="rId2"/>
          <a:stretch>
            <a:fillRect/>
          </a:stretch>
        </p:blipFill>
        <p:spPr>
          <a:xfrm>
            <a:off x="2165914" y="2458114"/>
            <a:ext cx="7692668" cy="3815465"/>
          </a:xfrm>
          <a:prstGeom prst="rect">
            <a:avLst/>
          </a:prstGeom>
        </p:spPr>
      </p:pic>
    </p:spTree>
    <p:extLst>
      <p:ext uri="{BB962C8B-B14F-4D97-AF65-F5344CB8AC3E}">
        <p14:creationId xmlns:p14="http://schemas.microsoft.com/office/powerpoint/2010/main" val="394949723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86C702C-3F15-B580-01D9-0EC944D448C2}"/>
              </a:ext>
            </a:extLst>
          </p:cNvPr>
          <p:cNvPicPr>
            <a:picLocks noChangeAspect="1"/>
          </p:cNvPicPr>
          <p:nvPr/>
        </p:nvPicPr>
        <p:blipFill>
          <a:blip r:embed="rId2"/>
          <a:stretch>
            <a:fillRect/>
          </a:stretch>
        </p:blipFill>
        <p:spPr>
          <a:xfrm>
            <a:off x="158024" y="1813779"/>
            <a:ext cx="6039693" cy="4582164"/>
          </a:xfrm>
          <a:prstGeom prst="rect">
            <a:avLst/>
          </a:prstGeom>
        </p:spPr>
      </p:pic>
      <p:pic>
        <p:nvPicPr>
          <p:cNvPr id="6" name="Grafik 5">
            <a:extLst>
              <a:ext uri="{FF2B5EF4-FFF2-40B4-BE49-F238E27FC236}">
                <a16:creationId xmlns:a16="http://schemas.microsoft.com/office/drawing/2014/main" id="{3800C9DD-83E3-89B4-F952-7A6EB360821D}"/>
              </a:ext>
            </a:extLst>
          </p:cNvPr>
          <p:cNvPicPr>
            <a:picLocks noChangeAspect="1"/>
          </p:cNvPicPr>
          <p:nvPr/>
        </p:nvPicPr>
        <p:blipFill>
          <a:blip r:embed="rId3"/>
          <a:stretch>
            <a:fillRect/>
          </a:stretch>
        </p:blipFill>
        <p:spPr>
          <a:xfrm>
            <a:off x="6281530" y="2931657"/>
            <a:ext cx="5844520" cy="2908875"/>
          </a:xfrm>
          <a:prstGeom prst="rect">
            <a:avLst/>
          </a:prstGeom>
        </p:spPr>
      </p:pic>
      <p:cxnSp>
        <p:nvCxnSpPr>
          <p:cNvPr id="3" name="Gerader Verbinder 2">
            <a:extLst>
              <a:ext uri="{FF2B5EF4-FFF2-40B4-BE49-F238E27FC236}">
                <a16:creationId xmlns:a16="http://schemas.microsoft.com/office/drawing/2014/main" id="{56EFA023-9B49-E184-23BE-149236001CFC}"/>
              </a:ext>
            </a:extLst>
          </p:cNvPr>
          <p:cNvCxnSpPr/>
          <p:nvPr/>
        </p:nvCxnSpPr>
        <p:spPr>
          <a:xfrm>
            <a:off x="333955" y="2194560"/>
            <a:ext cx="1304014" cy="0"/>
          </a:xfrm>
          <a:prstGeom prst="line">
            <a:avLst/>
          </a:prstGeom>
          <a:ln w="76200"/>
        </p:spPr>
        <p:style>
          <a:lnRef idx="1">
            <a:schemeClr val="accent6"/>
          </a:lnRef>
          <a:fillRef idx="0">
            <a:schemeClr val="accent6"/>
          </a:fillRef>
          <a:effectRef idx="0">
            <a:schemeClr val="accent6"/>
          </a:effectRef>
          <a:fontRef idx="minor">
            <a:schemeClr val="tx1"/>
          </a:fontRef>
        </p:style>
      </p:cxnSp>
      <p:cxnSp>
        <p:nvCxnSpPr>
          <p:cNvPr id="7" name="Gerader Verbinder 6">
            <a:extLst>
              <a:ext uri="{FF2B5EF4-FFF2-40B4-BE49-F238E27FC236}">
                <a16:creationId xmlns:a16="http://schemas.microsoft.com/office/drawing/2014/main" id="{E11B54F3-36A6-131F-FD45-FAF7BA4E00BA}"/>
              </a:ext>
            </a:extLst>
          </p:cNvPr>
          <p:cNvCxnSpPr/>
          <p:nvPr/>
        </p:nvCxnSpPr>
        <p:spPr>
          <a:xfrm>
            <a:off x="333955" y="2464904"/>
            <a:ext cx="2576222" cy="0"/>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9" name="Gerader Verbinder 8">
            <a:extLst>
              <a:ext uri="{FF2B5EF4-FFF2-40B4-BE49-F238E27FC236}">
                <a16:creationId xmlns:a16="http://schemas.microsoft.com/office/drawing/2014/main" id="{8099FF1C-0708-F6DB-210B-A7951C371911}"/>
              </a:ext>
            </a:extLst>
          </p:cNvPr>
          <p:cNvCxnSpPr/>
          <p:nvPr/>
        </p:nvCxnSpPr>
        <p:spPr>
          <a:xfrm>
            <a:off x="6480313" y="3220278"/>
            <a:ext cx="347472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331029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E73909D-6325-B4BE-F5F6-C757D76A4E0F}"/>
              </a:ext>
            </a:extLst>
          </p:cNvPr>
          <p:cNvPicPr>
            <a:picLocks noChangeAspect="1"/>
          </p:cNvPicPr>
          <p:nvPr/>
        </p:nvPicPr>
        <p:blipFill>
          <a:blip r:embed="rId2"/>
          <a:stretch>
            <a:fillRect/>
          </a:stretch>
        </p:blipFill>
        <p:spPr>
          <a:xfrm>
            <a:off x="1809152" y="2414165"/>
            <a:ext cx="8573696" cy="3667637"/>
          </a:xfrm>
          <a:prstGeom prst="rect">
            <a:avLst/>
          </a:prstGeom>
        </p:spPr>
      </p:pic>
    </p:spTree>
    <p:extLst>
      <p:ext uri="{BB962C8B-B14F-4D97-AF65-F5344CB8AC3E}">
        <p14:creationId xmlns:p14="http://schemas.microsoft.com/office/powerpoint/2010/main" val="120281507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EEA4DC7-0E7E-0E2C-8282-1A74A62FB19D}"/>
              </a:ext>
            </a:extLst>
          </p:cNvPr>
          <p:cNvPicPr>
            <a:picLocks noChangeAspect="1"/>
          </p:cNvPicPr>
          <p:nvPr/>
        </p:nvPicPr>
        <p:blipFill>
          <a:blip r:embed="rId2"/>
          <a:stretch>
            <a:fillRect/>
          </a:stretch>
        </p:blipFill>
        <p:spPr>
          <a:xfrm>
            <a:off x="1897060" y="1493794"/>
            <a:ext cx="8630467" cy="5235965"/>
          </a:xfrm>
          <a:prstGeom prst="rect">
            <a:avLst/>
          </a:prstGeom>
        </p:spPr>
      </p:pic>
      <p:sp>
        <p:nvSpPr>
          <p:cNvPr id="4" name="Trapezoid 3">
            <a:extLst>
              <a:ext uri="{FF2B5EF4-FFF2-40B4-BE49-F238E27FC236}">
                <a16:creationId xmlns:a16="http://schemas.microsoft.com/office/drawing/2014/main" id="{D47A40DC-6E9C-8F86-C02D-6823D0EF934A}"/>
              </a:ext>
            </a:extLst>
          </p:cNvPr>
          <p:cNvSpPr/>
          <p:nvPr/>
        </p:nvSpPr>
        <p:spPr>
          <a:xfrm rot="10800000">
            <a:off x="7521934" y="1836751"/>
            <a:ext cx="906449" cy="779228"/>
          </a:xfrm>
          <a:prstGeom prst="trapezoid">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 name="Ellipse 4">
            <a:extLst>
              <a:ext uri="{FF2B5EF4-FFF2-40B4-BE49-F238E27FC236}">
                <a16:creationId xmlns:a16="http://schemas.microsoft.com/office/drawing/2014/main" id="{41BA0ED7-2101-472E-0194-AF79D5798949}"/>
              </a:ext>
            </a:extLst>
          </p:cNvPr>
          <p:cNvSpPr/>
          <p:nvPr/>
        </p:nvSpPr>
        <p:spPr>
          <a:xfrm>
            <a:off x="7748546" y="2695492"/>
            <a:ext cx="453224" cy="397565"/>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DE"/>
          </a:p>
        </p:txBody>
      </p:sp>
      <p:cxnSp>
        <p:nvCxnSpPr>
          <p:cNvPr id="7" name="Gerader Verbinder 6">
            <a:extLst>
              <a:ext uri="{FF2B5EF4-FFF2-40B4-BE49-F238E27FC236}">
                <a16:creationId xmlns:a16="http://schemas.microsoft.com/office/drawing/2014/main" id="{20B54E0A-9CF6-B90C-1A85-185C8CCFF5C3}"/>
              </a:ext>
            </a:extLst>
          </p:cNvPr>
          <p:cNvCxnSpPr/>
          <p:nvPr/>
        </p:nvCxnSpPr>
        <p:spPr>
          <a:xfrm>
            <a:off x="2981739" y="4373217"/>
            <a:ext cx="6933538"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9" name="Gerader Verbinder 8">
            <a:extLst>
              <a:ext uri="{FF2B5EF4-FFF2-40B4-BE49-F238E27FC236}">
                <a16:creationId xmlns:a16="http://schemas.microsoft.com/office/drawing/2014/main" id="{0038B8C9-4D58-1A69-32FA-BD44642BD9FC}"/>
              </a:ext>
            </a:extLst>
          </p:cNvPr>
          <p:cNvCxnSpPr/>
          <p:nvPr/>
        </p:nvCxnSpPr>
        <p:spPr>
          <a:xfrm>
            <a:off x="4405023" y="4898003"/>
            <a:ext cx="4619707"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1" name="Gerader Verbinder 10">
            <a:extLst>
              <a:ext uri="{FF2B5EF4-FFF2-40B4-BE49-F238E27FC236}">
                <a16:creationId xmlns:a16="http://schemas.microsoft.com/office/drawing/2014/main" id="{3A74E16C-A83A-A969-92FE-041D0B65E944}"/>
              </a:ext>
            </a:extLst>
          </p:cNvPr>
          <p:cNvCxnSpPr/>
          <p:nvPr/>
        </p:nvCxnSpPr>
        <p:spPr>
          <a:xfrm>
            <a:off x="3403158" y="5470497"/>
            <a:ext cx="5160397" cy="0"/>
          </a:xfrm>
          <a:prstGeom prst="line">
            <a:avLst/>
          </a:prstGeom>
          <a:ln w="571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37381251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5DEA762-CB7B-035A-B0F0-E3461BF038DB}"/>
              </a:ext>
            </a:extLst>
          </p:cNvPr>
          <p:cNvPicPr>
            <a:picLocks noChangeAspect="1"/>
          </p:cNvPicPr>
          <p:nvPr/>
        </p:nvPicPr>
        <p:blipFill>
          <a:blip r:embed="rId2"/>
          <a:stretch>
            <a:fillRect/>
          </a:stretch>
        </p:blipFill>
        <p:spPr>
          <a:xfrm>
            <a:off x="1956593" y="1390435"/>
            <a:ext cx="8278814" cy="5213123"/>
          </a:xfrm>
          <a:prstGeom prst="rect">
            <a:avLst/>
          </a:prstGeom>
        </p:spPr>
      </p:pic>
    </p:spTree>
    <p:extLst>
      <p:ext uri="{BB962C8B-B14F-4D97-AF65-F5344CB8AC3E}">
        <p14:creationId xmlns:p14="http://schemas.microsoft.com/office/powerpoint/2010/main" val="364524047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8BA1C83-1A49-7C59-01B7-EEC2411FFCB9}"/>
              </a:ext>
            </a:extLst>
          </p:cNvPr>
          <p:cNvPicPr>
            <a:picLocks noChangeAspect="1"/>
          </p:cNvPicPr>
          <p:nvPr/>
        </p:nvPicPr>
        <p:blipFill>
          <a:blip r:embed="rId2"/>
          <a:stretch>
            <a:fillRect/>
          </a:stretch>
        </p:blipFill>
        <p:spPr>
          <a:xfrm>
            <a:off x="1938851" y="135581"/>
            <a:ext cx="6425921" cy="6586838"/>
          </a:xfrm>
          <a:prstGeom prst="rect">
            <a:avLst/>
          </a:prstGeom>
        </p:spPr>
      </p:pic>
    </p:spTree>
    <p:extLst>
      <p:ext uri="{BB962C8B-B14F-4D97-AF65-F5344CB8AC3E}">
        <p14:creationId xmlns:p14="http://schemas.microsoft.com/office/powerpoint/2010/main" val="418731603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B5051FF-F067-ED00-D591-628CBE8DBB83}"/>
              </a:ext>
            </a:extLst>
          </p:cNvPr>
          <p:cNvPicPr>
            <a:picLocks noChangeAspect="1"/>
          </p:cNvPicPr>
          <p:nvPr/>
        </p:nvPicPr>
        <p:blipFill>
          <a:blip r:embed="rId2"/>
          <a:stretch>
            <a:fillRect/>
          </a:stretch>
        </p:blipFill>
        <p:spPr>
          <a:xfrm>
            <a:off x="254354" y="341906"/>
            <a:ext cx="11284569" cy="5963477"/>
          </a:xfrm>
          <a:prstGeom prst="rect">
            <a:avLst/>
          </a:prstGeom>
        </p:spPr>
      </p:pic>
    </p:spTree>
    <p:extLst>
      <p:ext uri="{BB962C8B-B14F-4D97-AF65-F5344CB8AC3E}">
        <p14:creationId xmlns:p14="http://schemas.microsoft.com/office/powerpoint/2010/main" val="67220531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9BD846A2-8A61-8B35-9372-0297DD63002D}"/>
              </a:ext>
            </a:extLst>
          </p:cNvPr>
          <p:cNvPicPr>
            <a:picLocks noChangeAspect="1"/>
          </p:cNvPicPr>
          <p:nvPr/>
        </p:nvPicPr>
        <p:blipFill>
          <a:blip r:embed="rId2"/>
          <a:stretch>
            <a:fillRect/>
          </a:stretch>
        </p:blipFill>
        <p:spPr>
          <a:xfrm>
            <a:off x="1711035" y="1302392"/>
            <a:ext cx="9294815" cy="5230612"/>
          </a:xfrm>
          <a:prstGeom prst="rect">
            <a:avLst/>
          </a:prstGeom>
        </p:spPr>
      </p:pic>
      <p:cxnSp>
        <p:nvCxnSpPr>
          <p:cNvPr id="9" name="Gerader Verbinder 8">
            <a:extLst>
              <a:ext uri="{FF2B5EF4-FFF2-40B4-BE49-F238E27FC236}">
                <a16:creationId xmlns:a16="http://schemas.microsoft.com/office/drawing/2014/main" id="{92431E15-F6D4-9391-7509-A3830FB4B084}"/>
              </a:ext>
            </a:extLst>
          </p:cNvPr>
          <p:cNvCxnSpPr/>
          <p:nvPr/>
        </p:nvCxnSpPr>
        <p:spPr>
          <a:xfrm>
            <a:off x="2247441" y="5199961"/>
            <a:ext cx="8361802" cy="0"/>
          </a:xfrm>
          <a:prstGeom prst="line">
            <a:avLst/>
          </a:prstGeom>
          <a:ln w="76200"/>
        </p:spPr>
        <p:style>
          <a:lnRef idx="1">
            <a:schemeClr val="accent6"/>
          </a:lnRef>
          <a:fillRef idx="0">
            <a:schemeClr val="accent6"/>
          </a:fillRef>
          <a:effectRef idx="0">
            <a:schemeClr val="accent6"/>
          </a:effectRef>
          <a:fontRef idx="minor">
            <a:schemeClr val="tx1"/>
          </a:fontRef>
        </p:style>
      </p:cxnSp>
      <p:cxnSp>
        <p:nvCxnSpPr>
          <p:cNvPr id="11" name="Gerader Verbinder 10">
            <a:extLst>
              <a:ext uri="{FF2B5EF4-FFF2-40B4-BE49-F238E27FC236}">
                <a16:creationId xmlns:a16="http://schemas.microsoft.com/office/drawing/2014/main" id="{F72CC0F2-F2EC-F816-8DE4-250A6A2C98D0}"/>
              </a:ext>
            </a:extLst>
          </p:cNvPr>
          <p:cNvCxnSpPr/>
          <p:nvPr/>
        </p:nvCxnSpPr>
        <p:spPr>
          <a:xfrm>
            <a:off x="2247441" y="5486400"/>
            <a:ext cx="8361802" cy="0"/>
          </a:xfrm>
          <a:prstGeom prst="line">
            <a:avLst/>
          </a:prstGeom>
          <a:ln w="76200"/>
        </p:spPr>
        <p:style>
          <a:lnRef idx="1">
            <a:schemeClr val="accent6"/>
          </a:lnRef>
          <a:fillRef idx="0">
            <a:schemeClr val="accent6"/>
          </a:fillRef>
          <a:effectRef idx="0">
            <a:schemeClr val="accent6"/>
          </a:effectRef>
          <a:fontRef idx="minor">
            <a:schemeClr val="tx1"/>
          </a:fontRef>
        </p:style>
      </p:cxnSp>
      <p:cxnSp>
        <p:nvCxnSpPr>
          <p:cNvPr id="13" name="Gerader Verbinder 12">
            <a:extLst>
              <a:ext uri="{FF2B5EF4-FFF2-40B4-BE49-F238E27FC236}">
                <a16:creationId xmlns:a16="http://schemas.microsoft.com/office/drawing/2014/main" id="{24E1763A-E516-D8E2-6266-E4CD70D2C394}"/>
              </a:ext>
            </a:extLst>
          </p:cNvPr>
          <p:cNvCxnSpPr/>
          <p:nvPr/>
        </p:nvCxnSpPr>
        <p:spPr>
          <a:xfrm>
            <a:off x="2247441" y="5761822"/>
            <a:ext cx="2082188" cy="0"/>
          </a:xfrm>
          <a:prstGeom prst="line">
            <a:avLst/>
          </a:prstGeom>
          <a:ln w="76200"/>
        </p:spPr>
        <p:style>
          <a:lnRef idx="1">
            <a:schemeClr val="accent6"/>
          </a:lnRef>
          <a:fillRef idx="0">
            <a:schemeClr val="accent6"/>
          </a:fillRef>
          <a:effectRef idx="0">
            <a:schemeClr val="accent6"/>
          </a:effectRef>
          <a:fontRef idx="minor">
            <a:schemeClr val="tx1"/>
          </a:fontRef>
        </p:style>
      </p:cxnSp>
      <p:sp>
        <p:nvSpPr>
          <p:cNvPr id="14" name="Pfeil: nach rechts 13">
            <a:extLst>
              <a:ext uri="{FF2B5EF4-FFF2-40B4-BE49-F238E27FC236}">
                <a16:creationId xmlns:a16="http://schemas.microsoft.com/office/drawing/2014/main" id="{ED92F100-2E2B-3981-5EB9-A6282ECBCE7B}"/>
              </a:ext>
            </a:extLst>
          </p:cNvPr>
          <p:cNvSpPr/>
          <p:nvPr/>
        </p:nvSpPr>
        <p:spPr>
          <a:xfrm>
            <a:off x="381918" y="4594027"/>
            <a:ext cx="1608463" cy="102456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6807468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B397505-F648-EA84-9324-D2ED66679641}"/>
              </a:ext>
            </a:extLst>
          </p:cNvPr>
          <p:cNvPicPr>
            <a:picLocks noChangeAspect="1"/>
          </p:cNvPicPr>
          <p:nvPr/>
        </p:nvPicPr>
        <p:blipFill>
          <a:blip r:embed="rId2"/>
          <a:stretch>
            <a:fillRect/>
          </a:stretch>
        </p:blipFill>
        <p:spPr>
          <a:xfrm>
            <a:off x="1870780" y="1322181"/>
            <a:ext cx="7305000" cy="5181985"/>
          </a:xfrm>
          <a:prstGeom prst="rect">
            <a:avLst/>
          </a:prstGeom>
        </p:spPr>
      </p:pic>
    </p:spTree>
    <p:extLst>
      <p:ext uri="{BB962C8B-B14F-4D97-AF65-F5344CB8AC3E}">
        <p14:creationId xmlns:p14="http://schemas.microsoft.com/office/powerpoint/2010/main" val="3460046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3A30B811-BA4A-F140-722F-0F57620FCF8E}"/>
              </a:ext>
            </a:extLst>
          </p:cNvPr>
          <p:cNvSpPr txBox="1"/>
          <p:nvPr/>
        </p:nvSpPr>
        <p:spPr>
          <a:xfrm>
            <a:off x="2258170" y="1773141"/>
            <a:ext cx="7036905" cy="1815882"/>
          </a:xfrm>
          <a:prstGeom prst="rect">
            <a:avLst/>
          </a:prstGeom>
          <a:solidFill>
            <a:schemeClr val="accent3">
              <a:lumMod val="60000"/>
              <a:lumOff val="40000"/>
            </a:schemeClr>
          </a:solidFill>
        </p:spPr>
        <p:txBody>
          <a:bodyPr wrap="square" rtlCol="0">
            <a:spAutoFit/>
          </a:bodyPr>
          <a:lstStyle/>
          <a:p>
            <a:r>
              <a:rPr lang="de-DE" sz="3200" b="1" dirty="0"/>
              <a:t>Ergebnisse im Landkreis Havelland im Antragsjahr 2025</a:t>
            </a:r>
          </a:p>
          <a:p>
            <a:r>
              <a:rPr lang="de-DE" sz="2400" dirty="0"/>
              <a:t>(Stand zum 19.3.2026 nach Abschluss der Ausgangsverfahren)</a:t>
            </a:r>
          </a:p>
        </p:txBody>
      </p:sp>
    </p:spTree>
    <p:extLst>
      <p:ext uri="{BB962C8B-B14F-4D97-AF65-F5344CB8AC3E}">
        <p14:creationId xmlns:p14="http://schemas.microsoft.com/office/powerpoint/2010/main" val="278183392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646BE9E-48F9-D379-1953-0787C56FFE43}"/>
              </a:ext>
            </a:extLst>
          </p:cNvPr>
          <p:cNvPicPr>
            <a:picLocks noChangeAspect="1"/>
          </p:cNvPicPr>
          <p:nvPr/>
        </p:nvPicPr>
        <p:blipFill>
          <a:blip r:embed="rId2"/>
          <a:stretch>
            <a:fillRect/>
          </a:stretch>
        </p:blipFill>
        <p:spPr>
          <a:xfrm>
            <a:off x="2619779" y="1409507"/>
            <a:ext cx="6077798" cy="2162477"/>
          </a:xfrm>
          <a:prstGeom prst="rect">
            <a:avLst/>
          </a:prstGeom>
        </p:spPr>
      </p:pic>
      <p:pic>
        <p:nvPicPr>
          <p:cNvPr id="6" name="Grafik 5">
            <a:extLst>
              <a:ext uri="{FF2B5EF4-FFF2-40B4-BE49-F238E27FC236}">
                <a16:creationId xmlns:a16="http://schemas.microsoft.com/office/drawing/2014/main" id="{BFFA843D-6635-5204-F5AA-0539BEA73F9C}"/>
              </a:ext>
            </a:extLst>
          </p:cNvPr>
          <p:cNvPicPr>
            <a:picLocks noChangeAspect="1"/>
          </p:cNvPicPr>
          <p:nvPr/>
        </p:nvPicPr>
        <p:blipFill>
          <a:blip r:embed="rId3"/>
          <a:stretch>
            <a:fillRect/>
          </a:stretch>
        </p:blipFill>
        <p:spPr>
          <a:xfrm>
            <a:off x="2619779" y="3651496"/>
            <a:ext cx="6077797" cy="2575828"/>
          </a:xfrm>
          <a:prstGeom prst="rect">
            <a:avLst/>
          </a:prstGeom>
        </p:spPr>
      </p:pic>
    </p:spTree>
    <p:extLst>
      <p:ext uri="{BB962C8B-B14F-4D97-AF65-F5344CB8AC3E}">
        <p14:creationId xmlns:p14="http://schemas.microsoft.com/office/powerpoint/2010/main" val="52552324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1B29C85-9A5E-B10E-3401-221E6828D0A5}"/>
              </a:ext>
            </a:extLst>
          </p:cNvPr>
          <p:cNvPicPr>
            <a:picLocks noChangeAspect="1"/>
          </p:cNvPicPr>
          <p:nvPr/>
        </p:nvPicPr>
        <p:blipFill>
          <a:blip r:embed="rId2"/>
          <a:stretch>
            <a:fillRect/>
          </a:stretch>
        </p:blipFill>
        <p:spPr>
          <a:xfrm>
            <a:off x="1637393" y="2480807"/>
            <a:ext cx="8633185" cy="3363401"/>
          </a:xfrm>
          <a:prstGeom prst="rect">
            <a:avLst/>
          </a:prstGeom>
        </p:spPr>
      </p:pic>
    </p:spTree>
    <p:extLst>
      <p:ext uri="{BB962C8B-B14F-4D97-AF65-F5344CB8AC3E}">
        <p14:creationId xmlns:p14="http://schemas.microsoft.com/office/powerpoint/2010/main" val="380151828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651D69F-9E1F-6A7A-50DA-FC7D27F22EE3}"/>
              </a:ext>
            </a:extLst>
          </p:cNvPr>
          <p:cNvPicPr>
            <a:picLocks noChangeAspect="1"/>
          </p:cNvPicPr>
          <p:nvPr/>
        </p:nvPicPr>
        <p:blipFill>
          <a:blip r:embed="rId2"/>
          <a:stretch>
            <a:fillRect/>
          </a:stretch>
        </p:blipFill>
        <p:spPr>
          <a:xfrm>
            <a:off x="1931471" y="120099"/>
            <a:ext cx="6420746" cy="6506483"/>
          </a:xfrm>
          <a:prstGeom prst="rect">
            <a:avLst/>
          </a:prstGeom>
        </p:spPr>
      </p:pic>
    </p:spTree>
    <p:extLst>
      <p:ext uri="{BB962C8B-B14F-4D97-AF65-F5344CB8AC3E}">
        <p14:creationId xmlns:p14="http://schemas.microsoft.com/office/powerpoint/2010/main" val="65551252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413A0C8-D3A5-0FA2-A560-5B8F34B0D6FE}"/>
              </a:ext>
            </a:extLst>
          </p:cNvPr>
          <p:cNvPicPr>
            <a:picLocks noChangeAspect="1"/>
          </p:cNvPicPr>
          <p:nvPr/>
        </p:nvPicPr>
        <p:blipFill>
          <a:blip r:embed="rId2"/>
          <a:stretch>
            <a:fillRect/>
          </a:stretch>
        </p:blipFill>
        <p:spPr>
          <a:xfrm>
            <a:off x="1920978" y="2159419"/>
            <a:ext cx="7372947" cy="3986939"/>
          </a:xfrm>
          <a:prstGeom prst="rect">
            <a:avLst/>
          </a:prstGeom>
        </p:spPr>
      </p:pic>
    </p:spTree>
    <p:extLst>
      <p:ext uri="{BB962C8B-B14F-4D97-AF65-F5344CB8AC3E}">
        <p14:creationId xmlns:p14="http://schemas.microsoft.com/office/powerpoint/2010/main" val="111770796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8083669-3741-6671-4280-2C1A3E932FEF}"/>
              </a:ext>
            </a:extLst>
          </p:cNvPr>
          <p:cNvPicPr>
            <a:picLocks noChangeAspect="1"/>
          </p:cNvPicPr>
          <p:nvPr/>
        </p:nvPicPr>
        <p:blipFill>
          <a:blip r:embed="rId2"/>
          <a:stretch>
            <a:fillRect/>
          </a:stretch>
        </p:blipFill>
        <p:spPr>
          <a:xfrm>
            <a:off x="1954439" y="1245003"/>
            <a:ext cx="8283121" cy="517696"/>
          </a:xfrm>
          <a:prstGeom prst="rect">
            <a:avLst/>
          </a:prstGeom>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Grafik 4">
            <a:extLst>
              <a:ext uri="{FF2B5EF4-FFF2-40B4-BE49-F238E27FC236}">
                <a16:creationId xmlns:a16="http://schemas.microsoft.com/office/drawing/2014/main" id="{3060F29F-B013-6EFC-2B43-D0F8C738A4D9}"/>
              </a:ext>
            </a:extLst>
          </p:cNvPr>
          <p:cNvPicPr>
            <a:picLocks noChangeAspect="1"/>
          </p:cNvPicPr>
          <p:nvPr/>
        </p:nvPicPr>
        <p:blipFill>
          <a:blip r:embed="rId3"/>
          <a:stretch>
            <a:fillRect/>
          </a:stretch>
        </p:blipFill>
        <p:spPr>
          <a:xfrm>
            <a:off x="748774" y="1937385"/>
            <a:ext cx="4792710" cy="4863340"/>
          </a:xfrm>
          <a:prstGeom prst="rect">
            <a:avLst/>
          </a:prstGeom>
        </p:spPr>
      </p:pic>
      <p:pic>
        <p:nvPicPr>
          <p:cNvPr id="7" name="Grafik 6">
            <a:extLst>
              <a:ext uri="{FF2B5EF4-FFF2-40B4-BE49-F238E27FC236}">
                <a16:creationId xmlns:a16="http://schemas.microsoft.com/office/drawing/2014/main" id="{EBB4EF8F-E928-9246-737B-8D109D77DADC}"/>
              </a:ext>
            </a:extLst>
          </p:cNvPr>
          <p:cNvPicPr>
            <a:picLocks noChangeAspect="1"/>
          </p:cNvPicPr>
          <p:nvPr/>
        </p:nvPicPr>
        <p:blipFill>
          <a:blip r:embed="rId4"/>
          <a:stretch>
            <a:fillRect/>
          </a:stretch>
        </p:blipFill>
        <p:spPr>
          <a:xfrm>
            <a:off x="6477545" y="3866920"/>
            <a:ext cx="5249282" cy="1746077"/>
          </a:xfrm>
          <a:prstGeom prst="rect">
            <a:avLst/>
          </a:prstGeom>
        </p:spPr>
      </p:pic>
    </p:spTree>
    <p:extLst>
      <p:ext uri="{BB962C8B-B14F-4D97-AF65-F5344CB8AC3E}">
        <p14:creationId xmlns:p14="http://schemas.microsoft.com/office/powerpoint/2010/main" val="267026951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3B54CA8-E718-8BA6-97D3-8C3950A5DC44}"/>
              </a:ext>
            </a:extLst>
          </p:cNvPr>
          <p:cNvPicPr>
            <a:picLocks noChangeAspect="1"/>
          </p:cNvPicPr>
          <p:nvPr/>
        </p:nvPicPr>
        <p:blipFill>
          <a:blip r:embed="rId2"/>
          <a:stretch>
            <a:fillRect/>
          </a:stretch>
        </p:blipFill>
        <p:spPr>
          <a:xfrm>
            <a:off x="1918360" y="480601"/>
            <a:ext cx="8322919" cy="6192172"/>
          </a:xfrm>
          <a:prstGeom prst="rect">
            <a:avLst/>
          </a:prstGeom>
        </p:spPr>
      </p:pic>
    </p:spTree>
    <p:extLst>
      <p:ext uri="{BB962C8B-B14F-4D97-AF65-F5344CB8AC3E}">
        <p14:creationId xmlns:p14="http://schemas.microsoft.com/office/powerpoint/2010/main" val="247789098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2D97457-82CC-351C-ABD3-24E5619507F4}"/>
              </a:ext>
            </a:extLst>
          </p:cNvPr>
          <p:cNvPicPr>
            <a:picLocks noChangeAspect="1"/>
          </p:cNvPicPr>
          <p:nvPr/>
        </p:nvPicPr>
        <p:blipFill>
          <a:blip r:embed="rId2"/>
          <a:stretch>
            <a:fillRect/>
          </a:stretch>
        </p:blipFill>
        <p:spPr>
          <a:xfrm>
            <a:off x="1897467" y="528232"/>
            <a:ext cx="8216592" cy="6231513"/>
          </a:xfrm>
          <a:prstGeom prst="rect">
            <a:avLst/>
          </a:prstGeom>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cxnSp>
        <p:nvCxnSpPr>
          <p:cNvPr id="4" name="Gerader Verbinder 3">
            <a:extLst>
              <a:ext uri="{FF2B5EF4-FFF2-40B4-BE49-F238E27FC236}">
                <a16:creationId xmlns:a16="http://schemas.microsoft.com/office/drawing/2014/main" id="{16D7CFA0-FF2D-B835-9D15-2C0C8343D12B}"/>
              </a:ext>
            </a:extLst>
          </p:cNvPr>
          <p:cNvCxnSpPr/>
          <p:nvPr/>
        </p:nvCxnSpPr>
        <p:spPr>
          <a:xfrm>
            <a:off x="6917635" y="3093057"/>
            <a:ext cx="524786"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6" name="Gerader Verbinder 5">
            <a:extLst>
              <a:ext uri="{FF2B5EF4-FFF2-40B4-BE49-F238E27FC236}">
                <a16:creationId xmlns:a16="http://schemas.microsoft.com/office/drawing/2014/main" id="{984D9AAB-1645-43DB-638F-3950ED180F9B}"/>
              </a:ext>
            </a:extLst>
          </p:cNvPr>
          <p:cNvCxnSpPr/>
          <p:nvPr/>
        </p:nvCxnSpPr>
        <p:spPr>
          <a:xfrm>
            <a:off x="8150087" y="3093057"/>
            <a:ext cx="731520" cy="0"/>
          </a:xfrm>
          <a:prstGeom prst="line">
            <a:avLst/>
          </a:prstGeom>
          <a:ln w="571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68656529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FCF6A84-3CAF-85B0-CEFA-685EFED4E85D}"/>
              </a:ext>
            </a:extLst>
          </p:cNvPr>
          <p:cNvPicPr>
            <a:picLocks noChangeAspect="1"/>
          </p:cNvPicPr>
          <p:nvPr/>
        </p:nvPicPr>
        <p:blipFill>
          <a:blip r:embed="rId2"/>
          <a:stretch>
            <a:fillRect/>
          </a:stretch>
        </p:blipFill>
        <p:spPr>
          <a:xfrm>
            <a:off x="1963972" y="1165194"/>
            <a:ext cx="7258671" cy="5439523"/>
          </a:xfrm>
          <a:prstGeom prst="rect">
            <a:avLst/>
          </a:prstGeom>
        </p:spPr>
      </p:pic>
      <p:sp>
        <p:nvSpPr>
          <p:cNvPr id="2" name="Textfeld 1">
            <a:extLst>
              <a:ext uri="{FF2B5EF4-FFF2-40B4-BE49-F238E27FC236}">
                <a16:creationId xmlns:a16="http://schemas.microsoft.com/office/drawing/2014/main" id="{2D46C0B0-ABE8-2891-F088-B21EE0B693B2}"/>
              </a:ext>
            </a:extLst>
          </p:cNvPr>
          <p:cNvSpPr txBox="1"/>
          <p:nvPr/>
        </p:nvSpPr>
        <p:spPr>
          <a:xfrm>
            <a:off x="8459319" y="79512"/>
            <a:ext cx="3593990" cy="2308324"/>
          </a:xfrm>
          <a:prstGeom prst="rect">
            <a:avLst/>
          </a:prstGeom>
          <a:solidFill>
            <a:schemeClr val="accent3">
              <a:lumMod val="40000"/>
              <a:lumOff val="60000"/>
            </a:schemeClr>
          </a:solidFill>
        </p:spPr>
        <p:txBody>
          <a:bodyPr wrap="square" rtlCol="0">
            <a:spAutoFit/>
          </a:bodyPr>
          <a:lstStyle/>
          <a:p>
            <a:r>
              <a:rPr lang="de-DE" b="1" dirty="0">
                <a:solidFill>
                  <a:srgbClr val="FF0000"/>
                </a:solidFill>
              </a:rPr>
              <a:t>Laut ELER2026 - Anträgen </a:t>
            </a:r>
            <a:r>
              <a:rPr lang="de-DE" dirty="0"/>
              <a:t>gibt es </a:t>
            </a:r>
          </a:p>
          <a:p>
            <a:pPr marL="285750" indent="-285750">
              <a:buFontTx/>
              <a:buChar char="-"/>
            </a:pPr>
            <a:r>
              <a:rPr lang="de-DE" b="1" dirty="0"/>
              <a:t>zwei Antragsteller </a:t>
            </a:r>
            <a:r>
              <a:rPr lang="de-DE" dirty="0"/>
              <a:t>für die </a:t>
            </a:r>
          </a:p>
          <a:p>
            <a:r>
              <a:rPr lang="de-DE" dirty="0"/>
              <a:t>      </a:t>
            </a:r>
            <a:r>
              <a:rPr lang="de-DE" b="1" dirty="0"/>
              <a:t>Genreserve Pflanzen </a:t>
            </a:r>
            <a:r>
              <a:rPr lang="de-DE" dirty="0"/>
              <a:t>(FP 860) und </a:t>
            </a:r>
          </a:p>
          <a:p>
            <a:pPr marL="285750" indent="-285750">
              <a:buFontTx/>
              <a:buChar char="-"/>
            </a:pPr>
            <a:r>
              <a:rPr lang="de-DE" b="1" dirty="0"/>
              <a:t>zwei Antragsteller </a:t>
            </a:r>
            <a:r>
              <a:rPr lang="de-DE" dirty="0"/>
              <a:t>für die </a:t>
            </a:r>
          </a:p>
          <a:p>
            <a:r>
              <a:rPr lang="de-DE" dirty="0"/>
              <a:t>      Genreserve Tiere (FP 870) </a:t>
            </a:r>
          </a:p>
          <a:p>
            <a:r>
              <a:rPr lang="de-DE" dirty="0"/>
              <a:t>Mit Beginn ab 01.01.2026 im Landkreis Havelland</a:t>
            </a:r>
          </a:p>
        </p:txBody>
      </p:sp>
    </p:spTree>
    <p:extLst>
      <p:ext uri="{BB962C8B-B14F-4D97-AF65-F5344CB8AC3E}">
        <p14:creationId xmlns:p14="http://schemas.microsoft.com/office/powerpoint/2010/main" val="216475439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8A73D6F-D706-7C67-E0C2-5C9293134105}"/>
              </a:ext>
            </a:extLst>
          </p:cNvPr>
          <p:cNvPicPr>
            <a:picLocks noChangeAspect="1"/>
          </p:cNvPicPr>
          <p:nvPr/>
        </p:nvPicPr>
        <p:blipFill>
          <a:blip r:embed="rId2"/>
          <a:stretch>
            <a:fillRect/>
          </a:stretch>
        </p:blipFill>
        <p:spPr>
          <a:xfrm>
            <a:off x="1860861" y="835145"/>
            <a:ext cx="7611537" cy="5792008"/>
          </a:xfrm>
          <a:prstGeom prst="rect">
            <a:avLst/>
          </a:prstGeom>
        </p:spPr>
      </p:pic>
    </p:spTree>
    <p:extLst>
      <p:ext uri="{BB962C8B-B14F-4D97-AF65-F5344CB8AC3E}">
        <p14:creationId xmlns:p14="http://schemas.microsoft.com/office/powerpoint/2010/main" val="168501956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4ADB654-EABB-3834-5616-D96FBC0BE285}"/>
              </a:ext>
            </a:extLst>
          </p:cNvPr>
          <p:cNvPicPr>
            <a:picLocks noChangeAspect="1"/>
          </p:cNvPicPr>
          <p:nvPr/>
        </p:nvPicPr>
        <p:blipFill>
          <a:blip r:embed="rId2"/>
          <a:stretch>
            <a:fillRect/>
          </a:stretch>
        </p:blipFill>
        <p:spPr>
          <a:xfrm>
            <a:off x="1902269" y="738154"/>
            <a:ext cx="7687748" cy="5811061"/>
          </a:xfrm>
          <a:prstGeom prst="rect">
            <a:avLst/>
          </a:prstGeom>
        </p:spPr>
      </p:pic>
    </p:spTree>
    <p:extLst>
      <p:ext uri="{BB962C8B-B14F-4D97-AF65-F5344CB8AC3E}">
        <p14:creationId xmlns:p14="http://schemas.microsoft.com/office/powerpoint/2010/main" val="186055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2D8609A-B050-0EEA-86F6-AEBC958ECD80}"/>
              </a:ext>
            </a:extLst>
          </p:cNvPr>
          <p:cNvPicPr>
            <a:picLocks noChangeAspect="1"/>
          </p:cNvPicPr>
          <p:nvPr/>
        </p:nvPicPr>
        <p:blipFill>
          <a:blip r:embed="rId2"/>
          <a:stretch>
            <a:fillRect/>
          </a:stretch>
        </p:blipFill>
        <p:spPr>
          <a:xfrm>
            <a:off x="-20810" y="80462"/>
            <a:ext cx="11950865" cy="6630439"/>
          </a:xfrm>
          <a:prstGeom prst="rect">
            <a:avLst/>
          </a:prstGeom>
        </p:spPr>
      </p:pic>
    </p:spTree>
    <p:extLst>
      <p:ext uri="{BB962C8B-B14F-4D97-AF65-F5344CB8AC3E}">
        <p14:creationId xmlns:p14="http://schemas.microsoft.com/office/powerpoint/2010/main" val="129203780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6BD35A2-3E32-37B0-C6E3-2CFF08417A75}"/>
              </a:ext>
            </a:extLst>
          </p:cNvPr>
          <p:cNvPicPr>
            <a:picLocks noChangeAspect="1"/>
          </p:cNvPicPr>
          <p:nvPr/>
        </p:nvPicPr>
        <p:blipFill>
          <a:blip r:embed="rId2"/>
          <a:stretch>
            <a:fillRect/>
          </a:stretch>
        </p:blipFill>
        <p:spPr>
          <a:xfrm>
            <a:off x="1907069" y="808141"/>
            <a:ext cx="7725853" cy="5830114"/>
          </a:xfrm>
          <a:prstGeom prst="rect">
            <a:avLst/>
          </a:prstGeom>
        </p:spPr>
      </p:pic>
    </p:spTree>
    <p:extLst>
      <p:ext uri="{BB962C8B-B14F-4D97-AF65-F5344CB8AC3E}">
        <p14:creationId xmlns:p14="http://schemas.microsoft.com/office/powerpoint/2010/main" val="241631665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7AE01E5-0D9E-2B80-2C56-15ED7979F30D}"/>
              </a:ext>
            </a:extLst>
          </p:cNvPr>
          <p:cNvPicPr>
            <a:picLocks noChangeAspect="1"/>
          </p:cNvPicPr>
          <p:nvPr/>
        </p:nvPicPr>
        <p:blipFill>
          <a:blip r:embed="rId2"/>
          <a:stretch>
            <a:fillRect/>
          </a:stretch>
        </p:blipFill>
        <p:spPr>
          <a:xfrm>
            <a:off x="1932520" y="143219"/>
            <a:ext cx="7622133" cy="6555035"/>
          </a:xfrm>
          <a:prstGeom prst="rect">
            <a:avLst/>
          </a:prstGeom>
        </p:spPr>
      </p:pic>
    </p:spTree>
    <p:extLst>
      <p:ext uri="{BB962C8B-B14F-4D97-AF65-F5344CB8AC3E}">
        <p14:creationId xmlns:p14="http://schemas.microsoft.com/office/powerpoint/2010/main" val="55328984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Ostern, Osterhase, Ei, Ostereier, Nat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1839" y="1412116"/>
            <a:ext cx="5787737" cy="386150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Untertitel 2"/>
          <p:cNvSpPr>
            <a:spLocks noGrp="1"/>
          </p:cNvSpPr>
          <p:nvPr>
            <p:ph type="subTitle" idx="1"/>
          </p:nvPr>
        </p:nvSpPr>
        <p:spPr>
          <a:xfrm>
            <a:off x="432896" y="5437173"/>
            <a:ext cx="9178636" cy="1215736"/>
          </a:xfrm>
          <a:solidFill>
            <a:schemeClr val="accent2">
              <a:lumMod val="60000"/>
              <a:lumOff val="40000"/>
            </a:schemeClr>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r>
              <a:rPr lang="de-DE" sz="4000" b="1" dirty="0">
                <a:solidFill>
                  <a:srgbClr val="00B050"/>
                </a:solidFill>
              </a:rPr>
              <a:t>Gutes Gelingen und frohe Ostern!</a:t>
            </a:r>
          </a:p>
          <a:p>
            <a:r>
              <a:rPr lang="de-DE" sz="4000" b="1" dirty="0">
                <a:solidFill>
                  <a:srgbClr val="00B050"/>
                </a:solidFill>
              </a:rPr>
              <a:t>Herzlichen Dank für Ihre Aufmerksamkeit</a:t>
            </a:r>
          </a:p>
          <a:p>
            <a:endParaRPr lang="de-DE" sz="4000" b="1" dirty="0">
              <a:solidFill>
                <a:srgbClr val="FF0000"/>
              </a:solidFill>
            </a:endParaRPr>
          </a:p>
        </p:txBody>
      </p:sp>
    </p:spTree>
    <p:extLst>
      <p:ext uri="{BB962C8B-B14F-4D97-AF65-F5344CB8AC3E}">
        <p14:creationId xmlns:p14="http://schemas.microsoft.com/office/powerpoint/2010/main" val="2710783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1B4DBF4-338A-E887-895D-2BA469B5BCD5}"/>
              </a:ext>
            </a:extLst>
          </p:cNvPr>
          <p:cNvPicPr>
            <a:picLocks noChangeAspect="1"/>
          </p:cNvPicPr>
          <p:nvPr/>
        </p:nvPicPr>
        <p:blipFill>
          <a:blip r:embed="rId2"/>
          <a:stretch>
            <a:fillRect/>
          </a:stretch>
        </p:blipFill>
        <p:spPr>
          <a:xfrm>
            <a:off x="151075" y="648459"/>
            <a:ext cx="12192000" cy="6209541"/>
          </a:xfrm>
          <a:prstGeom prst="rect">
            <a:avLst/>
          </a:prstGeom>
        </p:spPr>
      </p:pic>
      <p:sp>
        <p:nvSpPr>
          <p:cNvPr id="5" name="Textfeld 4">
            <a:extLst>
              <a:ext uri="{FF2B5EF4-FFF2-40B4-BE49-F238E27FC236}">
                <a16:creationId xmlns:a16="http://schemas.microsoft.com/office/drawing/2014/main" id="{01DE202A-D770-7641-FCEA-913F3D805C57}"/>
              </a:ext>
            </a:extLst>
          </p:cNvPr>
          <p:cNvSpPr txBox="1"/>
          <p:nvPr/>
        </p:nvSpPr>
        <p:spPr>
          <a:xfrm>
            <a:off x="2854518" y="127221"/>
            <a:ext cx="5422790" cy="369332"/>
          </a:xfrm>
          <a:prstGeom prst="rect">
            <a:avLst/>
          </a:prstGeom>
          <a:noFill/>
        </p:spPr>
        <p:txBody>
          <a:bodyPr wrap="square" rtlCol="0">
            <a:spAutoFit/>
          </a:bodyPr>
          <a:lstStyle/>
          <a:p>
            <a:r>
              <a:rPr lang="de-DE" b="1" dirty="0">
                <a:highlight>
                  <a:srgbClr val="FF3300"/>
                </a:highlight>
              </a:rPr>
              <a:t>Stand nach Abschluss der Widerspruchsverfahren:</a:t>
            </a:r>
          </a:p>
        </p:txBody>
      </p:sp>
    </p:spTree>
    <p:extLst>
      <p:ext uri="{BB962C8B-B14F-4D97-AF65-F5344CB8AC3E}">
        <p14:creationId xmlns:p14="http://schemas.microsoft.com/office/powerpoint/2010/main" val="2136754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21FC386-9DE3-5D34-E32F-6333BC0FB661}"/>
              </a:ext>
            </a:extLst>
          </p:cNvPr>
          <p:cNvPicPr>
            <a:picLocks noChangeAspect="1"/>
          </p:cNvPicPr>
          <p:nvPr/>
        </p:nvPicPr>
        <p:blipFill>
          <a:blip r:embed="rId2"/>
          <a:stretch>
            <a:fillRect/>
          </a:stretch>
        </p:blipFill>
        <p:spPr>
          <a:xfrm>
            <a:off x="4930640" y="1575412"/>
            <a:ext cx="7261360" cy="5003869"/>
          </a:xfrm>
          <a:prstGeom prst="rect">
            <a:avLst/>
          </a:prstGeom>
        </p:spPr>
      </p:pic>
      <p:pic>
        <p:nvPicPr>
          <p:cNvPr id="6" name="Grafik 5">
            <a:extLst>
              <a:ext uri="{FF2B5EF4-FFF2-40B4-BE49-F238E27FC236}">
                <a16:creationId xmlns:a16="http://schemas.microsoft.com/office/drawing/2014/main" id="{961711ED-A7DB-D215-68C7-BD54C5A7E0AC}"/>
              </a:ext>
            </a:extLst>
          </p:cNvPr>
          <p:cNvPicPr>
            <a:picLocks noChangeAspect="1"/>
          </p:cNvPicPr>
          <p:nvPr/>
        </p:nvPicPr>
        <p:blipFill>
          <a:blip r:embed="rId3"/>
          <a:stretch>
            <a:fillRect/>
          </a:stretch>
        </p:blipFill>
        <p:spPr>
          <a:xfrm>
            <a:off x="0" y="2721800"/>
            <a:ext cx="4902039" cy="1729014"/>
          </a:xfrm>
          <a:prstGeom prst="rect">
            <a:avLst/>
          </a:prstGeom>
        </p:spPr>
      </p:pic>
    </p:spTree>
    <p:extLst>
      <p:ext uri="{BB962C8B-B14F-4D97-AF65-F5344CB8AC3E}">
        <p14:creationId xmlns:p14="http://schemas.microsoft.com/office/powerpoint/2010/main" val="842740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F632A67-73F4-F9C9-4DA4-CEB87B89F4BF}"/>
              </a:ext>
            </a:extLst>
          </p:cNvPr>
          <p:cNvPicPr>
            <a:picLocks noChangeAspect="1"/>
          </p:cNvPicPr>
          <p:nvPr/>
        </p:nvPicPr>
        <p:blipFill>
          <a:blip r:embed="rId2"/>
          <a:stretch>
            <a:fillRect/>
          </a:stretch>
        </p:blipFill>
        <p:spPr>
          <a:xfrm>
            <a:off x="632650" y="213864"/>
            <a:ext cx="10926700" cy="6430272"/>
          </a:xfrm>
          <a:prstGeom prst="rect">
            <a:avLst/>
          </a:prstGeom>
        </p:spPr>
      </p:pic>
    </p:spTree>
    <p:extLst>
      <p:ext uri="{BB962C8B-B14F-4D97-AF65-F5344CB8AC3E}">
        <p14:creationId xmlns:p14="http://schemas.microsoft.com/office/powerpoint/2010/main" val="5748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E43F35F6-F789-A4FA-C9C7-6265F54BA117}"/>
              </a:ext>
            </a:extLst>
          </p:cNvPr>
          <p:cNvPicPr>
            <a:picLocks noChangeAspect="1"/>
          </p:cNvPicPr>
          <p:nvPr/>
        </p:nvPicPr>
        <p:blipFill>
          <a:blip r:embed="rId2"/>
          <a:stretch>
            <a:fillRect/>
          </a:stretch>
        </p:blipFill>
        <p:spPr>
          <a:xfrm>
            <a:off x="1870262" y="795130"/>
            <a:ext cx="8158751" cy="5840233"/>
          </a:xfrm>
          <a:prstGeom prst="rect">
            <a:avLst/>
          </a:prstGeom>
        </p:spPr>
      </p:pic>
      <p:sp>
        <p:nvSpPr>
          <p:cNvPr id="7" name="Textfeld 6">
            <a:extLst>
              <a:ext uri="{FF2B5EF4-FFF2-40B4-BE49-F238E27FC236}">
                <a16:creationId xmlns:a16="http://schemas.microsoft.com/office/drawing/2014/main" id="{CBB52E42-A61F-F5F1-63E8-E59E34D9F4D5}"/>
              </a:ext>
            </a:extLst>
          </p:cNvPr>
          <p:cNvSpPr txBox="1"/>
          <p:nvPr/>
        </p:nvSpPr>
        <p:spPr>
          <a:xfrm>
            <a:off x="2790908" y="103367"/>
            <a:ext cx="4102873" cy="369332"/>
          </a:xfrm>
          <a:prstGeom prst="rect">
            <a:avLst/>
          </a:prstGeom>
          <a:noFill/>
        </p:spPr>
        <p:txBody>
          <a:bodyPr wrap="square" rtlCol="0">
            <a:spAutoFit/>
          </a:bodyPr>
          <a:lstStyle/>
          <a:p>
            <a:r>
              <a:rPr lang="de-DE" b="1" dirty="0">
                <a:highlight>
                  <a:srgbClr val="FF3300"/>
                </a:highlight>
              </a:rPr>
              <a:t>Alle Säulen / Stand: 23.04.2026</a:t>
            </a:r>
          </a:p>
        </p:txBody>
      </p:sp>
    </p:spTree>
    <p:extLst>
      <p:ext uri="{BB962C8B-B14F-4D97-AF65-F5344CB8AC3E}">
        <p14:creationId xmlns:p14="http://schemas.microsoft.com/office/powerpoint/2010/main" val="2682986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760437" y="1564643"/>
            <a:ext cx="9933709" cy="4401205"/>
          </a:xfrm>
          <a:prstGeom prst="rect">
            <a:avLst/>
          </a:prstGeom>
          <a:solidFill>
            <a:schemeClr val="bg1"/>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de-DE" dirty="0"/>
              <a:t>Die bewilligten und ausgezahlten Hektarumfänge im Rahmen der Einkommensgrundstützung (EGS) blieben in 2025 im Vergleich zwischen 2025 zu 2024 recht konstant:</a:t>
            </a:r>
          </a:p>
          <a:p>
            <a:r>
              <a:rPr lang="de-DE" dirty="0"/>
              <a:t>	- in </a:t>
            </a:r>
            <a:r>
              <a:rPr lang="de-DE" b="1" dirty="0">
                <a:solidFill>
                  <a:srgbClr val="00B0F0"/>
                </a:solidFill>
              </a:rPr>
              <a:t>2025</a:t>
            </a:r>
            <a:r>
              <a:rPr lang="de-DE" dirty="0"/>
              <a:t>:		84.632 ha</a:t>
            </a:r>
          </a:p>
          <a:p>
            <a:r>
              <a:rPr lang="de-DE" dirty="0"/>
              <a:t>	- in </a:t>
            </a:r>
            <a:r>
              <a:rPr lang="de-DE" b="1" dirty="0">
                <a:solidFill>
                  <a:srgbClr val="00B0F0"/>
                </a:solidFill>
              </a:rPr>
              <a:t>2024</a:t>
            </a:r>
            <a:r>
              <a:rPr lang="de-DE" dirty="0"/>
              <a:t>:		84.511 ha</a:t>
            </a:r>
          </a:p>
          <a:p>
            <a:r>
              <a:rPr lang="de-DE" dirty="0"/>
              <a:t>	</a:t>
            </a:r>
            <a:r>
              <a:rPr lang="de-DE" b="1" dirty="0">
                <a:solidFill>
                  <a:srgbClr val="FF0000"/>
                </a:solidFill>
              </a:rPr>
              <a:t>Differenz neu:	  + 121 ha</a:t>
            </a:r>
          </a:p>
          <a:p>
            <a:r>
              <a:rPr lang="de-DE" dirty="0"/>
              <a:t>Von </a:t>
            </a:r>
            <a:r>
              <a:rPr lang="de-DE" b="1" dirty="0">
                <a:solidFill>
                  <a:srgbClr val="002060"/>
                </a:solidFill>
              </a:rPr>
              <a:t>2023 zu 2024 </a:t>
            </a:r>
            <a:r>
              <a:rPr lang="de-DE" dirty="0"/>
              <a:t>war eine Verringerung um </a:t>
            </a:r>
            <a:r>
              <a:rPr lang="de-DE" b="1" dirty="0">
                <a:solidFill>
                  <a:srgbClr val="002060"/>
                </a:solidFill>
              </a:rPr>
              <a:t>2.100 ha </a:t>
            </a:r>
            <a:r>
              <a:rPr lang="de-DE" dirty="0"/>
              <a:t>festzustellen.</a:t>
            </a:r>
          </a:p>
          <a:p>
            <a:r>
              <a:rPr lang="de-DE" dirty="0"/>
              <a:t>Diese erklärte sich damals überwiegend aus dem Wechsel von Betrieben in einen anderen Zuständigkeitsbereich (PM) oder durch einen gewollten Verzicht auf eine Teilhabe an der Agrarförderung.</a:t>
            </a:r>
          </a:p>
          <a:p>
            <a:endParaRPr lang="de-DE" dirty="0"/>
          </a:p>
          <a:p>
            <a:r>
              <a:rPr lang="de-DE" dirty="0"/>
              <a:t>Es sind aktuell </a:t>
            </a:r>
            <a:r>
              <a:rPr lang="de-DE" b="1" dirty="0">
                <a:solidFill>
                  <a:schemeClr val="accent6">
                    <a:lumMod val="50000"/>
                  </a:schemeClr>
                </a:solidFill>
              </a:rPr>
              <a:t>56 Betriebe, mit Sitz in anderen Bundesländern, und damit etwas mehr als 2024, die </a:t>
            </a:r>
            <a:r>
              <a:rPr lang="de-DE" b="1" u="sng" dirty="0">
                <a:solidFill>
                  <a:schemeClr val="accent6">
                    <a:lumMod val="50000"/>
                  </a:schemeClr>
                </a:solidFill>
              </a:rPr>
              <a:t>2025 </a:t>
            </a:r>
            <a:r>
              <a:rPr lang="de-DE" b="1" dirty="0">
                <a:solidFill>
                  <a:schemeClr val="accent6">
                    <a:lumMod val="50000"/>
                  </a:schemeClr>
                </a:solidFill>
              </a:rPr>
              <a:t>im Landkreis Havelland </a:t>
            </a:r>
            <a:r>
              <a:rPr lang="de-DE" b="1" u="sng" dirty="0">
                <a:solidFill>
                  <a:schemeClr val="accent6">
                    <a:lumMod val="50000"/>
                  </a:schemeClr>
                </a:solidFill>
              </a:rPr>
              <a:t>Flächen im Umfang von weiteren 3.049 ha</a:t>
            </a:r>
            <a:r>
              <a:rPr lang="de-DE" dirty="0"/>
              <a:t> geltend machten und entsprechende Bewilligungen nicht von uns sondern von den für sie zuständigen Landwirtschaftsbehörden erhalten haben dürften. </a:t>
            </a:r>
            <a:r>
              <a:rPr lang="de-DE" u="sng" dirty="0"/>
              <a:t>Wir prüfen dort lediglich den Flächennachweis und die Einhaltung der Vorgaben.</a:t>
            </a:r>
          </a:p>
          <a:p>
            <a:endParaRPr lang="de-DE" sz="1000" dirty="0"/>
          </a:p>
        </p:txBody>
      </p:sp>
    </p:spTree>
    <p:extLst>
      <p:ext uri="{BB962C8B-B14F-4D97-AF65-F5344CB8AC3E}">
        <p14:creationId xmlns:p14="http://schemas.microsoft.com/office/powerpoint/2010/main" val="1360570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001838-AD97-8A4C-B2BD-9A1E48A89292}"/>
              </a:ext>
            </a:extLst>
          </p:cNvPr>
          <p:cNvSpPr>
            <a:spLocks noGrp="1"/>
          </p:cNvSpPr>
          <p:nvPr>
            <p:ph type="ctrTitle"/>
          </p:nvPr>
        </p:nvSpPr>
        <p:spPr/>
        <p:txBody>
          <a:bodyPr/>
          <a:lstStyle/>
          <a:p>
            <a:r>
              <a:rPr lang="de-DE" dirty="0"/>
              <a:t>Umwelt &amp; Landwirtschaft</a:t>
            </a:r>
          </a:p>
        </p:txBody>
      </p:sp>
      <p:sp>
        <p:nvSpPr>
          <p:cNvPr id="3" name="Untertitel 2">
            <a:extLst>
              <a:ext uri="{FF2B5EF4-FFF2-40B4-BE49-F238E27FC236}">
                <a16:creationId xmlns:a16="http://schemas.microsoft.com/office/drawing/2014/main" id="{FD030CCB-1B6C-A54F-993E-5FFF5C574A30}"/>
              </a:ext>
            </a:extLst>
          </p:cNvPr>
          <p:cNvSpPr>
            <a:spLocks noGrp="1"/>
          </p:cNvSpPr>
          <p:nvPr>
            <p:ph type="subTitle" idx="1"/>
          </p:nvPr>
        </p:nvSpPr>
        <p:spPr/>
        <p:txBody>
          <a:bodyPr/>
          <a:lstStyle/>
          <a:p>
            <a:r>
              <a:rPr lang="de-DE" dirty="0"/>
              <a:t>Umwelt | Landwirtschaft</a:t>
            </a:r>
          </a:p>
          <a:p>
            <a:r>
              <a:rPr lang="de-DE" dirty="0">
                <a:solidFill>
                  <a:srgbClr val="7030A0"/>
                </a:solidFill>
              </a:rPr>
              <a:t>Info-Veranstaltung vom 31.03.2026 des SG 83.3 </a:t>
            </a:r>
          </a:p>
          <a:p>
            <a:endParaRPr lang="de-DE" dirty="0"/>
          </a:p>
        </p:txBody>
      </p:sp>
    </p:spTree>
    <p:extLst>
      <p:ext uri="{BB962C8B-B14F-4D97-AF65-F5344CB8AC3E}">
        <p14:creationId xmlns:p14="http://schemas.microsoft.com/office/powerpoint/2010/main" val="486349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9D0DB89-94C3-5AD4-826C-FE89C7D2AB44}"/>
              </a:ext>
            </a:extLst>
          </p:cNvPr>
          <p:cNvSpPr txBox="1"/>
          <p:nvPr/>
        </p:nvSpPr>
        <p:spPr>
          <a:xfrm>
            <a:off x="2429235" y="1673510"/>
            <a:ext cx="9727894" cy="1569660"/>
          </a:xfrm>
          <a:prstGeom prst="rect">
            <a:avLst/>
          </a:prstGeom>
          <a:solidFill>
            <a:srgbClr val="FFFF00"/>
          </a:solidFill>
          <a:ln w="38100">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r>
              <a:rPr lang="de-DE" sz="2400" b="1" dirty="0">
                <a:solidFill>
                  <a:srgbClr val="0070C0"/>
                </a:solidFill>
              </a:rPr>
              <a:t>War das jetzt gut? </a:t>
            </a:r>
          </a:p>
          <a:p>
            <a:r>
              <a:rPr lang="de-DE" sz="2400" b="1" dirty="0">
                <a:solidFill>
                  <a:srgbClr val="0070C0"/>
                </a:solidFill>
              </a:rPr>
              <a:t>Oder eher schlecht? </a:t>
            </a:r>
          </a:p>
          <a:p>
            <a:r>
              <a:rPr lang="de-DE" sz="2400" b="1" dirty="0">
                <a:solidFill>
                  <a:srgbClr val="0070C0"/>
                </a:solidFill>
              </a:rPr>
              <a:t>Wie ist das zu bewerten?</a:t>
            </a:r>
          </a:p>
          <a:p>
            <a:r>
              <a:rPr lang="de-DE" sz="2400" b="1" dirty="0">
                <a:solidFill>
                  <a:srgbClr val="0070C0"/>
                </a:solidFill>
              </a:rPr>
              <a:t>Welche Rahmenbedingungen sollte man dabei berücksichtigen?</a:t>
            </a:r>
          </a:p>
        </p:txBody>
      </p:sp>
      <p:sp>
        <p:nvSpPr>
          <p:cNvPr id="4" name="Textfeld 3">
            <a:extLst>
              <a:ext uri="{FF2B5EF4-FFF2-40B4-BE49-F238E27FC236}">
                <a16:creationId xmlns:a16="http://schemas.microsoft.com/office/drawing/2014/main" id="{6208C277-DCEE-A573-7360-236BE071146F}"/>
              </a:ext>
            </a:extLst>
          </p:cNvPr>
          <p:cNvSpPr txBox="1"/>
          <p:nvPr/>
        </p:nvSpPr>
        <p:spPr>
          <a:xfrm>
            <a:off x="3829463" y="4436445"/>
            <a:ext cx="5067759" cy="1015663"/>
          </a:xfrm>
          <a:prstGeom prst="rect">
            <a:avLst/>
          </a:prstGeom>
          <a:solidFill>
            <a:schemeClr val="bg1">
              <a:lumMod val="85000"/>
            </a:schemeClr>
          </a:solidFill>
          <a:scene3d>
            <a:camera prst="orthographicFront"/>
            <a:lightRig rig="threePt" dir="t"/>
          </a:scene3d>
          <a:sp3d>
            <a:bevelT/>
          </a:sp3d>
        </p:spPr>
        <p:txBody>
          <a:bodyPr wrap="square" rtlCol="0">
            <a:spAutoFit/>
          </a:bodyPr>
          <a:lstStyle/>
          <a:p>
            <a:r>
              <a:rPr lang="de-DE" sz="2000" b="1" dirty="0"/>
              <a:t>In 2023 schnitt das Havelland vergleichsweise wirklich sehr gut ab. Zur Erinnerung daher die folgenden Folien </a:t>
            </a:r>
            <a:r>
              <a:rPr lang="de-DE" sz="2000" b="1" dirty="0">
                <a:sym typeface="Wingdings" panose="05000000000000000000" pitchFamily="2" charset="2"/>
              </a:rPr>
              <a:t></a:t>
            </a:r>
            <a:endParaRPr lang="de-DE" sz="2000" b="1" dirty="0"/>
          </a:p>
        </p:txBody>
      </p:sp>
    </p:spTree>
    <p:extLst>
      <p:ext uri="{BB962C8B-B14F-4D97-AF65-F5344CB8AC3E}">
        <p14:creationId xmlns:p14="http://schemas.microsoft.com/office/powerpoint/2010/main" val="193122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1904924" y="1212607"/>
            <a:ext cx="7538015" cy="5199605"/>
          </a:xfrm>
          <a:prstGeom prst="rect">
            <a:avLst/>
          </a:prstGeom>
          <a:noFill/>
          <a:ln w="38100">
            <a:solidFill>
              <a:schemeClr val="tx1"/>
            </a:solidFill>
          </a:ln>
          <a:effectLst>
            <a:outerShdw blurRad="190500" algn="tl" rotWithShape="0">
              <a:srgbClr val="000000">
                <a:alpha val="70000"/>
              </a:srgbClr>
            </a:outerShdw>
          </a:effectLst>
        </p:spPr>
      </p:pic>
      <p:sp>
        <p:nvSpPr>
          <p:cNvPr id="2" name="Textfeld 1"/>
          <p:cNvSpPr txBox="1"/>
          <p:nvPr/>
        </p:nvSpPr>
        <p:spPr>
          <a:xfrm>
            <a:off x="7377545" y="216627"/>
            <a:ext cx="4717473" cy="1323439"/>
          </a:xfrm>
          <a:prstGeom prst="rect">
            <a:avLst/>
          </a:prstGeom>
          <a:solidFill>
            <a:srgbClr val="FFFF99"/>
          </a:solidFill>
          <a:effectLst>
            <a:outerShdw blurRad="50800" dist="38100" dir="2700000" algn="tl" rotWithShape="0">
              <a:prstClr val="black">
                <a:alpha val="40000"/>
              </a:prstClr>
            </a:outerShdw>
          </a:effectLst>
        </p:spPr>
        <p:txBody>
          <a:bodyPr wrap="square" rtlCol="0">
            <a:spAutoFit/>
          </a:bodyPr>
          <a:lstStyle/>
          <a:p>
            <a:r>
              <a:rPr lang="de-DE" sz="2000" dirty="0"/>
              <a:t>Vergleich der Ergebnisse 2023 zwischen den Landkreisen im Land Brandenburg/ dann ein Ausblick auf 2024 als Ergebnis der ersten Hochrechnung vom Juni 2024</a:t>
            </a:r>
          </a:p>
        </p:txBody>
      </p:sp>
      <p:cxnSp>
        <p:nvCxnSpPr>
          <p:cNvPr id="7" name="Gerader Verbinder 6"/>
          <p:cNvCxnSpPr/>
          <p:nvPr/>
        </p:nvCxnSpPr>
        <p:spPr>
          <a:xfrm>
            <a:off x="2156336" y="2732543"/>
            <a:ext cx="509154"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9" name="Gerader Verbinder 8"/>
          <p:cNvCxnSpPr/>
          <p:nvPr/>
        </p:nvCxnSpPr>
        <p:spPr>
          <a:xfrm>
            <a:off x="2156336" y="4497410"/>
            <a:ext cx="509154" cy="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6" name="Textfeld 5"/>
          <p:cNvSpPr txBox="1"/>
          <p:nvPr/>
        </p:nvSpPr>
        <p:spPr>
          <a:xfrm>
            <a:off x="9793214" y="2379518"/>
            <a:ext cx="2320636" cy="3416320"/>
          </a:xfrm>
          <a:prstGeom prst="rect">
            <a:avLst/>
          </a:prstGeom>
          <a:solidFill>
            <a:srgbClr val="FFFF99"/>
          </a:solidFill>
          <a:effectLst>
            <a:outerShdw blurRad="50800" dist="38100" algn="l" rotWithShape="0">
              <a:prstClr val="black">
                <a:alpha val="40000"/>
              </a:prstClr>
            </a:outerShdw>
          </a:effectLst>
        </p:spPr>
        <p:txBody>
          <a:bodyPr wrap="square" rtlCol="0">
            <a:spAutoFit/>
          </a:bodyPr>
          <a:lstStyle/>
          <a:p>
            <a:r>
              <a:rPr lang="de-DE" dirty="0"/>
              <a:t>Im </a:t>
            </a:r>
            <a:r>
              <a:rPr lang="de-DE" b="1" dirty="0">
                <a:solidFill>
                  <a:srgbClr val="00B0F0"/>
                </a:solidFill>
              </a:rPr>
              <a:t>Havelland</a:t>
            </a:r>
            <a:r>
              <a:rPr lang="de-DE" dirty="0"/>
              <a:t> wurde für 2023 vergleichsweise der höchste Wert für Direktzahlungen in €/ha gewährt: </a:t>
            </a:r>
            <a:r>
              <a:rPr lang="de-DE" b="1" dirty="0">
                <a:solidFill>
                  <a:srgbClr val="00B0F0"/>
                </a:solidFill>
              </a:rPr>
              <a:t>322,29 €/ha</a:t>
            </a:r>
            <a:r>
              <a:rPr lang="de-DE" dirty="0"/>
              <a:t>; damit eine </a:t>
            </a:r>
            <a:r>
              <a:rPr lang="de-DE" u="sng" dirty="0"/>
              <a:t>Bandbreite zwischen den Landkreisen</a:t>
            </a:r>
            <a:r>
              <a:rPr lang="de-DE" dirty="0"/>
              <a:t> von </a:t>
            </a:r>
            <a:r>
              <a:rPr lang="de-DE" b="1" dirty="0">
                <a:solidFill>
                  <a:srgbClr val="FF0000"/>
                </a:solidFill>
              </a:rPr>
              <a:t>235,18</a:t>
            </a:r>
            <a:r>
              <a:rPr lang="de-DE" dirty="0"/>
              <a:t> bis 322,29; </a:t>
            </a:r>
            <a:r>
              <a:rPr lang="de-DE" b="1" dirty="0">
                <a:solidFill>
                  <a:srgbClr val="FF0000"/>
                </a:solidFill>
              </a:rPr>
              <a:t>also ein Unterschied von </a:t>
            </a:r>
            <a:r>
              <a:rPr lang="de-DE" b="1" u="sng" dirty="0">
                <a:solidFill>
                  <a:srgbClr val="FF0000"/>
                </a:solidFill>
              </a:rPr>
              <a:t>bis zu 87,11 €/ha</a:t>
            </a:r>
          </a:p>
        </p:txBody>
      </p:sp>
      <p:sp>
        <p:nvSpPr>
          <p:cNvPr id="4" name="Pfeil nach links 3"/>
          <p:cNvSpPr/>
          <p:nvPr/>
        </p:nvSpPr>
        <p:spPr>
          <a:xfrm rot="17359847">
            <a:off x="6616931" y="2092881"/>
            <a:ext cx="494728" cy="466130"/>
          </a:xfrm>
          <a:prstGeom prst="leftArrow">
            <a:avLst/>
          </a:prstGeom>
          <a:noFill/>
          <a:ln w="38100">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5" name="Pfeil nach links 4"/>
          <p:cNvSpPr/>
          <p:nvPr/>
        </p:nvSpPr>
        <p:spPr>
          <a:xfrm rot="1207388">
            <a:off x="7541865" y="2626771"/>
            <a:ext cx="605287" cy="367399"/>
          </a:xfrm>
          <a:prstGeom prst="leftArrow">
            <a:avLst/>
          </a:prstGeom>
          <a:noFill/>
          <a:ln w="57150">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76863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233889" y="2941504"/>
            <a:ext cx="9476926" cy="3684816"/>
          </a:xfrm>
        </p:spPr>
        <p:txBody>
          <a:bodyPr>
            <a:normAutofit fontScale="90000"/>
          </a:bodyPr>
          <a:lstStyle/>
          <a:p>
            <a:r>
              <a:rPr lang="de-DE" sz="2400" dirty="0"/>
              <a:t>Bereits der Fördersatz bei der Einkommensgrundstützung (EGS) sank von 2023 zu 2024 von 170,93 €/ha auf 157,63 €/ha , </a:t>
            </a:r>
            <a:r>
              <a:rPr lang="de-DE" sz="2400" u="sng" dirty="0">
                <a:solidFill>
                  <a:srgbClr val="C00000"/>
                </a:solidFill>
              </a:rPr>
              <a:t>also um rund 13 €/ha</a:t>
            </a:r>
            <a:r>
              <a:rPr lang="de-DE" sz="2400" dirty="0">
                <a:solidFill>
                  <a:srgbClr val="C00000"/>
                </a:solidFill>
              </a:rPr>
              <a:t>.</a:t>
            </a:r>
            <a:br>
              <a:rPr lang="de-DE" sz="2400" dirty="0">
                <a:solidFill>
                  <a:srgbClr val="C00000"/>
                </a:solidFill>
              </a:rPr>
            </a:br>
            <a:br>
              <a:rPr lang="de-DE" sz="2400" dirty="0">
                <a:solidFill>
                  <a:srgbClr val="C00000"/>
                </a:solidFill>
              </a:rPr>
            </a:br>
            <a:r>
              <a:rPr lang="de-DE" sz="2400" dirty="0">
                <a:solidFill>
                  <a:srgbClr val="00B0F0"/>
                </a:solidFill>
              </a:rPr>
              <a:t>Das war so die Folge der um 1 % erhöhten Umschichtung von der ersten in die zweite Säule der Gemeinsamen Agrarpolitik.</a:t>
            </a:r>
            <a:br>
              <a:rPr lang="de-DE" sz="2400" dirty="0">
                <a:solidFill>
                  <a:srgbClr val="00B0F0"/>
                </a:solidFill>
              </a:rPr>
            </a:br>
            <a:br>
              <a:rPr lang="de-DE" sz="2400" dirty="0">
                <a:solidFill>
                  <a:srgbClr val="00B0F0"/>
                </a:solidFill>
              </a:rPr>
            </a:br>
            <a:br>
              <a:rPr lang="de-DE" sz="2400" dirty="0">
                <a:solidFill>
                  <a:srgbClr val="C00000"/>
                </a:solidFill>
              </a:rPr>
            </a:br>
            <a:r>
              <a:rPr lang="de-DE" sz="3100" dirty="0"/>
              <a:t>Für die Betriebe im Landkreis Havelland bedeutete das </a:t>
            </a:r>
            <a:r>
              <a:rPr lang="de-DE" sz="3100" u="sng" dirty="0">
                <a:solidFill>
                  <a:srgbClr val="C00000"/>
                </a:solidFill>
              </a:rPr>
              <a:t>ca. 1,1 </a:t>
            </a:r>
            <a:r>
              <a:rPr lang="de-DE" sz="3100" u="sng" dirty="0" err="1">
                <a:solidFill>
                  <a:srgbClr val="C00000"/>
                </a:solidFill>
              </a:rPr>
              <a:t>Mio</a:t>
            </a:r>
            <a:r>
              <a:rPr lang="de-DE" sz="3100" u="sng" dirty="0">
                <a:solidFill>
                  <a:srgbClr val="C00000"/>
                </a:solidFill>
              </a:rPr>
              <a:t> € Mindereinnahmen in 2023 gegenüber 2024 </a:t>
            </a:r>
            <a:r>
              <a:rPr lang="de-DE" sz="3100" b="0" dirty="0"/>
              <a:t>allein infolge des reduzierten Fördersatzes (EGS)</a:t>
            </a:r>
            <a:r>
              <a:rPr lang="de-DE" sz="3100" dirty="0"/>
              <a:t>.</a:t>
            </a:r>
            <a:br>
              <a:rPr lang="de-DE" dirty="0"/>
            </a:br>
            <a:endParaRPr lang="de-DE" dirty="0"/>
          </a:p>
        </p:txBody>
      </p:sp>
      <p:sp>
        <p:nvSpPr>
          <p:cNvPr id="3" name="Textfeld 2"/>
          <p:cNvSpPr txBox="1"/>
          <p:nvPr/>
        </p:nvSpPr>
        <p:spPr>
          <a:xfrm>
            <a:off x="1927951" y="1266940"/>
            <a:ext cx="7436385" cy="523220"/>
          </a:xfrm>
          <a:prstGeom prst="rect">
            <a:avLst/>
          </a:prstGeom>
          <a:solidFill>
            <a:schemeClr val="bg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de-DE" sz="2800" b="1" dirty="0">
                <a:solidFill>
                  <a:srgbClr val="0070C0"/>
                </a:solidFill>
              </a:rPr>
              <a:t>Rückblick auf die Änderungen von 2023 zu 2024:</a:t>
            </a:r>
          </a:p>
        </p:txBody>
      </p:sp>
    </p:spTree>
    <p:extLst>
      <p:ext uri="{BB962C8B-B14F-4D97-AF65-F5344CB8AC3E}">
        <p14:creationId xmlns:p14="http://schemas.microsoft.com/office/powerpoint/2010/main" val="2149905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0ED3034-2A1C-5AF9-F9A6-EF1575BC08D7}"/>
              </a:ext>
            </a:extLst>
          </p:cNvPr>
          <p:cNvSpPr txBox="1"/>
          <p:nvPr/>
        </p:nvSpPr>
        <p:spPr>
          <a:xfrm>
            <a:off x="1862463" y="1347221"/>
            <a:ext cx="7910111" cy="2862322"/>
          </a:xfrm>
          <a:prstGeom prst="rect">
            <a:avLst/>
          </a:prstGeom>
          <a:noFill/>
        </p:spPr>
        <p:txBody>
          <a:bodyPr wrap="square" rtlCol="0">
            <a:spAutoFit/>
          </a:bodyPr>
          <a:lstStyle/>
          <a:p>
            <a:r>
              <a:rPr lang="de-DE" b="1" dirty="0">
                <a:solidFill>
                  <a:srgbClr val="0070C0"/>
                </a:solidFill>
              </a:rPr>
              <a:t>Vergleich der erzielten durchschnittlichen Förderung bezogen auf die hier bewilligten Mittel pro Hektar im Rahmen der Direktzahlungen (1. Säule der GAP):</a:t>
            </a:r>
          </a:p>
          <a:p>
            <a:endParaRPr lang="de-DE" dirty="0"/>
          </a:p>
          <a:p>
            <a:r>
              <a:rPr lang="de-DE" dirty="0"/>
              <a:t>Aus den Bewilligungsumfängen:</a:t>
            </a:r>
          </a:p>
          <a:p>
            <a:endParaRPr lang="de-DE" dirty="0"/>
          </a:p>
          <a:p>
            <a:endParaRPr lang="de-DE" dirty="0"/>
          </a:p>
          <a:p>
            <a:endParaRPr lang="de-DE" dirty="0"/>
          </a:p>
          <a:p>
            <a:endParaRPr lang="de-DE" dirty="0"/>
          </a:p>
          <a:p>
            <a:endParaRPr lang="de-DE" dirty="0"/>
          </a:p>
          <a:p>
            <a:endParaRPr lang="de-DE" dirty="0"/>
          </a:p>
        </p:txBody>
      </p:sp>
      <p:sp>
        <p:nvSpPr>
          <p:cNvPr id="7" name="Textfeld 6">
            <a:extLst>
              <a:ext uri="{FF2B5EF4-FFF2-40B4-BE49-F238E27FC236}">
                <a16:creationId xmlns:a16="http://schemas.microsoft.com/office/drawing/2014/main" id="{35CB2A34-0DA5-EB31-3F64-EFAB3B470468}"/>
              </a:ext>
            </a:extLst>
          </p:cNvPr>
          <p:cNvSpPr txBox="1"/>
          <p:nvPr/>
        </p:nvSpPr>
        <p:spPr>
          <a:xfrm>
            <a:off x="1995778" y="3947986"/>
            <a:ext cx="6962047" cy="2031325"/>
          </a:xfrm>
          <a:prstGeom prst="rect">
            <a:avLst/>
          </a:prstGeom>
          <a:noFill/>
        </p:spPr>
        <p:txBody>
          <a:bodyPr wrap="square">
            <a:spAutoFit/>
          </a:bodyPr>
          <a:lstStyle/>
          <a:p>
            <a:r>
              <a:rPr lang="de-DE" dirty="0"/>
              <a:t>… errechnen sich bei nachfolgenden geförderten Einheiten</a:t>
            </a:r>
          </a:p>
          <a:p>
            <a:endParaRPr lang="de-DE" dirty="0"/>
          </a:p>
          <a:p>
            <a:r>
              <a:rPr lang="de-DE" dirty="0"/>
              <a:t>- in </a:t>
            </a:r>
            <a:r>
              <a:rPr lang="de-DE" b="1" dirty="0">
                <a:solidFill>
                  <a:srgbClr val="0070C0"/>
                </a:solidFill>
              </a:rPr>
              <a:t>2025</a:t>
            </a:r>
            <a:r>
              <a:rPr lang="de-DE" dirty="0"/>
              <a:t>:		84.632 ha	ca. </a:t>
            </a:r>
            <a:r>
              <a:rPr lang="de-DE" b="1" dirty="0">
                <a:solidFill>
                  <a:srgbClr val="C00000"/>
                </a:solidFill>
              </a:rPr>
              <a:t>314,46 €/ha </a:t>
            </a:r>
            <a:r>
              <a:rPr lang="de-DE" dirty="0"/>
              <a:t>Förderung</a:t>
            </a:r>
          </a:p>
          <a:p>
            <a:r>
              <a:rPr lang="de-DE" dirty="0"/>
              <a:t>- in </a:t>
            </a:r>
            <a:r>
              <a:rPr lang="de-DE" b="1" dirty="0">
                <a:solidFill>
                  <a:srgbClr val="0070C0"/>
                </a:solidFill>
              </a:rPr>
              <a:t>2024</a:t>
            </a:r>
            <a:r>
              <a:rPr lang="de-DE" dirty="0"/>
              <a:t>:		84.511 ha	ca. </a:t>
            </a:r>
            <a:r>
              <a:rPr lang="de-DE" b="1" dirty="0">
                <a:solidFill>
                  <a:srgbClr val="C00000"/>
                </a:solidFill>
              </a:rPr>
              <a:t>313,79 €/ha </a:t>
            </a:r>
            <a:r>
              <a:rPr lang="de-DE" dirty="0"/>
              <a:t>Förderung</a:t>
            </a:r>
          </a:p>
          <a:p>
            <a:r>
              <a:rPr lang="de-DE" dirty="0"/>
              <a:t>- in </a:t>
            </a:r>
            <a:r>
              <a:rPr lang="de-DE" b="1" dirty="0">
                <a:solidFill>
                  <a:srgbClr val="0070C0"/>
                </a:solidFill>
              </a:rPr>
              <a:t>2023</a:t>
            </a:r>
            <a:r>
              <a:rPr lang="de-DE" dirty="0"/>
              <a:t>:		86.609 ha	ca. </a:t>
            </a:r>
            <a:r>
              <a:rPr lang="de-DE" b="1" dirty="0">
                <a:solidFill>
                  <a:srgbClr val="C00000"/>
                </a:solidFill>
              </a:rPr>
              <a:t>324,43 €/ha </a:t>
            </a:r>
            <a:r>
              <a:rPr lang="de-DE" dirty="0"/>
              <a:t>Förderung</a:t>
            </a:r>
          </a:p>
          <a:p>
            <a:pPr marL="285750" indent="-285750">
              <a:buFontTx/>
              <a:buChar char="-"/>
            </a:pPr>
            <a:endParaRPr lang="de-DE" dirty="0"/>
          </a:p>
          <a:p>
            <a:pPr marL="285750" indent="-285750">
              <a:buFontTx/>
              <a:buChar char="-"/>
            </a:pPr>
            <a:endParaRPr lang="de-DE" dirty="0"/>
          </a:p>
        </p:txBody>
      </p:sp>
      <p:sp>
        <p:nvSpPr>
          <p:cNvPr id="8" name="Textfeld 7">
            <a:extLst>
              <a:ext uri="{FF2B5EF4-FFF2-40B4-BE49-F238E27FC236}">
                <a16:creationId xmlns:a16="http://schemas.microsoft.com/office/drawing/2014/main" id="{90A09BF7-59D0-E86F-3226-30C8DD7FD3DF}"/>
              </a:ext>
            </a:extLst>
          </p:cNvPr>
          <p:cNvSpPr txBox="1"/>
          <p:nvPr/>
        </p:nvSpPr>
        <p:spPr>
          <a:xfrm>
            <a:off x="1680076" y="5717754"/>
            <a:ext cx="8274886" cy="923330"/>
          </a:xfrm>
          <a:prstGeom prst="rect">
            <a:avLst/>
          </a:prstGeom>
          <a:noFill/>
        </p:spPr>
        <p:txBody>
          <a:bodyPr wrap="square" rtlCol="0">
            <a:spAutoFit/>
          </a:bodyPr>
          <a:lstStyle/>
          <a:p>
            <a:r>
              <a:rPr lang="de-DE" b="1" dirty="0"/>
              <a:t>Es konnte damit ein relativ hohes Niveau gehalten und zum Teil sogar ausgebaut werden, wenn man den Vergleich 2025 zu 2024 zieht. In Bezug zu 2023 sind die Einbußen spürbar aber noch überschaubar.</a:t>
            </a:r>
          </a:p>
        </p:txBody>
      </p:sp>
      <p:pic>
        <p:nvPicPr>
          <p:cNvPr id="9" name="Grafik 8">
            <a:extLst>
              <a:ext uri="{FF2B5EF4-FFF2-40B4-BE49-F238E27FC236}">
                <a16:creationId xmlns:a16="http://schemas.microsoft.com/office/drawing/2014/main" id="{A4B9EBB9-A8F8-E318-4E86-09D66FDA1E66}"/>
              </a:ext>
            </a:extLst>
          </p:cNvPr>
          <p:cNvPicPr>
            <a:picLocks noChangeAspect="1"/>
          </p:cNvPicPr>
          <p:nvPr/>
        </p:nvPicPr>
        <p:blipFill>
          <a:blip r:embed="rId2"/>
          <a:stretch>
            <a:fillRect/>
          </a:stretch>
        </p:blipFill>
        <p:spPr>
          <a:xfrm>
            <a:off x="1995777" y="2600078"/>
            <a:ext cx="6454283" cy="1252952"/>
          </a:xfrm>
          <a:prstGeom prst="rect">
            <a:avLst/>
          </a:prstGeom>
        </p:spPr>
      </p:pic>
    </p:spTree>
    <p:extLst>
      <p:ext uri="{BB962C8B-B14F-4D97-AF65-F5344CB8AC3E}">
        <p14:creationId xmlns:p14="http://schemas.microsoft.com/office/powerpoint/2010/main" val="4245487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E97B2F0-27E0-4939-7727-5E8FCCBD80D5}"/>
              </a:ext>
            </a:extLst>
          </p:cNvPr>
          <p:cNvSpPr txBox="1"/>
          <p:nvPr/>
        </p:nvSpPr>
        <p:spPr>
          <a:xfrm>
            <a:off x="1126263" y="4037439"/>
            <a:ext cx="9736368" cy="2062103"/>
          </a:xfrm>
          <a:prstGeom prst="rect">
            <a:avLst/>
          </a:prstGeom>
          <a:noFill/>
        </p:spPr>
        <p:txBody>
          <a:bodyPr wrap="square">
            <a:spAutoFit/>
          </a:bodyPr>
          <a:lstStyle/>
          <a:p>
            <a:r>
              <a:rPr lang="de-DE" dirty="0"/>
              <a:t>… errechnen sich bei nachfolgenden geförderten Einheiten</a:t>
            </a:r>
          </a:p>
          <a:p>
            <a:endParaRPr lang="de-DE" dirty="0"/>
          </a:p>
          <a:p>
            <a:r>
              <a:rPr lang="de-DE" dirty="0"/>
              <a:t>- in </a:t>
            </a:r>
            <a:r>
              <a:rPr lang="de-DE" b="1" dirty="0">
                <a:solidFill>
                  <a:srgbClr val="0070C0"/>
                </a:solidFill>
              </a:rPr>
              <a:t>2025</a:t>
            </a:r>
            <a:r>
              <a:rPr lang="de-DE" dirty="0"/>
              <a:t>:		84.632 ha	ca. </a:t>
            </a:r>
            <a:r>
              <a:rPr lang="de-DE" b="1" dirty="0">
                <a:solidFill>
                  <a:srgbClr val="C00000"/>
                </a:solidFill>
              </a:rPr>
              <a:t>314,46 €/ha </a:t>
            </a:r>
            <a:r>
              <a:rPr lang="de-DE" dirty="0"/>
              <a:t>Förderung, davon Öko-Regelung:	 </a:t>
            </a:r>
            <a:r>
              <a:rPr lang="de-DE" sz="2000" b="1" u="sng" dirty="0"/>
              <a:t>143,31 €/ha</a:t>
            </a:r>
          </a:p>
          <a:p>
            <a:r>
              <a:rPr lang="de-DE" dirty="0"/>
              <a:t>- in </a:t>
            </a:r>
            <a:r>
              <a:rPr lang="de-DE" b="1" dirty="0">
                <a:solidFill>
                  <a:srgbClr val="0070C0"/>
                </a:solidFill>
              </a:rPr>
              <a:t>2024</a:t>
            </a:r>
            <a:r>
              <a:rPr lang="de-DE" dirty="0"/>
              <a:t>:		84.511 ha	ca. </a:t>
            </a:r>
            <a:r>
              <a:rPr lang="de-DE" b="1" dirty="0">
                <a:solidFill>
                  <a:srgbClr val="C00000"/>
                </a:solidFill>
              </a:rPr>
              <a:t>313,79 €/ha </a:t>
            </a:r>
            <a:r>
              <a:rPr lang="de-DE" dirty="0"/>
              <a:t>Förderung, davon Öko-Regelung: 136,36 €/ha</a:t>
            </a:r>
          </a:p>
          <a:p>
            <a:r>
              <a:rPr lang="de-DE" dirty="0"/>
              <a:t>- in </a:t>
            </a:r>
            <a:r>
              <a:rPr lang="de-DE" b="1" dirty="0">
                <a:solidFill>
                  <a:srgbClr val="0070C0"/>
                </a:solidFill>
              </a:rPr>
              <a:t>2023</a:t>
            </a:r>
            <a:r>
              <a:rPr lang="de-DE" dirty="0"/>
              <a:t>:		86.609 ha	ca. </a:t>
            </a:r>
            <a:r>
              <a:rPr lang="de-DE" b="1" dirty="0">
                <a:solidFill>
                  <a:srgbClr val="C00000"/>
                </a:solidFill>
              </a:rPr>
              <a:t>324,43 €/ha </a:t>
            </a:r>
            <a:r>
              <a:rPr lang="de-DE" dirty="0"/>
              <a:t>Förderung, davon Öko-Regelung: 133,84 €/ha</a:t>
            </a:r>
          </a:p>
          <a:p>
            <a:pPr marL="285750" indent="-285750">
              <a:buFontTx/>
              <a:buChar char="-"/>
            </a:pPr>
            <a:endParaRPr lang="de-DE" dirty="0"/>
          </a:p>
          <a:p>
            <a:pPr marL="285750" indent="-285750">
              <a:buFontTx/>
              <a:buChar char="-"/>
            </a:pPr>
            <a:endParaRPr lang="de-DE" dirty="0"/>
          </a:p>
        </p:txBody>
      </p:sp>
      <p:sp>
        <p:nvSpPr>
          <p:cNvPr id="5" name="Textfeld 4">
            <a:extLst>
              <a:ext uri="{FF2B5EF4-FFF2-40B4-BE49-F238E27FC236}">
                <a16:creationId xmlns:a16="http://schemas.microsoft.com/office/drawing/2014/main" id="{925A3B89-29BC-F52D-5307-B5AFE1E0C7B3}"/>
              </a:ext>
            </a:extLst>
          </p:cNvPr>
          <p:cNvSpPr txBox="1"/>
          <p:nvPr/>
        </p:nvSpPr>
        <p:spPr>
          <a:xfrm>
            <a:off x="2765846" y="1509311"/>
            <a:ext cx="7347638" cy="830997"/>
          </a:xfrm>
          <a:prstGeom prst="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de-DE" sz="2400" b="1" dirty="0"/>
              <a:t>Wie groß ist demnach der Anteil der Öko-Regelungen bezogen auf einen Hektar im Havelland?</a:t>
            </a:r>
          </a:p>
        </p:txBody>
      </p:sp>
      <p:sp>
        <p:nvSpPr>
          <p:cNvPr id="7" name="Textfeld 6">
            <a:extLst>
              <a:ext uri="{FF2B5EF4-FFF2-40B4-BE49-F238E27FC236}">
                <a16:creationId xmlns:a16="http://schemas.microsoft.com/office/drawing/2014/main" id="{8B725814-7212-8A79-243E-47ECC53834F9}"/>
              </a:ext>
            </a:extLst>
          </p:cNvPr>
          <p:cNvSpPr txBox="1"/>
          <p:nvPr/>
        </p:nvSpPr>
        <p:spPr>
          <a:xfrm>
            <a:off x="1233889" y="5783855"/>
            <a:ext cx="9628742" cy="646331"/>
          </a:xfrm>
          <a:prstGeom prst="rect">
            <a:avLst/>
          </a:prstGeom>
          <a:noFill/>
        </p:spPr>
        <p:txBody>
          <a:bodyPr wrap="square" rtlCol="0">
            <a:spAutoFit/>
          </a:bodyPr>
          <a:lstStyle/>
          <a:p>
            <a:r>
              <a:rPr lang="de-DE" b="1" dirty="0"/>
              <a:t>Die Teilhabe an Öko-Regelungen bewirkt im Havelland inzwischen im Durchschnitt fast die Hälfte der Direktzahlungen und dieser Wert stieg bislang beständig weiter an. </a:t>
            </a:r>
          </a:p>
        </p:txBody>
      </p:sp>
      <p:pic>
        <p:nvPicPr>
          <p:cNvPr id="3" name="Grafik 2">
            <a:extLst>
              <a:ext uri="{FF2B5EF4-FFF2-40B4-BE49-F238E27FC236}">
                <a16:creationId xmlns:a16="http://schemas.microsoft.com/office/drawing/2014/main" id="{8AE4D5D4-FCF1-A64B-8B8D-2403ECCF1620}"/>
              </a:ext>
            </a:extLst>
          </p:cNvPr>
          <p:cNvPicPr>
            <a:picLocks noChangeAspect="1"/>
          </p:cNvPicPr>
          <p:nvPr/>
        </p:nvPicPr>
        <p:blipFill>
          <a:blip r:embed="rId2"/>
          <a:stretch>
            <a:fillRect/>
          </a:stretch>
        </p:blipFill>
        <p:spPr>
          <a:xfrm>
            <a:off x="2733149" y="2574425"/>
            <a:ext cx="5458587" cy="1228896"/>
          </a:xfrm>
          <a:prstGeom prst="rect">
            <a:avLst/>
          </a:prstGeom>
        </p:spPr>
      </p:pic>
    </p:spTree>
    <p:extLst>
      <p:ext uri="{BB962C8B-B14F-4D97-AF65-F5344CB8AC3E}">
        <p14:creationId xmlns:p14="http://schemas.microsoft.com/office/powerpoint/2010/main" val="2778315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9D0DB89-94C3-5AD4-826C-FE89C7D2AB44}"/>
              </a:ext>
            </a:extLst>
          </p:cNvPr>
          <p:cNvSpPr txBox="1"/>
          <p:nvPr/>
        </p:nvSpPr>
        <p:spPr>
          <a:xfrm>
            <a:off x="1575412" y="5296728"/>
            <a:ext cx="9727894" cy="1200329"/>
          </a:xfrm>
          <a:prstGeom prst="rect">
            <a:avLst/>
          </a:prstGeom>
          <a:solidFill>
            <a:srgbClr val="FFFF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de-DE" sz="2400" b="1" dirty="0">
                <a:solidFill>
                  <a:srgbClr val="FF0000"/>
                </a:solidFill>
              </a:rPr>
              <a:t>143 €/ha (ÖR) </a:t>
            </a:r>
            <a:r>
              <a:rPr lang="de-DE" sz="2400" b="1" dirty="0">
                <a:solidFill>
                  <a:srgbClr val="0070C0"/>
                </a:solidFill>
              </a:rPr>
              <a:t>entsprechen bei ca. 16 €/</a:t>
            </a:r>
            <a:r>
              <a:rPr lang="de-DE" sz="2400" b="1" dirty="0" err="1">
                <a:solidFill>
                  <a:srgbClr val="0070C0"/>
                </a:solidFill>
              </a:rPr>
              <a:t>dt</a:t>
            </a:r>
            <a:r>
              <a:rPr lang="de-DE" sz="2400" b="1" dirty="0">
                <a:solidFill>
                  <a:srgbClr val="0070C0"/>
                </a:solidFill>
              </a:rPr>
              <a:t> „Kornertrags“-Preis einer Ertragsdifferenz von ca. 9 </a:t>
            </a:r>
            <a:r>
              <a:rPr lang="de-DE" sz="2400" b="1" dirty="0" err="1">
                <a:solidFill>
                  <a:srgbClr val="0070C0"/>
                </a:solidFill>
              </a:rPr>
              <a:t>dt</a:t>
            </a:r>
            <a:r>
              <a:rPr lang="de-DE" sz="2400" b="1" dirty="0">
                <a:solidFill>
                  <a:srgbClr val="0070C0"/>
                </a:solidFill>
              </a:rPr>
              <a:t>/ha und das in Bezug zur gesamten LN eines Betriebs und nicht nur in Bezug zu seiner Getreideanbaufläche</a:t>
            </a:r>
          </a:p>
        </p:txBody>
      </p:sp>
      <p:pic>
        <p:nvPicPr>
          <p:cNvPr id="5" name="Grafik 4">
            <a:extLst>
              <a:ext uri="{FF2B5EF4-FFF2-40B4-BE49-F238E27FC236}">
                <a16:creationId xmlns:a16="http://schemas.microsoft.com/office/drawing/2014/main" id="{4362D1C3-CDDA-3B17-B597-7B176A03B6BA}"/>
              </a:ext>
            </a:extLst>
          </p:cNvPr>
          <p:cNvPicPr>
            <a:picLocks noChangeAspect="1"/>
          </p:cNvPicPr>
          <p:nvPr/>
        </p:nvPicPr>
        <p:blipFill>
          <a:blip r:embed="rId2"/>
          <a:stretch>
            <a:fillRect/>
          </a:stretch>
        </p:blipFill>
        <p:spPr>
          <a:xfrm>
            <a:off x="1978192" y="2189742"/>
            <a:ext cx="8037311" cy="2767338"/>
          </a:xfrm>
          <a:prstGeom prst="rect">
            <a:avLst/>
          </a:prstGeom>
        </p:spPr>
      </p:pic>
    </p:spTree>
    <p:extLst>
      <p:ext uri="{BB962C8B-B14F-4D97-AF65-F5344CB8AC3E}">
        <p14:creationId xmlns:p14="http://schemas.microsoft.com/office/powerpoint/2010/main" val="2269420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6208C277-DCEE-A573-7360-236BE071146F}"/>
              </a:ext>
            </a:extLst>
          </p:cNvPr>
          <p:cNvSpPr txBox="1"/>
          <p:nvPr/>
        </p:nvSpPr>
        <p:spPr>
          <a:xfrm>
            <a:off x="1817783" y="4913523"/>
            <a:ext cx="5067759" cy="400110"/>
          </a:xfrm>
          <a:prstGeom prst="rect">
            <a:avLst/>
          </a:prstGeom>
          <a:solidFill>
            <a:schemeClr val="bg1">
              <a:lumMod val="85000"/>
            </a:schemeClr>
          </a:solidFill>
          <a:scene3d>
            <a:camera prst="orthographicFront"/>
            <a:lightRig rig="threePt" dir="t"/>
          </a:scene3d>
          <a:sp3d>
            <a:bevelT/>
          </a:sp3d>
        </p:spPr>
        <p:txBody>
          <a:bodyPr wrap="square" rtlCol="0">
            <a:spAutoFit/>
          </a:bodyPr>
          <a:lstStyle/>
          <a:p>
            <a:endParaRPr lang="de-DE" sz="2000" b="1" dirty="0"/>
          </a:p>
        </p:txBody>
      </p:sp>
      <p:pic>
        <p:nvPicPr>
          <p:cNvPr id="5" name="Grafik 4">
            <a:extLst>
              <a:ext uri="{FF2B5EF4-FFF2-40B4-BE49-F238E27FC236}">
                <a16:creationId xmlns:a16="http://schemas.microsoft.com/office/drawing/2014/main" id="{D3DCF839-48E7-1DE2-2D0F-EA4E721CDB01}"/>
              </a:ext>
            </a:extLst>
          </p:cNvPr>
          <p:cNvPicPr>
            <a:picLocks noChangeAspect="1"/>
          </p:cNvPicPr>
          <p:nvPr/>
        </p:nvPicPr>
        <p:blipFill>
          <a:blip r:embed="rId2"/>
          <a:stretch>
            <a:fillRect/>
          </a:stretch>
        </p:blipFill>
        <p:spPr>
          <a:xfrm>
            <a:off x="462708" y="361522"/>
            <a:ext cx="10834668" cy="6389676"/>
          </a:xfrm>
          <a:prstGeom prst="rect">
            <a:avLst/>
          </a:prstGeom>
        </p:spPr>
      </p:pic>
      <p:cxnSp>
        <p:nvCxnSpPr>
          <p:cNvPr id="7" name="Gerader Verbinder 6">
            <a:extLst>
              <a:ext uri="{FF2B5EF4-FFF2-40B4-BE49-F238E27FC236}">
                <a16:creationId xmlns:a16="http://schemas.microsoft.com/office/drawing/2014/main" id="{DCDC2302-90D3-4373-5298-8E60305BCCF5}"/>
              </a:ext>
            </a:extLst>
          </p:cNvPr>
          <p:cNvCxnSpPr/>
          <p:nvPr/>
        </p:nvCxnSpPr>
        <p:spPr>
          <a:xfrm>
            <a:off x="661012" y="3305060"/>
            <a:ext cx="10521108" cy="0"/>
          </a:xfrm>
          <a:prstGeom prst="line">
            <a:avLst/>
          </a:prstGeom>
          <a:ln w="762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686793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6208C277-DCEE-A573-7360-236BE071146F}"/>
              </a:ext>
            </a:extLst>
          </p:cNvPr>
          <p:cNvSpPr txBox="1"/>
          <p:nvPr/>
        </p:nvSpPr>
        <p:spPr>
          <a:xfrm>
            <a:off x="1817783" y="4913523"/>
            <a:ext cx="5067759" cy="400110"/>
          </a:xfrm>
          <a:prstGeom prst="rect">
            <a:avLst/>
          </a:prstGeom>
          <a:solidFill>
            <a:schemeClr val="bg1">
              <a:lumMod val="85000"/>
            </a:schemeClr>
          </a:solidFill>
          <a:scene3d>
            <a:camera prst="orthographicFront"/>
            <a:lightRig rig="threePt" dir="t"/>
          </a:scene3d>
          <a:sp3d>
            <a:bevelT/>
          </a:sp3d>
        </p:spPr>
        <p:txBody>
          <a:bodyPr wrap="square" rtlCol="0">
            <a:spAutoFit/>
          </a:bodyPr>
          <a:lstStyle/>
          <a:p>
            <a:endParaRPr lang="de-DE" sz="2000" b="1" dirty="0"/>
          </a:p>
        </p:txBody>
      </p:sp>
      <p:pic>
        <p:nvPicPr>
          <p:cNvPr id="3" name="Grafik 2">
            <a:extLst>
              <a:ext uri="{FF2B5EF4-FFF2-40B4-BE49-F238E27FC236}">
                <a16:creationId xmlns:a16="http://schemas.microsoft.com/office/drawing/2014/main" id="{58C088BC-0CF6-D7D6-6557-E7FB2D291A1B}"/>
              </a:ext>
            </a:extLst>
          </p:cNvPr>
          <p:cNvPicPr>
            <a:picLocks noChangeAspect="1"/>
          </p:cNvPicPr>
          <p:nvPr/>
        </p:nvPicPr>
        <p:blipFill>
          <a:blip r:embed="rId2"/>
          <a:stretch>
            <a:fillRect/>
          </a:stretch>
        </p:blipFill>
        <p:spPr>
          <a:xfrm>
            <a:off x="363678" y="347031"/>
            <a:ext cx="11167188" cy="5751867"/>
          </a:xfrm>
          <a:prstGeom prst="rect">
            <a:avLst/>
          </a:prstGeom>
        </p:spPr>
      </p:pic>
      <p:cxnSp>
        <p:nvCxnSpPr>
          <p:cNvPr id="8" name="Gerader Verbinder 7">
            <a:extLst>
              <a:ext uri="{FF2B5EF4-FFF2-40B4-BE49-F238E27FC236}">
                <a16:creationId xmlns:a16="http://schemas.microsoft.com/office/drawing/2014/main" id="{FD05BCA4-2F6D-1DEE-CE20-7CC85CCE1F92}"/>
              </a:ext>
            </a:extLst>
          </p:cNvPr>
          <p:cNvCxnSpPr/>
          <p:nvPr/>
        </p:nvCxnSpPr>
        <p:spPr>
          <a:xfrm>
            <a:off x="605928" y="2522863"/>
            <a:ext cx="10829580" cy="0"/>
          </a:xfrm>
          <a:prstGeom prst="line">
            <a:avLst/>
          </a:prstGeom>
          <a:ln w="762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839702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560021" y="2368860"/>
            <a:ext cx="6697010" cy="4286848"/>
          </a:xfrm>
          <a:prstGeom prst="rect">
            <a:avLst/>
          </a:prstGeom>
          <a:ln w="38100">
            <a:solidFill>
              <a:srgbClr val="00B0F0"/>
            </a:solidFill>
          </a:ln>
        </p:spPr>
      </p:pic>
      <p:sp>
        <p:nvSpPr>
          <p:cNvPr id="3" name="Textfeld 2">
            <a:extLst>
              <a:ext uri="{FF2B5EF4-FFF2-40B4-BE49-F238E27FC236}">
                <a16:creationId xmlns:a16="http://schemas.microsoft.com/office/drawing/2014/main" id="{F4DABBAB-B693-52EC-44C5-84200C9B1E48}"/>
              </a:ext>
            </a:extLst>
          </p:cNvPr>
          <p:cNvSpPr txBox="1"/>
          <p:nvPr/>
        </p:nvSpPr>
        <p:spPr>
          <a:xfrm>
            <a:off x="2311703" y="1333041"/>
            <a:ext cx="6697010" cy="830997"/>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2700000" scaled="1"/>
            <a:tileRect/>
          </a:gradFill>
          <a:effectLst/>
        </p:spPr>
        <p:txBody>
          <a:bodyPr wrap="square" rtlCol="0">
            <a:spAutoFit/>
          </a:bodyPr>
          <a:lstStyle/>
          <a:p>
            <a:r>
              <a:rPr lang="de-DE" sz="2400" b="1" dirty="0"/>
              <a:t>Wie änderten sich die Fördersätze </a:t>
            </a:r>
            <a:r>
              <a:rPr lang="de-DE" sz="2400" b="1" u="sng" dirty="0"/>
              <a:t>tatsächlich</a:t>
            </a:r>
            <a:r>
              <a:rPr lang="de-DE" sz="2400" b="1" dirty="0"/>
              <a:t>  für </a:t>
            </a:r>
            <a:r>
              <a:rPr lang="de-DE" sz="2400" b="1" u="sng" dirty="0">
                <a:solidFill>
                  <a:srgbClr val="FF0000"/>
                </a:solidFill>
              </a:rPr>
              <a:t>2025</a:t>
            </a:r>
            <a:r>
              <a:rPr lang="de-DE" sz="2400" b="1" dirty="0"/>
              <a:t> gegenüber 2024?</a:t>
            </a:r>
          </a:p>
        </p:txBody>
      </p:sp>
      <p:sp>
        <p:nvSpPr>
          <p:cNvPr id="4" name="Pfeil: nach links 3">
            <a:extLst>
              <a:ext uri="{FF2B5EF4-FFF2-40B4-BE49-F238E27FC236}">
                <a16:creationId xmlns:a16="http://schemas.microsoft.com/office/drawing/2014/main" id="{9BCA4F47-DA1B-5E6F-FC1D-7E8BD988BD89}"/>
              </a:ext>
            </a:extLst>
          </p:cNvPr>
          <p:cNvSpPr/>
          <p:nvPr/>
        </p:nvSpPr>
        <p:spPr>
          <a:xfrm>
            <a:off x="7414351" y="3098494"/>
            <a:ext cx="616945" cy="661012"/>
          </a:xfrm>
          <a:prstGeom prst="lef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A80D6D97-E25C-AB5D-1D67-AD39DB35D72D}"/>
              </a:ext>
            </a:extLst>
          </p:cNvPr>
          <p:cNvSpPr txBox="1"/>
          <p:nvPr/>
        </p:nvSpPr>
        <p:spPr>
          <a:xfrm>
            <a:off x="8306718" y="2776251"/>
            <a:ext cx="3712684" cy="3416320"/>
          </a:xfrm>
          <a:prstGeom prst="rect">
            <a:avLst/>
          </a:prstGeom>
          <a:solidFill>
            <a:srgbClr val="FFFF00"/>
          </a:solidFill>
        </p:spPr>
        <p:txBody>
          <a:bodyPr wrap="square" rtlCol="0">
            <a:spAutoFit/>
          </a:bodyPr>
          <a:lstStyle/>
          <a:p>
            <a:r>
              <a:rPr lang="de-DE" dirty="0"/>
              <a:t>Bei der Einkommensgrundstützung (EGS)  erfolgte eine </a:t>
            </a:r>
            <a:r>
              <a:rPr lang="de-DE" b="1" dirty="0">
                <a:solidFill>
                  <a:srgbClr val="0070C0"/>
                </a:solidFill>
              </a:rPr>
              <a:t>Absenkung um 5,19 €/ha gegenüber der zu erwartenden Reduzierung um wiederholt 13 – 19  €/ha (bei 1 – 1,5 % zusätzlicher Umschichtung)</a:t>
            </a:r>
            <a:r>
              <a:rPr lang="de-DE" dirty="0"/>
              <a:t>.</a:t>
            </a:r>
          </a:p>
          <a:p>
            <a:r>
              <a:rPr lang="de-DE" dirty="0"/>
              <a:t>Stattdessen wurden </a:t>
            </a:r>
            <a:r>
              <a:rPr lang="de-DE" b="1" dirty="0">
                <a:solidFill>
                  <a:srgbClr val="00B050"/>
                </a:solidFill>
              </a:rPr>
              <a:t>bei den Öko-Regelungen „nur“ noch die Einheitsbeträge</a:t>
            </a:r>
            <a:r>
              <a:rPr lang="de-DE" dirty="0"/>
              <a:t> angewandt und keine Erhöhung praktiziert, für die jedoch der rechtliche Rahmen bestanden hätte.</a:t>
            </a:r>
          </a:p>
        </p:txBody>
      </p:sp>
    </p:spTree>
    <p:extLst>
      <p:ext uri="{BB962C8B-B14F-4D97-AF65-F5344CB8AC3E}">
        <p14:creationId xmlns:p14="http://schemas.microsoft.com/office/powerpoint/2010/main" val="2183975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2910785" y="1342500"/>
            <a:ext cx="5654878" cy="5276204"/>
          </a:xfrm>
          <a:prstGeom prst="rect">
            <a:avLst/>
          </a:prstGeom>
          <a:ln>
            <a:noFill/>
          </a:ln>
          <a:effectLst>
            <a:outerShdw blurRad="190500" algn="tl" rotWithShape="0">
              <a:srgbClr val="000000">
                <a:alpha val="70000"/>
              </a:srgbClr>
            </a:outerShdw>
          </a:effectLst>
        </p:spPr>
      </p:pic>
      <p:cxnSp>
        <p:nvCxnSpPr>
          <p:cNvPr id="6" name="Gerader Verbinder 5"/>
          <p:cNvCxnSpPr/>
          <p:nvPr/>
        </p:nvCxnSpPr>
        <p:spPr>
          <a:xfrm flipV="1">
            <a:off x="6338277" y="6221046"/>
            <a:ext cx="1742831" cy="15631"/>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8" name="Gerader Verbinder 7"/>
          <p:cNvCxnSpPr/>
          <p:nvPr/>
        </p:nvCxnSpPr>
        <p:spPr>
          <a:xfrm flipV="1">
            <a:off x="4032738" y="6432062"/>
            <a:ext cx="1172308" cy="7815"/>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2" name="Textfeld 1"/>
          <p:cNvSpPr txBox="1"/>
          <p:nvPr/>
        </p:nvSpPr>
        <p:spPr>
          <a:xfrm>
            <a:off x="9799456" y="3571716"/>
            <a:ext cx="1914770" cy="3046988"/>
          </a:xfrm>
          <a:prstGeom prst="rect">
            <a:avLst/>
          </a:prstGeom>
          <a:solidFill>
            <a:srgbClr val="FFFF99"/>
          </a:solidFill>
        </p:spPr>
        <p:txBody>
          <a:bodyPr wrap="square" rtlCol="0">
            <a:spAutoFit/>
          </a:bodyPr>
          <a:lstStyle/>
          <a:p>
            <a:r>
              <a:rPr lang="de-DE" sz="2000" b="1" dirty="0">
                <a:solidFill>
                  <a:srgbClr val="00B0F0"/>
                </a:solidFill>
              </a:rPr>
              <a:t>Und</a:t>
            </a:r>
            <a:r>
              <a:rPr lang="de-DE" sz="3200" b="1" dirty="0">
                <a:solidFill>
                  <a:srgbClr val="00B0F0"/>
                </a:solidFill>
              </a:rPr>
              <a:t> DAS </a:t>
            </a:r>
            <a:r>
              <a:rPr lang="de-DE" sz="2000" b="1" dirty="0">
                <a:solidFill>
                  <a:srgbClr val="00B0F0"/>
                </a:solidFill>
              </a:rPr>
              <a:t>bestätigte sich jedenfalls so </a:t>
            </a:r>
            <a:r>
              <a:rPr lang="de-DE" sz="2000" b="1" u="sng" dirty="0">
                <a:solidFill>
                  <a:srgbClr val="00B0F0"/>
                </a:solidFill>
              </a:rPr>
              <a:t>nicht: </a:t>
            </a:r>
            <a:r>
              <a:rPr lang="de-DE" sz="2000" b="1" u="sng" dirty="0"/>
              <a:t>Die Höchsteinheits-beträge für alle ÖR wurden letztlich </a:t>
            </a:r>
            <a:r>
              <a:rPr lang="de-DE" sz="2000" b="1" u="sng" dirty="0">
                <a:solidFill>
                  <a:srgbClr val="FF0000"/>
                </a:solidFill>
              </a:rPr>
              <a:t>nicht angehoben</a:t>
            </a:r>
          </a:p>
        </p:txBody>
      </p:sp>
      <p:cxnSp>
        <p:nvCxnSpPr>
          <p:cNvPr id="5" name="Gerader Verbinder 4">
            <a:extLst>
              <a:ext uri="{FF2B5EF4-FFF2-40B4-BE49-F238E27FC236}">
                <a16:creationId xmlns:a16="http://schemas.microsoft.com/office/drawing/2014/main" id="{24F231B0-5F50-2674-BAEE-6C4DAC352C3E}"/>
              </a:ext>
            </a:extLst>
          </p:cNvPr>
          <p:cNvCxnSpPr/>
          <p:nvPr/>
        </p:nvCxnSpPr>
        <p:spPr>
          <a:xfrm>
            <a:off x="7524520" y="2588964"/>
            <a:ext cx="892366" cy="0"/>
          </a:xfrm>
          <a:prstGeom prst="line">
            <a:avLst/>
          </a:prstGeom>
          <a:ln w="76200"/>
        </p:spPr>
        <p:style>
          <a:lnRef idx="1">
            <a:schemeClr val="accent6"/>
          </a:lnRef>
          <a:fillRef idx="0">
            <a:schemeClr val="accent6"/>
          </a:fillRef>
          <a:effectRef idx="0">
            <a:schemeClr val="accent6"/>
          </a:effectRef>
          <a:fontRef idx="minor">
            <a:schemeClr val="tx1"/>
          </a:fontRef>
        </p:style>
      </p:cxnSp>
      <p:sp>
        <p:nvSpPr>
          <p:cNvPr id="7" name="Pfeil: nach links 6">
            <a:extLst>
              <a:ext uri="{FF2B5EF4-FFF2-40B4-BE49-F238E27FC236}">
                <a16:creationId xmlns:a16="http://schemas.microsoft.com/office/drawing/2014/main" id="{8785F44A-2ACC-F726-0DED-28A2D79FDCC5}"/>
              </a:ext>
            </a:extLst>
          </p:cNvPr>
          <p:cNvSpPr/>
          <p:nvPr/>
        </p:nvSpPr>
        <p:spPr>
          <a:xfrm>
            <a:off x="8950709" y="5818036"/>
            <a:ext cx="561860" cy="837282"/>
          </a:xfrm>
          <a:prstGeom prst="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48999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032641" y="1947042"/>
            <a:ext cx="9635359" cy="4069442"/>
          </a:xfrm>
        </p:spPr>
        <p:txBody>
          <a:bodyPr/>
          <a:lstStyle/>
          <a:p>
            <a:pPr algn="just"/>
            <a:r>
              <a:rPr lang="de-DE" b="1" u="sng" dirty="0">
                <a:solidFill>
                  <a:srgbClr val="C00000"/>
                </a:solidFill>
              </a:rPr>
              <a:t>Ablauf:</a:t>
            </a:r>
          </a:p>
          <a:p>
            <a:pPr marL="342900" indent="-342900" algn="just">
              <a:buFontTx/>
              <a:buChar char="-"/>
            </a:pPr>
            <a:r>
              <a:rPr lang="de-DE" dirty="0"/>
              <a:t>Neue Struktur im Amt 83 </a:t>
            </a:r>
          </a:p>
          <a:p>
            <a:pPr marL="800100" lvl="1" indent="-342900" algn="l">
              <a:buFontTx/>
              <a:buChar char="-"/>
            </a:pPr>
            <a:r>
              <a:rPr lang="de-DE" dirty="0"/>
              <a:t>Zusammenlegung der bisherigen Sachgebiete 83.3 und 83.4  </a:t>
            </a:r>
          </a:p>
          <a:p>
            <a:pPr marL="800100" lvl="1" indent="-342900" algn="just">
              <a:buFontTx/>
              <a:buChar char="-"/>
            </a:pPr>
            <a:r>
              <a:rPr lang="de-DE" dirty="0"/>
              <a:t>Neuer Name: </a:t>
            </a:r>
            <a:r>
              <a:rPr lang="de-DE" sz="2400" b="1" dirty="0"/>
              <a:t>Landwirtschaft, Jagd und Fischerei</a:t>
            </a:r>
          </a:p>
          <a:p>
            <a:pPr marL="800100" lvl="1" indent="-342900" algn="just">
              <a:buFontTx/>
              <a:buChar char="-"/>
            </a:pPr>
            <a:r>
              <a:rPr lang="de-DE" dirty="0"/>
              <a:t>Neubesetzung der Sachgebietsleiterstelle des zusammengefassten Sachgebiets</a:t>
            </a:r>
          </a:p>
          <a:p>
            <a:pPr marL="342900" indent="-342900" algn="just">
              <a:buFontTx/>
              <a:buChar char="-"/>
            </a:pPr>
            <a:r>
              <a:rPr lang="de-DE" dirty="0"/>
              <a:t>Kurzer Rückblick – Wo stehen Sie und wir jetzt?</a:t>
            </a:r>
          </a:p>
          <a:p>
            <a:pPr marL="342900" indent="-342900" algn="just">
              <a:buFontTx/>
              <a:buChar char="-"/>
            </a:pPr>
            <a:r>
              <a:rPr lang="de-DE" dirty="0"/>
              <a:t>Was gibt es für 2026 zu beachten? Was ist zu tun?</a:t>
            </a:r>
          </a:p>
          <a:p>
            <a:pPr marL="800100" lvl="1" indent="-342900" algn="just">
              <a:buFontTx/>
              <a:buChar char="-"/>
            </a:pPr>
            <a:r>
              <a:rPr lang="de-DE" dirty="0"/>
              <a:t>Antrag auf Agrarförderung 2026 / Hinweise; Aktuelles</a:t>
            </a:r>
          </a:p>
        </p:txBody>
      </p:sp>
    </p:spTree>
    <p:extLst>
      <p:ext uri="{BB962C8B-B14F-4D97-AF65-F5344CB8AC3E}">
        <p14:creationId xmlns:p14="http://schemas.microsoft.com/office/powerpoint/2010/main" val="32838341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640751" y="1851416"/>
            <a:ext cx="6525536" cy="4734586"/>
          </a:xfrm>
          <a:prstGeom prst="rect">
            <a:avLst/>
          </a:prstGeom>
          <a:ln>
            <a:noFill/>
          </a:ln>
          <a:effectLst>
            <a:outerShdw blurRad="190500" algn="tl" rotWithShape="0">
              <a:srgbClr val="000000">
                <a:alpha val="70000"/>
              </a:srgbClr>
            </a:outerShdw>
          </a:effectLst>
        </p:spPr>
      </p:pic>
      <p:sp>
        <p:nvSpPr>
          <p:cNvPr id="4" name="Textfeld 3"/>
          <p:cNvSpPr txBox="1"/>
          <p:nvPr/>
        </p:nvSpPr>
        <p:spPr>
          <a:xfrm>
            <a:off x="7897090" y="3169227"/>
            <a:ext cx="4294910" cy="2769989"/>
          </a:xfrm>
          <a:prstGeom prst="rect">
            <a:avLst/>
          </a:prstGeom>
          <a:solidFill>
            <a:srgbClr val="FFFF99"/>
          </a:solidFill>
          <a:effectLst>
            <a:outerShdw blurRad="50800" dist="38100" dir="8100000" algn="tr" rotWithShape="0">
              <a:prstClr val="black">
                <a:alpha val="40000"/>
              </a:prstClr>
            </a:outerShdw>
          </a:effectLst>
        </p:spPr>
        <p:txBody>
          <a:bodyPr wrap="square" rtlCol="0">
            <a:spAutoFit/>
          </a:bodyPr>
          <a:lstStyle/>
          <a:p>
            <a:r>
              <a:rPr lang="de-DE" dirty="0"/>
              <a:t>Und es wird jährlich schwieriger:</a:t>
            </a:r>
          </a:p>
          <a:p>
            <a:r>
              <a:rPr lang="de-DE" dirty="0"/>
              <a:t>- von 2023 </a:t>
            </a:r>
            <a:r>
              <a:rPr lang="de-DE" b="1" dirty="0">
                <a:solidFill>
                  <a:srgbClr val="0070C0"/>
                </a:solidFill>
              </a:rPr>
              <a:t>zu 2024: + 1 % </a:t>
            </a:r>
            <a:r>
              <a:rPr lang="de-DE" dirty="0"/>
              <a:t>(= Istzustand   </a:t>
            </a:r>
          </a:p>
          <a:p>
            <a:r>
              <a:rPr lang="de-DE" dirty="0"/>
              <a:t>   vom Dez. 2024; </a:t>
            </a:r>
            <a:r>
              <a:rPr lang="de-DE" b="1" dirty="0">
                <a:solidFill>
                  <a:srgbClr val="C00000"/>
                </a:solidFill>
              </a:rPr>
              <a:t>bedeutete: - 1,1 </a:t>
            </a:r>
            <a:r>
              <a:rPr lang="de-DE" b="1" dirty="0" err="1">
                <a:solidFill>
                  <a:srgbClr val="C00000"/>
                </a:solidFill>
              </a:rPr>
              <a:t>Mio</a:t>
            </a:r>
            <a:r>
              <a:rPr lang="de-DE" b="1" dirty="0">
                <a:solidFill>
                  <a:srgbClr val="C00000"/>
                </a:solidFill>
              </a:rPr>
              <a:t> €  </a:t>
            </a:r>
          </a:p>
          <a:p>
            <a:r>
              <a:rPr lang="de-DE" b="1" dirty="0">
                <a:solidFill>
                  <a:srgbClr val="C00000"/>
                </a:solidFill>
              </a:rPr>
              <a:t>    EGS für Landwirte im Havelland</a:t>
            </a:r>
            <a:r>
              <a:rPr lang="de-DE" dirty="0"/>
              <a:t>)</a:t>
            </a:r>
          </a:p>
          <a:p>
            <a:pPr marL="342900" indent="-342900">
              <a:buFontTx/>
              <a:buChar char="-"/>
            </a:pPr>
            <a:r>
              <a:rPr lang="de-DE" sz="2400" u="sng" dirty="0"/>
              <a:t>von 2024 </a:t>
            </a:r>
            <a:r>
              <a:rPr lang="de-DE" sz="2400" b="1" u="sng" dirty="0">
                <a:solidFill>
                  <a:srgbClr val="0070C0"/>
                </a:solidFill>
              </a:rPr>
              <a:t>zu 2025: + weitere </a:t>
            </a:r>
          </a:p>
          <a:p>
            <a:r>
              <a:rPr lang="de-DE" sz="2400" b="1" dirty="0">
                <a:solidFill>
                  <a:srgbClr val="0070C0"/>
                </a:solidFill>
              </a:rPr>
              <a:t>     </a:t>
            </a:r>
            <a:r>
              <a:rPr lang="de-DE" sz="2400" b="1" u="sng" dirty="0">
                <a:solidFill>
                  <a:srgbClr val="0070C0"/>
                </a:solidFill>
              </a:rPr>
              <a:t>1,5 % Umschichtung</a:t>
            </a:r>
          </a:p>
          <a:p>
            <a:pPr marL="285750" indent="-285750">
              <a:buFontTx/>
              <a:buChar char="-"/>
            </a:pPr>
            <a:r>
              <a:rPr lang="de-DE" dirty="0"/>
              <a:t>von 2025 </a:t>
            </a:r>
            <a:r>
              <a:rPr lang="de-DE" b="1" dirty="0">
                <a:solidFill>
                  <a:srgbClr val="0070C0"/>
                </a:solidFill>
              </a:rPr>
              <a:t>zu 2026: noch einmal + 2,5 %</a:t>
            </a:r>
            <a:r>
              <a:rPr lang="de-DE" dirty="0"/>
              <a:t>, </a:t>
            </a:r>
          </a:p>
          <a:p>
            <a:pPr marL="285750" indent="-285750">
              <a:buFontTx/>
              <a:buChar char="-"/>
            </a:pPr>
            <a:r>
              <a:rPr lang="de-DE" dirty="0"/>
              <a:t>also für 2026; :  </a:t>
            </a:r>
            <a:r>
              <a:rPr lang="de-DE" b="1" u="sng" dirty="0">
                <a:solidFill>
                  <a:srgbClr val="C00000"/>
                </a:solidFill>
              </a:rPr>
              <a:t>5 % mehr </a:t>
            </a:r>
            <a:r>
              <a:rPr lang="de-DE" b="1" dirty="0">
                <a:solidFill>
                  <a:srgbClr val="C00000"/>
                </a:solidFill>
              </a:rPr>
              <a:t>als 2023 </a:t>
            </a:r>
            <a:r>
              <a:rPr lang="de-DE" dirty="0"/>
              <a:t>an Umschichtungen</a:t>
            </a:r>
          </a:p>
        </p:txBody>
      </p:sp>
      <p:sp>
        <p:nvSpPr>
          <p:cNvPr id="5" name="Pfeil nach links 4"/>
          <p:cNvSpPr/>
          <p:nvPr/>
        </p:nvSpPr>
        <p:spPr>
          <a:xfrm>
            <a:off x="5933209" y="3543300"/>
            <a:ext cx="1641764" cy="976745"/>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9AFB656C-29C1-C50D-1811-4D458B7A2B74}"/>
              </a:ext>
            </a:extLst>
          </p:cNvPr>
          <p:cNvSpPr txBox="1"/>
          <p:nvPr/>
        </p:nvSpPr>
        <p:spPr>
          <a:xfrm>
            <a:off x="7897090" y="1158918"/>
            <a:ext cx="3943217" cy="1815882"/>
          </a:xfrm>
          <a:prstGeom prst="rect">
            <a:avLst/>
          </a:prstGeom>
          <a:solidFill>
            <a:srgbClr val="FFFF00"/>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de-DE" sz="2800" b="1" dirty="0"/>
              <a:t>Hier die Rahmenbedingungen der Umschichtung über die Jahre:</a:t>
            </a:r>
          </a:p>
        </p:txBody>
      </p:sp>
      <p:sp>
        <p:nvSpPr>
          <p:cNvPr id="6" name="Pfeil: nach unten 5">
            <a:extLst>
              <a:ext uri="{FF2B5EF4-FFF2-40B4-BE49-F238E27FC236}">
                <a16:creationId xmlns:a16="http://schemas.microsoft.com/office/drawing/2014/main" id="{20D8E893-C996-0F06-0CC9-125F0D70C366}"/>
              </a:ext>
            </a:extLst>
          </p:cNvPr>
          <p:cNvSpPr/>
          <p:nvPr/>
        </p:nvSpPr>
        <p:spPr>
          <a:xfrm>
            <a:off x="9287219" y="2543913"/>
            <a:ext cx="881350" cy="625314"/>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97455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a:srcRect l="11933"/>
          <a:stretch/>
        </p:blipFill>
        <p:spPr>
          <a:xfrm>
            <a:off x="4058067" y="2599879"/>
            <a:ext cx="5631833" cy="3055574"/>
          </a:xfrm>
          <a:prstGeom prst="rect">
            <a:avLst/>
          </a:prstGeom>
          <a:ln>
            <a:noFill/>
          </a:ln>
          <a:effectLst>
            <a:outerShdw blurRad="190500" algn="tl" rotWithShape="0">
              <a:srgbClr val="000000">
                <a:alpha val="70000"/>
              </a:srgbClr>
            </a:outerShdw>
          </a:effectLst>
        </p:spPr>
      </p:pic>
      <p:sp>
        <p:nvSpPr>
          <p:cNvPr id="5" name="Textfeld 4"/>
          <p:cNvSpPr txBox="1"/>
          <p:nvPr/>
        </p:nvSpPr>
        <p:spPr>
          <a:xfrm>
            <a:off x="2824146" y="1236890"/>
            <a:ext cx="7696962" cy="1200329"/>
          </a:xfrm>
          <a:prstGeom prst="rect">
            <a:avLst/>
          </a:prstGeom>
          <a:solidFill>
            <a:srgbClr val="FFFF99"/>
          </a:solidFill>
          <a:effectLst>
            <a:outerShdw blurRad="50800" dist="38100" dir="8100000" algn="tr" rotWithShape="0">
              <a:prstClr val="black">
                <a:alpha val="40000"/>
              </a:prstClr>
            </a:outerShdw>
          </a:effectLst>
        </p:spPr>
        <p:txBody>
          <a:bodyPr wrap="square" rtlCol="0">
            <a:spAutoFit/>
          </a:bodyPr>
          <a:lstStyle/>
          <a:p>
            <a:r>
              <a:rPr lang="de-DE" sz="2400" b="1" dirty="0"/>
              <a:t>Beschluss dieser Agrarministerkonferenz (AMK)…. Demnach sind abweichende Entscheidungen </a:t>
            </a:r>
            <a:r>
              <a:rPr lang="de-DE" sz="2400" b="1" u="sng" dirty="0"/>
              <a:t>erst in 2026 mit Wirkung für 2027</a:t>
            </a:r>
            <a:r>
              <a:rPr lang="de-DE" sz="2400" b="1" dirty="0"/>
              <a:t> zu erwarten…</a:t>
            </a:r>
          </a:p>
        </p:txBody>
      </p:sp>
      <p:pic>
        <p:nvPicPr>
          <p:cNvPr id="6" name="Grafik 5"/>
          <p:cNvPicPr>
            <a:picLocks noChangeAspect="1"/>
          </p:cNvPicPr>
          <p:nvPr/>
        </p:nvPicPr>
        <p:blipFill rotWithShape="1">
          <a:blip r:embed="rId3"/>
          <a:srcRect l="11933"/>
          <a:stretch/>
        </p:blipFill>
        <p:spPr>
          <a:xfrm>
            <a:off x="4058067" y="5731112"/>
            <a:ext cx="5631833" cy="1058022"/>
          </a:xfrm>
          <a:prstGeom prst="rect">
            <a:avLst/>
          </a:prstGeom>
          <a:ln>
            <a:noFill/>
          </a:ln>
          <a:effectLst>
            <a:outerShdw blurRad="190500" algn="tl" rotWithShape="0">
              <a:srgbClr val="000000">
                <a:alpha val="70000"/>
              </a:srgbClr>
            </a:outerShdw>
          </a:effectLst>
        </p:spPr>
      </p:pic>
      <p:sp>
        <p:nvSpPr>
          <p:cNvPr id="12" name="Trapezoid 11"/>
          <p:cNvSpPr/>
          <p:nvPr/>
        </p:nvSpPr>
        <p:spPr>
          <a:xfrm rot="10800000">
            <a:off x="10253078" y="3732023"/>
            <a:ext cx="523719" cy="1008185"/>
          </a:xfrm>
          <a:prstGeom prst="trapezoi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3" name="Ellipse 12"/>
          <p:cNvSpPr/>
          <p:nvPr/>
        </p:nvSpPr>
        <p:spPr>
          <a:xfrm>
            <a:off x="10284385" y="4909061"/>
            <a:ext cx="461107" cy="35950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cxnSp>
        <p:nvCxnSpPr>
          <p:cNvPr id="7" name="Gerader Verbinder 6">
            <a:extLst>
              <a:ext uri="{FF2B5EF4-FFF2-40B4-BE49-F238E27FC236}">
                <a16:creationId xmlns:a16="http://schemas.microsoft.com/office/drawing/2014/main" id="{99FB8419-C335-ACCA-BE87-1A0AC2ABF9AE}"/>
              </a:ext>
            </a:extLst>
          </p:cNvPr>
          <p:cNvCxnSpPr/>
          <p:nvPr/>
        </p:nvCxnSpPr>
        <p:spPr>
          <a:xfrm>
            <a:off x="5332164" y="4825388"/>
            <a:ext cx="393302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E392323F-8BC7-BE2D-4454-6F3FC179416E}"/>
              </a:ext>
            </a:extLst>
          </p:cNvPr>
          <p:cNvCxnSpPr/>
          <p:nvPr/>
        </p:nvCxnSpPr>
        <p:spPr>
          <a:xfrm>
            <a:off x="4990641" y="5367721"/>
            <a:ext cx="903383"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57290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C1B97DE-943D-46CA-B905-962FBDD45E5A}"/>
              </a:ext>
            </a:extLst>
          </p:cNvPr>
          <p:cNvSpPr txBox="1"/>
          <p:nvPr/>
        </p:nvSpPr>
        <p:spPr>
          <a:xfrm>
            <a:off x="1762699" y="1762699"/>
            <a:ext cx="9320269" cy="5109091"/>
          </a:xfrm>
          <a:prstGeom prst="rect">
            <a:avLst/>
          </a:prstGeom>
          <a:solidFill>
            <a:schemeClr val="bg1"/>
          </a:solidFill>
        </p:spPr>
        <p:txBody>
          <a:bodyPr wrap="square" rtlCol="0">
            <a:spAutoFit/>
          </a:bodyPr>
          <a:lstStyle/>
          <a:p>
            <a:r>
              <a:rPr lang="de-DE" sz="3200" b="1" dirty="0">
                <a:solidFill>
                  <a:schemeClr val="accent1">
                    <a:lumMod val="75000"/>
                  </a:schemeClr>
                </a:solidFill>
              </a:rPr>
              <a:t>Tatsache ist jedoch:</a:t>
            </a:r>
          </a:p>
          <a:p>
            <a:pPr marL="285750" indent="-285750">
              <a:buFontTx/>
              <a:buChar char="-"/>
            </a:pPr>
            <a:r>
              <a:rPr lang="de-DE" dirty="0"/>
              <a:t>dass gerade die </a:t>
            </a:r>
            <a:r>
              <a:rPr lang="de-DE" b="1" dirty="0">
                <a:solidFill>
                  <a:srgbClr val="FF0000"/>
                </a:solidFill>
              </a:rPr>
              <a:t>Teilhabe an den Öko-Regelungen im HVL einen ganz </a:t>
            </a:r>
          </a:p>
          <a:p>
            <a:r>
              <a:rPr lang="de-DE" b="1" dirty="0">
                <a:solidFill>
                  <a:srgbClr val="FF0000"/>
                </a:solidFill>
              </a:rPr>
              <a:t>      wesentlichen Einfluss auf das Betriebsergebnis hat </a:t>
            </a:r>
            <a:r>
              <a:rPr lang="de-DE" dirty="0"/>
              <a:t>und auch </a:t>
            </a:r>
          </a:p>
          <a:p>
            <a:r>
              <a:rPr lang="de-DE" dirty="0"/>
              <a:t>      stabilisierend wirkt(-e)</a:t>
            </a:r>
          </a:p>
          <a:p>
            <a:pPr marL="285750" indent="-285750">
              <a:buFontTx/>
              <a:buChar char="-"/>
            </a:pPr>
            <a:r>
              <a:rPr lang="de-DE" dirty="0"/>
              <a:t>Bei vielen Betrieben gelang es, Einbußen infolge der gesteigerten Umschichtung deutlich abzufedern, teilweise zu kompensieren</a:t>
            </a:r>
          </a:p>
          <a:p>
            <a:pPr marL="285750" indent="-285750">
              <a:buFontTx/>
              <a:buChar char="-"/>
            </a:pPr>
            <a:r>
              <a:rPr lang="de-DE" dirty="0"/>
              <a:t>Das Problem bleibt aber als solches für 2026 bestehen und verschärft sich weiter</a:t>
            </a:r>
          </a:p>
          <a:p>
            <a:r>
              <a:rPr lang="de-DE" dirty="0"/>
              <a:t>Was kann man da tun?</a:t>
            </a:r>
          </a:p>
          <a:p>
            <a:pPr marL="285750" indent="-285750">
              <a:buFontTx/>
              <a:buChar char="-"/>
            </a:pPr>
            <a:r>
              <a:rPr lang="de-DE" b="1" u="sng" dirty="0">
                <a:solidFill>
                  <a:schemeClr val="tx2">
                    <a:lumMod val="75000"/>
                  </a:schemeClr>
                </a:solidFill>
              </a:rPr>
              <a:t>ÖR1a</a:t>
            </a:r>
            <a:r>
              <a:rPr lang="de-DE" b="1" dirty="0">
                <a:solidFill>
                  <a:schemeClr val="tx2">
                    <a:lumMod val="75000"/>
                  </a:schemeClr>
                </a:solidFill>
              </a:rPr>
              <a:t> + </a:t>
            </a:r>
            <a:r>
              <a:rPr lang="de-DE" b="1" u="sng" dirty="0">
                <a:solidFill>
                  <a:schemeClr val="tx2">
                    <a:lumMod val="75000"/>
                  </a:schemeClr>
                </a:solidFill>
              </a:rPr>
              <a:t>ÖR2</a:t>
            </a:r>
            <a:r>
              <a:rPr lang="de-DE" b="1" dirty="0">
                <a:solidFill>
                  <a:schemeClr val="tx2">
                    <a:lumMod val="75000"/>
                  </a:schemeClr>
                </a:solidFill>
              </a:rPr>
              <a:t>+ÖR6+</a:t>
            </a:r>
            <a:r>
              <a:rPr lang="de-DE" b="1" u="sng" dirty="0">
                <a:solidFill>
                  <a:schemeClr val="tx2">
                    <a:lumMod val="75000"/>
                  </a:schemeClr>
                </a:solidFill>
              </a:rPr>
              <a:t>ÖR7</a:t>
            </a:r>
            <a:r>
              <a:rPr lang="de-DE" b="1" dirty="0">
                <a:solidFill>
                  <a:schemeClr val="tx2">
                    <a:lumMod val="75000"/>
                  </a:schemeClr>
                </a:solidFill>
              </a:rPr>
              <a:t> </a:t>
            </a:r>
            <a:r>
              <a:rPr lang="de-DE" dirty="0"/>
              <a:t>sind wichtige Komponenten für die Betriebe mit </a:t>
            </a:r>
            <a:r>
              <a:rPr lang="de-DE" b="1" dirty="0">
                <a:solidFill>
                  <a:schemeClr val="tx2">
                    <a:lumMod val="75000"/>
                  </a:schemeClr>
                </a:solidFill>
              </a:rPr>
              <a:t>Ackerland</a:t>
            </a:r>
          </a:p>
          <a:p>
            <a:pPr marL="285750" indent="-285750">
              <a:buFontTx/>
              <a:buChar char="-"/>
            </a:pPr>
            <a:r>
              <a:rPr lang="de-DE" b="1" dirty="0">
                <a:solidFill>
                  <a:srgbClr val="C00000"/>
                </a:solidFill>
              </a:rPr>
              <a:t>ÖR1d + ÖR4 + ÖR5 + ÖR7 </a:t>
            </a:r>
            <a:r>
              <a:rPr lang="de-DE" dirty="0"/>
              <a:t>ermöglichen auch auf dem </a:t>
            </a:r>
            <a:r>
              <a:rPr lang="de-DE" b="1" dirty="0">
                <a:solidFill>
                  <a:srgbClr val="C00000"/>
                </a:solidFill>
              </a:rPr>
              <a:t>Grünland, Gewinne </a:t>
            </a:r>
            <a:r>
              <a:rPr lang="de-DE" dirty="0"/>
              <a:t>zu erwirtschaften</a:t>
            </a:r>
          </a:p>
          <a:p>
            <a:pPr marL="285750" indent="-285750">
              <a:buFontTx/>
              <a:buChar char="-"/>
            </a:pPr>
            <a:r>
              <a:rPr lang="de-DE" dirty="0"/>
              <a:t>Die möglichen Potentiale sind im Havelland aus meiner Sicht nun weitgehend ausgeschöpft.</a:t>
            </a:r>
          </a:p>
          <a:p>
            <a:r>
              <a:rPr lang="de-DE" dirty="0"/>
              <a:t>      Ausnahme: Öko-Regelung „</a:t>
            </a:r>
            <a:r>
              <a:rPr lang="de-DE" dirty="0" err="1"/>
              <a:t>Altgras</a:t>
            </a:r>
            <a:r>
              <a:rPr lang="de-DE" dirty="0"/>
              <a:t>“ ÖR1d </a:t>
            </a:r>
            <a:r>
              <a:rPr lang="de-DE" dirty="0">
                <a:sym typeface="Wingdings" panose="05000000000000000000" pitchFamily="2" charset="2"/>
              </a:rPr>
              <a:t> hier 1% von 30.000 ha GL wären rund 300 ha </a:t>
            </a:r>
          </a:p>
          <a:p>
            <a:r>
              <a:rPr lang="de-DE" dirty="0">
                <a:sym typeface="Wingdings" panose="05000000000000000000" pitchFamily="2" charset="2"/>
              </a:rPr>
              <a:t>      in der Stufe ÖR1d3, bislang sind es in 2025 kreisweit 118 ha:</a:t>
            </a:r>
            <a:endParaRPr lang="de-DE" dirty="0"/>
          </a:p>
          <a:p>
            <a:pPr marL="285750" indent="-285750">
              <a:buFontTx/>
              <a:buChar char="-"/>
            </a:pPr>
            <a:r>
              <a:rPr lang="de-DE" sz="2400" b="1" dirty="0">
                <a:solidFill>
                  <a:srgbClr val="C00000"/>
                </a:solidFill>
              </a:rPr>
              <a:t>Bitte schauen Sie sich Ihren Betrieb dahingehend prüfend selbst an.</a:t>
            </a:r>
          </a:p>
          <a:p>
            <a:r>
              <a:rPr lang="de-DE" b="1" dirty="0">
                <a:solidFill>
                  <a:schemeClr val="accent1">
                    <a:lumMod val="75000"/>
                  </a:schemeClr>
                </a:solidFill>
              </a:rPr>
              <a:t>Bisher wurde ein Niveau gesichert, das besser ist, als es den Verhältnissen vor der gegenwärtigen Agrarreform entsprach (für 2022 DZ noch: 22,4 </a:t>
            </a:r>
            <a:r>
              <a:rPr lang="de-DE" b="1" dirty="0" err="1">
                <a:solidFill>
                  <a:schemeClr val="accent1">
                    <a:lumMod val="75000"/>
                  </a:schemeClr>
                </a:solidFill>
              </a:rPr>
              <a:t>Mio</a:t>
            </a:r>
            <a:r>
              <a:rPr lang="de-DE" b="1" dirty="0">
                <a:solidFill>
                  <a:schemeClr val="accent1">
                    <a:lumMod val="75000"/>
                  </a:schemeClr>
                </a:solidFill>
              </a:rPr>
              <a:t> € insgesamt im Vergleich  zu 26,5 </a:t>
            </a:r>
            <a:r>
              <a:rPr lang="de-DE" b="1" dirty="0" err="1">
                <a:solidFill>
                  <a:schemeClr val="accent1">
                    <a:lumMod val="75000"/>
                  </a:schemeClr>
                </a:solidFill>
              </a:rPr>
              <a:t>Mio</a:t>
            </a:r>
            <a:r>
              <a:rPr lang="de-DE" b="1" dirty="0">
                <a:solidFill>
                  <a:schemeClr val="accent1">
                    <a:lumMod val="75000"/>
                  </a:schemeClr>
                </a:solidFill>
              </a:rPr>
              <a:t> € für 2025)</a:t>
            </a:r>
          </a:p>
        </p:txBody>
      </p:sp>
      <p:pic>
        <p:nvPicPr>
          <p:cNvPr id="4" name="Grafik 3">
            <a:extLst>
              <a:ext uri="{FF2B5EF4-FFF2-40B4-BE49-F238E27FC236}">
                <a16:creationId xmlns:a16="http://schemas.microsoft.com/office/drawing/2014/main" id="{0AC99EBE-7025-B610-76CB-58A047C81892}"/>
              </a:ext>
            </a:extLst>
          </p:cNvPr>
          <p:cNvPicPr>
            <a:picLocks noChangeAspect="1"/>
          </p:cNvPicPr>
          <p:nvPr/>
        </p:nvPicPr>
        <p:blipFill>
          <a:blip r:embed="rId2"/>
          <a:stretch>
            <a:fillRect/>
          </a:stretch>
        </p:blipFill>
        <p:spPr>
          <a:xfrm>
            <a:off x="8123152" y="5328964"/>
            <a:ext cx="1431505" cy="240493"/>
          </a:xfrm>
          <a:prstGeom prst="rect">
            <a:avLst/>
          </a:prstGeom>
        </p:spPr>
      </p:pic>
    </p:spTree>
    <p:extLst>
      <p:ext uri="{BB962C8B-B14F-4D97-AF65-F5344CB8AC3E}">
        <p14:creationId xmlns:p14="http://schemas.microsoft.com/office/powerpoint/2010/main" val="19473108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8AD4CB7-4912-1FC4-BA9C-69469A9F1545}"/>
              </a:ext>
            </a:extLst>
          </p:cNvPr>
          <p:cNvSpPr txBox="1"/>
          <p:nvPr/>
        </p:nvSpPr>
        <p:spPr>
          <a:xfrm>
            <a:off x="1675075" y="2150021"/>
            <a:ext cx="8841850" cy="2308324"/>
          </a:xfrm>
          <a:prstGeom prst="rect">
            <a:avLst/>
          </a:prstGeom>
          <a:solidFill>
            <a:srgbClr val="FFFF00"/>
          </a:solidFill>
        </p:spPr>
        <p:txBody>
          <a:bodyPr wrap="square">
            <a:spAutoFit/>
          </a:bodyPr>
          <a:lstStyle/>
          <a:p>
            <a:pPr marL="342900" lvl="0" indent="-342900">
              <a:buFont typeface="Calibri" panose="020F0502020204030204" pitchFamily="34" charset="0"/>
              <a:buChar char="-"/>
            </a:pPr>
            <a:r>
              <a:rPr lang="de-DE" sz="1800" dirty="0">
                <a:effectLst/>
                <a:latin typeface="Calibri" panose="020F0502020204030204" pitchFamily="34" charset="0"/>
                <a:ea typeface="Times New Roman" panose="02020603050405020304" pitchFamily="18" charset="0"/>
                <a:cs typeface="Aptos" panose="020B0004020202020204" pitchFamily="34" charset="0"/>
              </a:rPr>
              <a:t>Die von der Agrarministerkonferenz bereits 2021 beschlossenen jährlich gesteigerten Umschichtungen von Haushaltsmitteln </a:t>
            </a:r>
            <a:r>
              <a:rPr lang="de-DE" sz="1800" dirty="0">
                <a:effectLst/>
                <a:latin typeface="Calibri" panose="020F0502020204030204" pitchFamily="34" charset="0"/>
                <a:ea typeface="Aptos" panose="020B0004020202020204" pitchFamily="34" charset="0"/>
                <a:cs typeface="Aptos" panose="020B0004020202020204" pitchFamily="34" charset="0"/>
              </a:rPr>
              <a:t>aus der ersten in die zweite Säule der Gemeinsamen Agrarpolitik zeigen bereits ab 2024 erhebliche negative Auswirkungen im Landkreis Havelland</a:t>
            </a:r>
          </a:p>
          <a:p>
            <a:pPr lvl="0"/>
            <a:endParaRPr lang="de-DE"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Calibri" panose="020F0502020204030204" pitchFamily="34" charset="0"/>
              <a:buChar char="-"/>
            </a:pPr>
            <a:r>
              <a:rPr lang="de-DE" sz="1800" dirty="0">
                <a:effectLst/>
                <a:latin typeface="Calibri" panose="020F0502020204030204" pitchFamily="34" charset="0"/>
                <a:ea typeface="Times New Roman" panose="02020603050405020304" pitchFamily="18" charset="0"/>
                <a:cs typeface="Aptos" panose="020B0004020202020204" pitchFamily="34" charset="0"/>
              </a:rPr>
              <a:t>einzelbetrieblich konnten verbreitet finanzielle Einbußen für 2024 und 2025 durch deutlich gesteigerte Teilhabe an den Öko-Regelungen </a:t>
            </a:r>
            <a:r>
              <a:rPr lang="de-DE" sz="1800" dirty="0">
                <a:effectLst/>
                <a:latin typeface="Calibri" panose="020F0502020204030204" pitchFamily="34" charset="0"/>
                <a:ea typeface="Aptos" panose="020B0004020202020204" pitchFamily="34" charset="0"/>
                <a:cs typeface="Aptos" panose="020B0004020202020204" pitchFamily="34" charset="0"/>
              </a:rPr>
              <a:t>noch weitgehend reduziert werden, obwohl auch dort die Fördersätze reduziert wurden</a:t>
            </a:r>
            <a:endParaRPr lang="de-DE"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7" name="Textfeld 6">
            <a:extLst>
              <a:ext uri="{FF2B5EF4-FFF2-40B4-BE49-F238E27FC236}">
                <a16:creationId xmlns:a16="http://schemas.microsoft.com/office/drawing/2014/main" id="{D108F574-6E08-B717-3AAD-7CA43E2ECB91}"/>
              </a:ext>
            </a:extLst>
          </p:cNvPr>
          <p:cNvSpPr txBox="1"/>
          <p:nvPr/>
        </p:nvSpPr>
        <p:spPr>
          <a:xfrm>
            <a:off x="1675075" y="4707979"/>
            <a:ext cx="8841850" cy="1477328"/>
          </a:xfrm>
          <a:prstGeom prst="rect">
            <a:avLst/>
          </a:prstGeom>
          <a:noFill/>
        </p:spPr>
        <p:txBody>
          <a:bodyPr wrap="square" rtlCol="0">
            <a:spAutoFit/>
          </a:bodyPr>
          <a:lstStyle/>
          <a:p>
            <a:pPr marL="285750" indent="-285750">
              <a:buFont typeface="Wingdings" panose="05000000000000000000" pitchFamily="2" charset="2"/>
              <a:buChar char="à"/>
            </a:pPr>
            <a:r>
              <a:rPr lang="de-DE" b="1" dirty="0">
                <a:solidFill>
                  <a:srgbClr val="00B0F0"/>
                </a:solidFill>
              </a:rPr>
              <a:t>Anhebung der Umschichtung </a:t>
            </a:r>
            <a:r>
              <a:rPr lang="de-DE" dirty="0"/>
              <a:t>von Direktzahlungsmitteln in die 2. Säule</a:t>
            </a:r>
          </a:p>
          <a:p>
            <a:pPr marL="742950" lvl="1" indent="-285750">
              <a:buFont typeface="Wingdings" panose="05000000000000000000" pitchFamily="2" charset="2"/>
              <a:buChar char="à"/>
            </a:pPr>
            <a:r>
              <a:rPr lang="de-DE" b="1" dirty="0">
                <a:solidFill>
                  <a:srgbClr val="FF0000"/>
                </a:solidFill>
              </a:rPr>
              <a:t>Alte Förderperiode:   </a:t>
            </a:r>
            <a:r>
              <a:rPr lang="de-DE" dirty="0"/>
              <a:t>bis 2020:	</a:t>
            </a:r>
            <a:r>
              <a:rPr lang="de-DE" b="1" dirty="0">
                <a:solidFill>
                  <a:srgbClr val="0070C0"/>
                </a:solidFill>
              </a:rPr>
              <a:t>4,5 %</a:t>
            </a:r>
            <a:r>
              <a:rPr lang="de-DE" dirty="0"/>
              <a:t>;</a:t>
            </a:r>
          </a:p>
          <a:p>
            <a:pPr marL="742950" lvl="1" indent="-285750">
              <a:buFont typeface="Wingdings" panose="05000000000000000000" pitchFamily="2" charset="2"/>
              <a:buChar char="à"/>
            </a:pPr>
            <a:r>
              <a:rPr lang="de-DE" b="1" dirty="0">
                <a:solidFill>
                  <a:srgbClr val="FF0000"/>
                </a:solidFill>
              </a:rPr>
              <a:t>Übergangsperiode:          </a:t>
            </a:r>
            <a:r>
              <a:rPr lang="de-DE" dirty="0"/>
              <a:t>2021:	</a:t>
            </a:r>
            <a:r>
              <a:rPr lang="de-DE" b="1" dirty="0">
                <a:solidFill>
                  <a:srgbClr val="0070C0"/>
                </a:solidFill>
              </a:rPr>
              <a:t>6 %</a:t>
            </a:r>
            <a:r>
              <a:rPr lang="de-DE" dirty="0"/>
              <a:t>; 2022: </a:t>
            </a:r>
            <a:r>
              <a:rPr lang="de-DE" b="1" dirty="0">
                <a:solidFill>
                  <a:srgbClr val="0070C0"/>
                </a:solidFill>
              </a:rPr>
              <a:t>8 %</a:t>
            </a:r>
            <a:r>
              <a:rPr lang="de-DE" dirty="0"/>
              <a:t>;</a:t>
            </a:r>
          </a:p>
          <a:p>
            <a:pPr marL="742950" lvl="1" indent="-285750">
              <a:buFont typeface="Wingdings" panose="05000000000000000000" pitchFamily="2" charset="2"/>
              <a:buChar char="à"/>
            </a:pPr>
            <a:r>
              <a:rPr lang="de-DE" dirty="0"/>
              <a:t>Neue Förderperiode:       2023: </a:t>
            </a:r>
            <a:r>
              <a:rPr lang="de-DE" b="1" dirty="0">
                <a:solidFill>
                  <a:srgbClr val="0070C0"/>
                </a:solidFill>
              </a:rPr>
              <a:t>10 %</a:t>
            </a:r>
            <a:r>
              <a:rPr lang="de-DE" dirty="0"/>
              <a:t>; 2024: </a:t>
            </a:r>
            <a:r>
              <a:rPr lang="de-DE" b="1" dirty="0">
                <a:solidFill>
                  <a:srgbClr val="0070C0"/>
                </a:solidFill>
              </a:rPr>
              <a:t>11 %</a:t>
            </a:r>
            <a:r>
              <a:rPr lang="de-DE" dirty="0"/>
              <a:t>; 2025: </a:t>
            </a:r>
            <a:r>
              <a:rPr lang="de-DE" b="1" dirty="0">
                <a:solidFill>
                  <a:srgbClr val="0070C0"/>
                </a:solidFill>
              </a:rPr>
              <a:t>12,5 %</a:t>
            </a:r>
            <a:r>
              <a:rPr lang="de-DE" dirty="0"/>
              <a:t>; 2026: </a:t>
            </a:r>
            <a:r>
              <a:rPr lang="de-DE" b="1" dirty="0">
                <a:solidFill>
                  <a:srgbClr val="0070C0"/>
                </a:solidFill>
              </a:rPr>
              <a:t>15 %</a:t>
            </a:r>
          </a:p>
          <a:p>
            <a:pPr lvl="1"/>
            <a:r>
              <a:rPr lang="de-DE" dirty="0"/>
              <a:t>- Laut </a:t>
            </a:r>
            <a:r>
              <a:rPr lang="de-DE" dirty="0" err="1"/>
              <a:t>Trilogbeschluss</a:t>
            </a:r>
            <a:r>
              <a:rPr lang="de-DE" dirty="0"/>
              <a:t> sind 42 % möglich!</a:t>
            </a:r>
          </a:p>
        </p:txBody>
      </p:sp>
    </p:spTree>
    <p:extLst>
      <p:ext uri="{BB962C8B-B14F-4D97-AF65-F5344CB8AC3E}">
        <p14:creationId xmlns:p14="http://schemas.microsoft.com/office/powerpoint/2010/main" val="12231567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58687E10-8046-4554-7136-8099547E42D4}"/>
              </a:ext>
            </a:extLst>
          </p:cNvPr>
          <p:cNvSpPr txBox="1"/>
          <p:nvPr/>
        </p:nvSpPr>
        <p:spPr>
          <a:xfrm>
            <a:off x="1498295" y="2302526"/>
            <a:ext cx="9496539" cy="3785652"/>
          </a:xfrm>
          <a:prstGeom prst="rect">
            <a:avLst/>
          </a:prstGeom>
          <a:noFill/>
        </p:spPr>
        <p:txBody>
          <a:bodyPr wrap="square" rtlCol="0">
            <a:spAutoFit/>
          </a:bodyPr>
          <a:lstStyle/>
          <a:p>
            <a:r>
              <a:rPr lang="de-DE" sz="2400" b="1" dirty="0">
                <a:solidFill>
                  <a:schemeClr val="accent6">
                    <a:lumMod val="75000"/>
                  </a:schemeClr>
                </a:solidFill>
              </a:rPr>
              <a:t>Methoden und Herangehensweise / Fehlerdiskussion</a:t>
            </a:r>
          </a:p>
          <a:p>
            <a:pPr marL="285750" indent="-285750">
              <a:buFontTx/>
              <a:buChar char="-"/>
            </a:pPr>
            <a:r>
              <a:rPr lang="de-DE" dirty="0"/>
              <a:t>Die Auswertungen basieren auf den Auszahlungslisten, aus denen die Zahlbeträge für die verschiedenen Komponenten summarisch für alle Antragsteller ersichtlich sind</a:t>
            </a:r>
          </a:p>
          <a:p>
            <a:pPr marL="285750" indent="-285750">
              <a:buFontTx/>
              <a:buChar char="-"/>
            </a:pPr>
            <a:r>
              <a:rPr lang="de-DE" dirty="0"/>
              <a:t>Unberücksichtigt blieb bei allen Vergleichen:</a:t>
            </a:r>
          </a:p>
          <a:p>
            <a:pPr marL="742950" lvl="1" indent="-285750">
              <a:buFontTx/>
              <a:buChar char="-"/>
            </a:pPr>
            <a:r>
              <a:rPr lang="de-DE" dirty="0"/>
              <a:t>Ob es Kürzungen z.B. infolge von Konditionalitäten-Verstößen gab, die in der jeweiligen Kategorie die Auszahlung im Einzelfall schmälerten / modellhaft wurde unterstellt, dass es sie nicht gäbe</a:t>
            </a:r>
          </a:p>
          <a:p>
            <a:pPr marL="742950" lvl="1" indent="-285750">
              <a:buFontTx/>
              <a:buChar char="-"/>
            </a:pPr>
            <a:r>
              <a:rPr lang="de-DE" dirty="0"/>
              <a:t>Interne Verrechnungen blieben also durchgängig außen vor / </a:t>
            </a:r>
            <a:r>
              <a:rPr lang="de-DE" b="1" dirty="0">
                <a:solidFill>
                  <a:srgbClr val="0070C0"/>
                </a:solidFill>
              </a:rPr>
              <a:t>der Focus liegt hier auf dem, was an die Landwirte floss </a:t>
            </a:r>
            <a:r>
              <a:rPr lang="de-DE" b="1" dirty="0">
                <a:solidFill>
                  <a:srgbClr val="0070C0"/>
                </a:solidFill>
                <a:sym typeface="Wingdings" panose="05000000000000000000" pitchFamily="2" charset="2"/>
              </a:rPr>
              <a:t> unabhängig von der Frage, ob es Kürzungen gab oder nicht</a:t>
            </a:r>
            <a:endParaRPr lang="de-DE" b="1" dirty="0">
              <a:solidFill>
                <a:srgbClr val="0070C0"/>
              </a:solidFill>
            </a:endParaRPr>
          </a:p>
          <a:p>
            <a:pPr marL="742950" lvl="1" indent="-285750">
              <a:buFontTx/>
              <a:buChar char="-"/>
            </a:pPr>
            <a:r>
              <a:rPr lang="de-DE" dirty="0"/>
              <a:t>Werden die Teilsummen durch den Fördersatz geteilt, entstehen die hier ausgewiesenen Werte für geförderte Einheiten (z.B. in €/ha) </a:t>
            </a:r>
            <a:r>
              <a:rPr lang="de-DE" dirty="0">
                <a:sym typeface="Wingdings" panose="05000000000000000000" pitchFamily="2" charset="2"/>
              </a:rPr>
              <a:t> hierbei wurden dann gerundete Werte dargestellt, um nicht den Eindruck zu erwecken, dass eine Genauigkeit für 2 Nachkommastellen gegeben wäre</a:t>
            </a:r>
            <a:endParaRPr lang="de-DE" dirty="0"/>
          </a:p>
        </p:txBody>
      </p:sp>
    </p:spTree>
    <p:extLst>
      <p:ext uri="{BB962C8B-B14F-4D97-AF65-F5344CB8AC3E}">
        <p14:creationId xmlns:p14="http://schemas.microsoft.com/office/powerpoint/2010/main" val="1692531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58687E10-8046-4554-7136-8099547E42D4}"/>
              </a:ext>
            </a:extLst>
          </p:cNvPr>
          <p:cNvSpPr txBox="1"/>
          <p:nvPr/>
        </p:nvSpPr>
        <p:spPr>
          <a:xfrm>
            <a:off x="1498295" y="2302526"/>
            <a:ext cx="9496539" cy="4339650"/>
          </a:xfrm>
          <a:prstGeom prst="rect">
            <a:avLst/>
          </a:prstGeom>
          <a:noFill/>
        </p:spPr>
        <p:txBody>
          <a:bodyPr wrap="square" rtlCol="0">
            <a:spAutoFit/>
          </a:bodyPr>
          <a:lstStyle/>
          <a:p>
            <a:r>
              <a:rPr lang="de-DE" sz="2400" b="1" dirty="0">
                <a:solidFill>
                  <a:schemeClr val="accent6">
                    <a:lumMod val="75000"/>
                  </a:schemeClr>
                </a:solidFill>
              </a:rPr>
              <a:t>Methoden und Herangehensweise / Fehlerdiskussion Teil 2:</a:t>
            </a:r>
          </a:p>
          <a:p>
            <a:pPr marL="285750" indent="-285750">
              <a:buFontTx/>
              <a:buChar char="-"/>
            </a:pPr>
            <a:r>
              <a:rPr lang="de-DE" dirty="0"/>
              <a:t>Auch im Havelland gibt es – geschätzt 10 - Betriebe, die ihrerseits Flächen in anderen Landkreisen oder auch in anderen Bundesländern bewirtschaften (z.B. in Sachsen/ Anhalt oder Mecklenburg/ Vorpommern)</a:t>
            </a:r>
          </a:p>
          <a:p>
            <a:pPr marL="285750" indent="-285750">
              <a:buFontTx/>
              <a:buChar char="-"/>
            </a:pPr>
            <a:r>
              <a:rPr lang="de-DE" dirty="0"/>
              <a:t>Auch diese Flächen werden zum Bestandteil unserer Auszahlungslisten, wenn der Landkreis Havelland als Bewilligungsbehörde fungiert / sie flossen daher in die Auswertung unkommentiert ein</a:t>
            </a:r>
          </a:p>
          <a:p>
            <a:pPr marL="285750" indent="-285750">
              <a:buFontTx/>
              <a:buChar char="-"/>
            </a:pPr>
            <a:endParaRPr lang="de-DE" dirty="0"/>
          </a:p>
          <a:p>
            <a:pPr marL="285750" indent="-285750">
              <a:buFontTx/>
              <a:buChar char="-"/>
            </a:pPr>
            <a:r>
              <a:rPr lang="de-DE" dirty="0"/>
              <a:t>Dort, wo die Anzahl der Betriebe je Förderprogramm bei Maßnahmen der 2. Säule der GAP ausgewiesen wird, fließen auch Betriebe aus anderen Bundesländern ein, wenn sie hiesige Flächen bewirtschaften und beantragen</a:t>
            </a:r>
          </a:p>
          <a:p>
            <a:pPr marL="742950" lvl="1" indent="-285750">
              <a:buFontTx/>
              <a:buChar char="-"/>
            </a:pPr>
            <a:r>
              <a:rPr lang="de-DE" dirty="0"/>
              <a:t>Das betrifft:</a:t>
            </a:r>
          </a:p>
          <a:p>
            <a:pPr marL="1200150" lvl="2" indent="-285750">
              <a:buFontTx/>
              <a:buChar char="-"/>
            </a:pPr>
            <a:r>
              <a:rPr lang="de-DE" dirty="0"/>
              <a:t>die Ausgleichszulage für benachteiligte Gebiete</a:t>
            </a:r>
          </a:p>
          <a:p>
            <a:pPr marL="1200150" lvl="2" indent="-285750">
              <a:buFontTx/>
              <a:buChar char="-"/>
            </a:pPr>
            <a:r>
              <a:rPr lang="de-DE" dirty="0"/>
              <a:t>die KULAP-Förderprogramme und Einkommensausgleiche in Schutzgebieten in den FP 40 und 50</a:t>
            </a:r>
          </a:p>
        </p:txBody>
      </p:sp>
    </p:spTree>
    <p:extLst>
      <p:ext uri="{BB962C8B-B14F-4D97-AF65-F5344CB8AC3E}">
        <p14:creationId xmlns:p14="http://schemas.microsoft.com/office/powerpoint/2010/main" val="32204320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58687E10-8046-4554-7136-8099547E42D4}"/>
              </a:ext>
            </a:extLst>
          </p:cNvPr>
          <p:cNvSpPr txBox="1"/>
          <p:nvPr/>
        </p:nvSpPr>
        <p:spPr>
          <a:xfrm>
            <a:off x="1442636" y="2151452"/>
            <a:ext cx="9496539" cy="461665"/>
          </a:xfrm>
          <a:prstGeom prst="rect">
            <a:avLst/>
          </a:prstGeom>
          <a:noFill/>
        </p:spPr>
        <p:txBody>
          <a:bodyPr wrap="square" rtlCol="0">
            <a:spAutoFit/>
          </a:bodyPr>
          <a:lstStyle/>
          <a:p>
            <a:r>
              <a:rPr lang="de-DE" sz="2400" b="1" dirty="0">
                <a:solidFill>
                  <a:schemeClr val="accent6">
                    <a:lumMod val="75000"/>
                  </a:schemeClr>
                </a:solidFill>
              </a:rPr>
              <a:t>Wie sieht es im Bundesmaßstab aus?</a:t>
            </a:r>
          </a:p>
        </p:txBody>
      </p:sp>
      <p:pic>
        <p:nvPicPr>
          <p:cNvPr id="4" name="Grafik 3">
            <a:extLst>
              <a:ext uri="{FF2B5EF4-FFF2-40B4-BE49-F238E27FC236}">
                <a16:creationId xmlns:a16="http://schemas.microsoft.com/office/drawing/2014/main" id="{F25ABCF1-2286-E7C6-535D-2749C5D84E26}"/>
              </a:ext>
            </a:extLst>
          </p:cNvPr>
          <p:cNvPicPr>
            <a:picLocks noChangeAspect="1"/>
          </p:cNvPicPr>
          <p:nvPr/>
        </p:nvPicPr>
        <p:blipFill>
          <a:blip r:embed="rId2"/>
          <a:stretch>
            <a:fillRect/>
          </a:stretch>
        </p:blipFill>
        <p:spPr>
          <a:xfrm>
            <a:off x="1498295" y="2934410"/>
            <a:ext cx="6639852" cy="2972215"/>
          </a:xfrm>
          <a:prstGeom prst="rect">
            <a:avLst/>
          </a:prstGeom>
        </p:spPr>
      </p:pic>
    </p:spTree>
    <p:extLst>
      <p:ext uri="{BB962C8B-B14F-4D97-AF65-F5344CB8AC3E}">
        <p14:creationId xmlns:p14="http://schemas.microsoft.com/office/powerpoint/2010/main" val="40854487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1E888C5-5F2E-E175-3A87-27FD8E4A61CF}"/>
              </a:ext>
            </a:extLst>
          </p:cNvPr>
          <p:cNvPicPr>
            <a:picLocks noChangeAspect="1"/>
          </p:cNvPicPr>
          <p:nvPr/>
        </p:nvPicPr>
        <p:blipFill>
          <a:blip r:embed="rId2"/>
          <a:stretch>
            <a:fillRect/>
          </a:stretch>
        </p:blipFill>
        <p:spPr>
          <a:xfrm>
            <a:off x="160580" y="1717297"/>
            <a:ext cx="10500075" cy="4375030"/>
          </a:xfrm>
          <a:prstGeom prst="rect">
            <a:avLst/>
          </a:prstGeom>
        </p:spPr>
      </p:pic>
      <p:cxnSp>
        <p:nvCxnSpPr>
          <p:cNvPr id="7" name="Gerader Verbinder 6">
            <a:extLst>
              <a:ext uri="{FF2B5EF4-FFF2-40B4-BE49-F238E27FC236}">
                <a16:creationId xmlns:a16="http://schemas.microsoft.com/office/drawing/2014/main" id="{D9A4B230-0C9F-03FA-955B-84C32E087596}"/>
              </a:ext>
            </a:extLst>
          </p:cNvPr>
          <p:cNvCxnSpPr/>
          <p:nvPr/>
        </p:nvCxnSpPr>
        <p:spPr>
          <a:xfrm>
            <a:off x="264404" y="4770304"/>
            <a:ext cx="10091451"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9" name="Gerader Verbinder 8">
            <a:extLst>
              <a:ext uri="{FF2B5EF4-FFF2-40B4-BE49-F238E27FC236}">
                <a16:creationId xmlns:a16="http://schemas.microsoft.com/office/drawing/2014/main" id="{80902C2A-B65B-F5D7-F01C-18D9AB1F7EAC}"/>
              </a:ext>
            </a:extLst>
          </p:cNvPr>
          <p:cNvCxnSpPr/>
          <p:nvPr/>
        </p:nvCxnSpPr>
        <p:spPr>
          <a:xfrm>
            <a:off x="264404" y="5034708"/>
            <a:ext cx="9121966" cy="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2" name="Textfeld 1">
            <a:extLst>
              <a:ext uri="{FF2B5EF4-FFF2-40B4-BE49-F238E27FC236}">
                <a16:creationId xmlns:a16="http://schemas.microsoft.com/office/drawing/2014/main" id="{D3998CA0-55FC-6220-DBF0-0D7720EF7C96}"/>
              </a:ext>
            </a:extLst>
          </p:cNvPr>
          <p:cNvSpPr txBox="1"/>
          <p:nvPr/>
        </p:nvSpPr>
        <p:spPr>
          <a:xfrm>
            <a:off x="7105880" y="683046"/>
            <a:ext cx="4164375" cy="1477328"/>
          </a:xfrm>
          <a:prstGeom prst="rect">
            <a:avLst/>
          </a:prstGeom>
          <a:solidFill>
            <a:srgbClr val="FFFF00"/>
          </a:solidFill>
        </p:spPr>
        <p:txBody>
          <a:bodyPr wrap="square" rtlCol="0">
            <a:spAutoFit/>
          </a:bodyPr>
          <a:lstStyle/>
          <a:p>
            <a:r>
              <a:rPr lang="de-DE" b="1" dirty="0"/>
              <a:t>Mit einer Höhe von DZ in der Spanne von </a:t>
            </a:r>
          </a:p>
          <a:p>
            <a:r>
              <a:rPr lang="de-DE" b="1" dirty="0">
                <a:solidFill>
                  <a:srgbClr val="C00000"/>
                </a:solidFill>
              </a:rPr>
              <a:t>313,79 €/ha </a:t>
            </a:r>
            <a:r>
              <a:rPr lang="de-DE" b="1" dirty="0">
                <a:solidFill>
                  <a:srgbClr val="0070C0"/>
                </a:solidFill>
              </a:rPr>
              <a:t>(2024)</a:t>
            </a:r>
            <a:r>
              <a:rPr lang="de-DE" b="1" dirty="0">
                <a:solidFill>
                  <a:srgbClr val="C00000"/>
                </a:solidFill>
              </a:rPr>
              <a:t> bis </a:t>
            </a:r>
          </a:p>
          <a:p>
            <a:r>
              <a:rPr lang="de-DE" b="1" dirty="0">
                <a:solidFill>
                  <a:srgbClr val="C00000"/>
                </a:solidFill>
              </a:rPr>
              <a:t>314,46 €/ha </a:t>
            </a:r>
            <a:r>
              <a:rPr lang="de-DE" b="1" dirty="0">
                <a:solidFill>
                  <a:srgbClr val="0070C0"/>
                </a:solidFill>
              </a:rPr>
              <a:t>(2025)  </a:t>
            </a:r>
            <a:r>
              <a:rPr lang="de-DE" b="1" dirty="0"/>
              <a:t>Förderung sind wir mit den </a:t>
            </a:r>
            <a:r>
              <a:rPr lang="de-DE" b="1" dirty="0">
                <a:solidFill>
                  <a:srgbClr val="00B0F0"/>
                </a:solidFill>
              </a:rPr>
              <a:t>Havelländer Betrieben </a:t>
            </a:r>
            <a:r>
              <a:rPr lang="de-DE" b="1" dirty="0"/>
              <a:t>demnach immer noch durchaus gut dabei!</a:t>
            </a:r>
          </a:p>
        </p:txBody>
      </p:sp>
    </p:spTree>
    <p:extLst>
      <p:ext uri="{BB962C8B-B14F-4D97-AF65-F5344CB8AC3E}">
        <p14:creationId xmlns:p14="http://schemas.microsoft.com/office/powerpoint/2010/main" val="28600417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0C6F638-A040-A5F4-2205-9378D2F04E90}"/>
              </a:ext>
            </a:extLst>
          </p:cNvPr>
          <p:cNvPicPr>
            <a:picLocks noChangeAspect="1"/>
          </p:cNvPicPr>
          <p:nvPr/>
        </p:nvPicPr>
        <p:blipFill>
          <a:blip r:embed="rId2"/>
          <a:stretch>
            <a:fillRect/>
          </a:stretch>
        </p:blipFill>
        <p:spPr>
          <a:xfrm>
            <a:off x="619894" y="3022965"/>
            <a:ext cx="10952211" cy="1989710"/>
          </a:xfrm>
          <a:prstGeom prst="rect">
            <a:avLst/>
          </a:prstGeom>
        </p:spPr>
      </p:pic>
      <p:cxnSp>
        <p:nvCxnSpPr>
          <p:cNvPr id="4" name="Gerader Verbinder 3">
            <a:extLst>
              <a:ext uri="{FF2B5EF4-FFF2-40B4-BE49-F238E27FC236}">
                <a16:creationId xmlns:a16="http://schemas.microsoft.com/office/drawing/2014/main" id="{B4DEF14C-B853-2E8A-8BE7-C5CB0D9B9928}"/>
              </a:ext>
            </a:extLst>
          </p:cNvPr>
          <p:cNvCxnSpPr/>
          <p:nvPr/>
        </p:nvCxnSpPr>
        <p:spPr>
          <a:xfrm>
            <a:off x="760164" y="4175393"/>
            <a:ext cx="9077899"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6" name="Gerader Verbinder 5">
            <a:extLst>
              <a:ext uri="{FF2B5EF4-FFF2-40B4-BE49-F238E27FC236}">
                <a16:creationId xmlns:a16="http://schemas.microsoft.com/office/drawing/2014/main" id="{5696E1EC-03E9-46E8-7CE4-5E3F6E1E70FD}"/>
              </a:ext>
            </a:extLst>
          </p:cNvPr>
          <p:cNvCxnSpPr/>
          <p:nvPr/>
        </p:nvCxnSpPr>
        <p:spPr>
          <a:xfrm>
            <a:off x="760164" y="4483865"/>
            <a:ext cx="7910111"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04476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869CE9A-9A53-F5B4-BAA9-67AF4E88BF4A}"/>
              </a:ext>
            </a:extLst>
          </p:cNvPr>
          <p:cNvPicPr>
            <a:picLocks noChangeAspect="1"/>
          </p:cNvPicPr>
          <p:nvPr/>
        </p:nvPicPr>
        <p:blipFill>
          <a:blip r:embed="rId2"/>
          <a:stretch>
            <a:fillRect/>
          </a:stretch>
        </p:blipFill>
        <p:spPr>
          <a:xfrm>
            <a:off x="1933983" y="1410034"/>
            <a:ext cx="7700531" cy="5255171"/>
          </a:xfrm>
          <a:prstGeom prst="rect">
            <a:avLst/>
          </a:prstGeom>
        </p:spPr>
      </p:pic>
      <p:cxnSp>
        <p:nvCxnSpPr>
          <p:cNvPr id="4" name="Gerader Verbinder 3">
            <a:extLst>
              <a:ext uri="{FF2B5EF4-FFF2-40B4-BE49-F238E27FC236}">
                <a16:creationId xmlns:a16="http://schemas.microsoft.com/office/drawing/2014/main" id="{BC8AE67A-3423-C56E-8627-0779BBC325B5}"/>
              </a:ext>
            </a:extLst>
          </p:cNvPr>
          <p:cNvCxnSpPr/>
          <p:nvPr/>
        </p:nvCxnSpPr>
        <p:spPr>
          <a:xfrm>
            <a:off x="3668617" y="5552501"/>
            <a:ext cx="264405" cy="0"/>
          </a:xfrm>
          <a:prstGeom prst="line">
            <a:avLst/>
          </a:prstGeom>
          <a:ln w="76200"/>
        </p:spPr>
        <p:style>
          <a:lnRef idx="1">
            <a:schemeClr val="accent6"/>
          </a:lnRef>
          <a:fillRef idx="0">
            <a:schemeClr val="accent6"/>
          </a:fillRef>
          <a:effectRef idx="0">
            <a:schemeClr val="accent6"/>
          </a:effectRef>
          <a:fontRef idx="minor">
            <a:schemeClr val="tx1"/>
          </a:fontRef>
        </p:style>
      </p:cxnSp>
      <p:cxnSp>
        <p:nvCxnSpPr>
          <p:cNvPr id="6" name="Gerader Verbinder 5">
            <a:extLst>
              <a:ext uri="{FF2B5EF4-FFF2-40B4-BE49-F238E27FC236}">
                <a16:creationId xmlns:a16="http://schemas.microsoft.com/office/drawing/2014/main" id="{727DFC7D-777C-CFDE-CC48-FF53DDAF87D9}"/>
              </a:ext>
            </a:extLst>
          </p:cNvPr>
          <p:cNvCxnSpPr/>
          <p:nvPr/>
        </p:nvCxnSpPr>
        <p:spPr>
          <a:xfrm>
            <a:off x="5365214" y="5552501"/>
            <a:ext cx="275422" cy="0"/>
          </a:xfrm>
          <a:prstGeom prst="line">
            <a:avLst/>
          </a:prstGeom>
          <a:ln w="76200"/>
        </p:spPr>
        <p:style>
          <a:lnRef idx="1">
            <a:schemeClr val="accent3"/>
          </a:lnRef>
          <a:fillRef idx="0">
            <a:schemeClr val="accent3"/>
          </a:fillRef>
          <a:effectRef idx="0">
            <a:schemeClr val="accent3"/>
          </a:effectRef>
          <a:fontRef idx="minor">
            <a:schemeClr val="tx1"/>
          </a:fontRef>
        </p:style>
      </p:cxnSp>
      <p:sp>
        <p:nvSpPr>
          <p:cNvPr id="7" name="Textfeld 6">
            <a:extLst>
              <a:ext uri="{FF2B5EF4-FFF2-40B4-BE49-F238E27FC236}">
                <a16:creationId xmlns:a16="http://schemas.microsoft.com/office/drawing/2014/main" id="{1226BF30-E5FD-E252-A8BA-B28495315AB6}"/>
              </a:ext>
            </a:extLst>
          </p:cNvPr>
          <p:cNvSpPr txBox="1"/>
          <p:nvPr/>
        </p:nvSpPr>
        <p:spPr>
          <a:xfrm>
            <a:off x="10014333" y="4230477"/>
            <a:ext cx="1850833" cy="1015663"/>
          </a:xfrm>
          <a:prstGeom prst="rect">
            <a:avLst/>
          </a:prstGeom>
          <a:solidFill>
            <a:srgbClr val="FFFF00"/>
          </a:solidFill>
        </p:spPr>
        <p:txBody>
          <a:bodyPr wrap="square" rtlCol="0">
            <a:spAutoFit/>
          </a:bodyPr>
          <a:lstStyle/>
          <a:p>
            <a:r>
              <a:rPr lang="de-DE" sz="2000" b="1" dirty="0">
                <a:solidFill>
                  <a:srgbClr val="FF0000"/>
                </a:solidFill>
              </a:rPr>
              <a:t>BB = Berlin / Brandenburg</a:t>
            </a:r>
          </a:p>
          <a:p>
            <a:r>
              <a:rPr lang="de-DE" sz="2000" b="1" dirty="0">
                <a:solidFill>
                  <a:srgbClr val="00B0F0"/>
                </a:solidFill>
              </a:rPr>
              <a:t>SL = Saarland</a:t>
            </a:r>
          </a:p>
        </p:txBody>
      </p:sp>
      <p:sp>
        <p:nvSpPr>
          <p:cNvPr id="2" name="Textfeld 1">
            <a:extLst>
              <a:ext uri="{FF2B5EF4-FFF2-40B4-BE49-F238E27FC236}">
                <a16:creationId xmlns:a16="http://schemas.microsoft.com/office/drawing/2014/main" id="{D64A23EF-C36A-B11B-31C3-99D2C86B00BF}"/>
              </a:ext>
            </a:extLst>
          </p:cNvPr>
          <p:cNvSpPr txBox="1"/>
          <p:nvPr/>
        </p:nvSpPr>
        <p:spPr>
          <a:xfrm>
            <a:off x="9827047" y="2566930"/>
            <a:ext cx="2364954" cy="1200329"/>
          </a:xfrm>
          <a:prstGeom prst="rect">
            <a:avLst/>
          </a:prstGeom>
          <a:noFill/>
        </p:spPr>
        <p:txBody>
          <a:bodyPr wrap="square" rtlCol="0">
            <a:spAutoFit/>
          </a:bodyPr>
          <a:lstStyle/>
          <a:p>
            <a:r>
              <a:rPr lang="de-DE" b="1" dirty="0"/>
              <a:t>Über 300 €/ha LF</a:t>
            </a:r>
          </a:p>
          <a:p>
            <a:r>
              <a:rPr lang="de-DE" b="1" dirty="0"/>
              <a:t>ist ein deutlich überdurchschnittlicher Wert</a:t>
            </a:r>
          </a:p>
        </p:txBody>
      </p:sp>
      <p:cxnSp>
        <p:nvCxnSpPr>
          <p:cNvPr id="8" name="Gerade Verbindung mit Pfeil 7">
            <a:extLst>
              <a:ext uri="{FF2B5EF4-FFF2-40B4-BE49-F238E27FC236}">
                <a16:creationId xmlns:a16="http://schemas.microsoft.com/office/drawing/2014/main" id="{761FA79F-777A-8AAF-9C39-E944EAE48F56}"/>
              </a:ext>
            </a:extLst>
          </p:cNvPr>
          <p:cNvCxnSpPr/>
          <p:nvPr/>
        </p:nvCxnSpPr>
        <p:spPr>
          <a:xfrm flipH="1">
            <a:off x="7017745" y="2688116"/>
            <a:ext cx="2710149" cy="0"/>
          </a:xfrm>
          <a:prstGeom prst="straightConnector1">
            <a:avLst/>
          </a:prstGeom>
          <a:ln w="57150">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238898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032641" y="1947042"/>
            <a:ext cx="9635359" cy="4069442"/>
          </a:xfrm>
        </p:spPr>
        <p:txBody>
          <a:bodyPr/>
          <a:lstStyle/>
          <a:p>
            <a:pPr algn="just"/>
            <a:r>
              <a:rPr lang="de-DE" b="1" u="sng" dirty="0">
                <a:solidFill>
                  <a:srgbClr val="C00000"/>
                </a:solidFill>
              </a:rPr>
              <a:t>Geändert ab 01.01.2026:</a:t>
            </a:r>
          </a:p>
          <a:p>
            <a:pPr marL="342900" indent="-342900" algn="just">
              <a:buFontTx/>
              <a:buChar char="-"/>
            </a:pPr>
            <a:r>
              <a:rPr lang="de-DE" sz="3600" u="sng" dirty="0"/>
              <a:t>alte</a:t>
            </a:r>
            <a:r>
              <a:rPr lang="de-DE" dirty="0"/>
              <a:t> Struktur im Amt 83 </a:t>
            </a:r>
          </a:p>
        </p:txBody>
      </p:sp>
      <p:pic>
        <p:nvPicPr>
          <p:cNvPr id="4" name="Grafik 3">
            <a:extLst>
              <a:ext uri="{FF2B5EF4-FFF2-40B4-BE49-F238E27FC236}">
                <a16:creationId xmlns:a16="http://schemas.microsoft.com/office/drawing/2014/main" id="{B741873E-EF08-124F-A55B-DD9287AB1459}"/>
              </a:ext>
            </a:extLst>
          </p:cNvPr>
          <p:cNvPicPr>
            <a:picLocks noChangeAspect="1"/>
          </p:cNvPicPr>
          <p:nvPr/>
        </p:nvPicPr>
        <p:blipFill>
          <a:blip r:embed="rId2"/>
          <a:stretch>
            <a:fillRect/>
          </a:stretch>
        </p:blipFill>
        <p:spPr>
          <a:xfrm>
            <a:off x="6510969" y="170404"/>
            <a:ext cx="3822853" cy="6650717"/>
          </a:xfrm>
          <a:prstGeom prst="rect">
            <a:avLst/>
          </a:prstGeom>
          <a:ln w="57150">
            <a:solidFill>
              <a:srgbClr val="00B0F0"/>
            </a:solidFill>
          </a:ln>
        </p:spPr>
      </p:pic>
    </p:spTree>
    <p:extLst>
      <p:ext uri="{BB962C8B-B14F-4D97-AF65-F5344CB8AC3E}">
        <p14:creationId xmlns:p14="http://schemas.microsoft.com/office/powerpoint/2010/main" val="27132577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6B8AD68-A630-BBE1-0713-FCFF7C54220C}"/>
              </a:ext>
            </a:extLst>
          </p:cNvPr>
          <p:cNvPicPr>
            <a:picLocks noChangeAspect="1"/>
          </p:cNvPicPr>
          <p:nvPr/>
        </p:nvPicPr>
        <p:blipFill>
          <a:blip r:embed="rId2"/>
          <a:stretch>
            <a:fillRect/>
          </a:stretch>
        </p:blipFill>
        <p:spPr>
          <a:xfrm>
            <a:off x="1931318" y="132890"/>
            <a:ext cx="6230219" cy="6592220"/>
          </a:xfrm>
          <a:prstGeom prst="rect">
            <a:avLst/>
          </a:prstGeom>
        </p:spPr>
      </p:pic>
      <p:sp>
        <p:nvSpPr>
          <p:cNvPr id="4" name="Textfeld 3">
            <a:extLst>
              <a:ext uri="{FF2B5EF4-FFF2-40B4-BE49-F238E27FC236}">
                <a16:creationId xmlns:a16="http://schemas.microsoft.com/office/drawing/2014/main" id="{8DDE1E91-BFE4-518E-1FAD-512AE41C2B28}"/>
              </a:ext>
            </a:extLst>
          </p:cNvPr>
          <p:cNvSpPr txBox="1"/>
          <p:nvPr/>
        </p:nvSpPr>
        <p:spPr>
          <a:xfrm>
            <a:off x="8531750" y="2862470"/>
            <a:ext cx="2226365" cy="2585323"/>
          </a:xfrm>
          <a:prstGeom prst="rect">
            <a:avLst/>
          </a:prstGeom>
          <a:solidFill>
            <a:srgbClr val="FFFF00"/>
          </a:solidFill>
        </p:spPr>
        <p:txBody>
          <a:bodyPr wrap="square" rtlCol="0">
            <a:spAutoFit/>
          </a:bodyPr>
          <a:lstStyle/>
          <a:p>
            <a:r>
              <a:rPr lang="de-DE" b="1" dirty="0"/>
              <a:t>Die Teilhabe an Öko-Regelungen ist besonders </a:t>
            </a:r>
            <a:r>
              <a:rPr lang="de-DE" b="1" dirty="0">
                <a:solidFill>
                  <a:srgbClr val="FF0000"/>
                </a:solidFill>
              </a:rPr>
              <a:t>in den östlichen Bundesländern mit flächenstarken Betrieben weit verbreitet</a:t>
            </a:r>
            <a:r>
              <a:rPr lang="de-DE" b="1" dirty="0"/>
              <a:t>… Hier </a:t>
            </a:r>
            <a:r>
              <a:rPr lang="de-DE" b="1" dirty="0">
                <a:solidFill>
                  <a:srgbClr val="0070C0"/>
                </a:solidFill>
              </a:rPr>
              <a:t>ÖR5 als Beispiel</a:t>
            </a:r>
          </a:p>
        </p:txBody>
      </p:sp>
    </p:spTree>
    <p:extLst>
      <p:ext uri="{BB962C8B-B14F-4D97-AF65-F5344CB8AC3E}">
        <p14:creationId xmlns:p14="http://schemas.microsoft.com/office/powerpoint/2010/main" val="3473124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C5ABDE3-1641-B86F-4C5E-CA7CB9743E4C}"/>
              </a:ext>
            </a:extLst>
          </p:cNvPr>
          <p:cNvPicPr>
            <a:picLocks noChangeAspect="1"/>
          </p:cNvPicPr>
          <p:nvPr/>
        </p:nvPicPr>
        <p:blipFill>
          <a:blip r:embed="rId2"/>
          <a:stretch>
            <a:fillRect/>
          </a:stretch>
        </p:blipFill>
        <p:spPr>
          <a:xfrm>
            <a:off x="1940730" y="337706"/>
            <a:ext cx="6068272" cy="6182588"/>
          </a:xfrm>
          <a:prstGeom prst="rect">
            <a:avLst/>
          </a:prstGeom>
        </p:spPr>
      </p:pic>
      <p:sp>
        <p:nvSpPr>
          <p:cNvPr id="2" name="Textfeld 1">
            <a:extLst>
              <a:ext uri="{FF2B5EF4-FFF2-40B4-BE49-F238E27FC236}">
                <a16:creationId xmlns:a16="http://schemas.microsoft.com/office/drawing/2014/main" id="{9027ED8E-9F2A-3616-76EE-A4BF737C5DB7}"/>
              </a:ext>
            </a:extLst>
          </p:cNvPr>
          <p:cNvSpPr txBox="1"/>
          <p:nvPr/>
        </p:nvSpPr>
        <p:spPr>
          <a:xfrm>
            <a:off x="8097398" y="3150824"/>
            <a:ext cx="3844886" cy="1754326"/>
          </a:xfrm>
          <a:prstGeom prst="rect">
            <a:avLst/>
          </a:prstGeom>
          <a:solidFill>
            <a:srgbClr val="FFFF00"/>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de-DE" b="1" dirty="0">
                <a:solidFill>
                  <a:srgbClr val="0070C0"/>
                </a:solidFill>
              </a:rPr>
              <a:t>ÖR 7 </a:t>
            </a:r>
            <a:r>
              <a:rPr lang="de-DE" b="1" dirty="0"/>
              <a:t>-Zahlungen in Natura-Gebieten sind </a:t>
            </a:r>
            <a:r>
              <a:rPr lang="de-DE" b="1" dirty="0">
                <a:solidFill>
                  <a:srgbClr val="FF0000"/>
                </a:solidFill>
              </a:rPr>
              <a:t>insbesondere </a:t>
            </a:r>
          </a:p>
          <a:p>
            <a:r>
              <a:rPr lang="de-DE" b="1" dirty="0">
                <a:solidFill>
                  <a:srgbClr val="FF0000"/>
                </a:solidFill>
              </a:rPr>
              <a:t>–  im Land Brandenburg</a:t>
            </a:r>
          </a:p>
          <a:p>
            <a:r>
              <a:rPr lang="de-DE" b="1" dirty="0">
                <a:solidFill>
                  <a:srgbClr val="FF0000"/>
                </a:solidFill>
              </a:rPr>
              <a:t>-   im Saarland und </a:t>
            </a:r>
          </a:p>
          <a:p>
            <a:pPr marL="285750" indent="-285750">
              <a:buFontTx/>
              <a:buChar char="-"/>
            </a:pPr>
            <a:r>
              <a:rPr lang="de-DE" b="1" dirty="0">
                <a:solidFill>
                  <a:srgbClr val="FF0000"/>
                </a:solidFill>
              </a:rPr>
              <a:t>in Nordrhein/ Westfalen</a:t>
            </a:r>
          </a:p>
          <a:p>
            <a:r>
              <a:rPr lang="de-DE" b="1" dirty="0">
                <a:solidFill>
                  <a:srgbClr val="FF0000"/>
                </a:solidFill>
              </a:rPr>
              <a:t>verstärkt</a:t>
            </a:r>
            <a:r>
              <a:rPr lang="de-DE" b="1" dirty="0"/>
              <a:t> erfolgt.</a:t>
            </a:r>
          </a:p>
        </p:txBody>
      </p:sp>
    </p:spTree>
    <p:extLst>
      <p:ext uri="{BB962C8B-B14F-4D97-AF65-F5344CB8AC3E}">
        <p14:creationId xmlns:p14="http://schemas.microsoft.com/office/powerpoint/2010/main" val="7836185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D3124BB-756D-32DE-5280-C724BDEE46A8}"/>
              </a:ext>
            </a:extLst>
          </p:cNvPr>
          <p:cNvPicPr>
            <a:picLocks noChangeAspect="1"/>
          </p:cNvPicPr>
          <p:nvPr/>
        </p:nvPicPr>
        <p:blipFill>
          <a:blip r:embed="rId2"/>
          <a:stretch>
            <a:fillRect/>
          </a:stretch>
        </p:blipFill>
        <p:spPr>
          <a:xfrm>
            <a:off x="1996239" y="1245199"/>
            <a:ext cx="8788792" cy="2183801"/>
          </a:xfrm>
          <a:prstGeom prst="rect">
            <a:avLst/>
          </a:prstGeom>
          <a:ln w="57150">
            <a:solidFill>
              <a:srgbClr val="00B0F0"/>
            </a:solidFill>
          </a:ln>
        </p:spPr>
      </p:pic>
      <p:pic>
        <p:nvPicPr>
          <p:cNvPr id="6" name="Grafik 5">
            <a:extLst>
              <a:ext uri="{FF2B5EF4-FFF2-40B4-BE49-F238E27FC236}">
                <a16:creationId xmlns:a16="http://schemas.microsoft.com/office/drawing/2014/main" id="{792F52AE-4E2C-E264-8754-7048F96B9D04}"/>
              </a:ext>
            </a:extLst>
          </p:cNvPr>
          <p:cNvPicPr>
            <a:picLocks noChangeAspect="1"/>
          </p:cNvPicPr>
          <p:nvPr/>
        </p:nvPicPr>
        <p:blipFill>
          <a:blip r:embed="rId3"/>
          <a:stretch>
            <a:fillRect/>
          </a:stretch>
        </p:blipFill>
        <p:spPr>
          <a:xfrm>
            <a:off x="217366" y="3701668"/>
            <a:ext cx="11757267" cy="3081706"/>
          </a:xfrm>
          <a:prstGeom prst="rect">
            <a:avLst/>
          </a:prstGeom>
          <a:ln w="57150">
            <a:solidFill>
              <a:srgbClr val="FF0000"/>
            </a:solidFill>
          </a:ln>
        </p:spPr>
      </p:pic>
      <p:cxnSp>
        <p:nvCxnSpPr>
          <p:cNvPr id="8" name="Gerader Verbinder 7">
            <a:extLst>
              <a:ext uri="{FF2B5EF4-FFF2-40B4-BE49-F238E27FC236}">
                <a16:creationId xmlns:a16="http://schemas.microsoft.com/office/drawing/2014/main" id="{BB55C79E-5839-406E-714A-F746147106ED}"/>
              </a:ext>
            </a:extLst>
          </p:cNvPr>
          <p:cNvCxnSpPr/>
          <p:nvPr/>
        </p:nvCxnSpPr>
        <p:spPr>
          <a:xfrm>
            <a:off x="2853369" y="1729648"/>
            <a:ext cx="1013551" cy="0"/>
          </a:xfrm>
          <a:prstGeom prst="line">
            <a:avLst/>
          </a:prstGeom>
          <a:ln w="57150">
            <a:solidFill>
              <a:srgbClr val="FF0000"/>
            </a:solidFill>
          </a:ln>
        </p:spPr>
        <p:style>
          <a:lnRef idx="1">
            <a:schemeClr val="accent6"/>
          </a:lnRef>
          <a:fillRef idx="0">
            <a:schemeClr val="accent6"/>
          </a:fillRef>
          <a:effectRef idx="0">
            <a:schemeClr val="accent6"/>
          </a:effectRef>
          <a:fontRef idx="minor">
            <a:schemeClr val="tx1"/>
          </a:fontRef>
        </p:style>
      </p:cxnSp>
      <p:sp>
        <p:nvSpPr>
          <p:cNvPr id="2" name="Textfeld 1">
            <a:extLst>
              <a:ext uri="{FF2B5EF4-FFF2-40B4-BE49-F238E27FC236}">
                <a16:creationId xmlns:a16="http://schemas.microsoft.com/office/drawing/2014/main" id="{23D9AC1C-3B02-C254-E6FE-F66DF76A7F56}"/>
              </a:ext>
            </a:extLst>
          </p:cNvPr>
          <p:cNvSpPr txBox="1"/>
          <p:nvPr/>
        </p:nvSpPr>
        <p:spPr>
          <a:xfrm>
            <a:off x="6477918" y="264405"/>
            <a:ext cx="4825388" cy="830997"/>
          </a:xfrm>
          <a:prstGeom prst="rect">
            <a:avLst/>
          </a:prstGeom>
          <a:solidFill>
            <a:srgbClr val="FFFF00"/>
          </a:solidFill>
          <a:ln w="38100">
            <a:solidFill>
              <a:schemeClr val="tx1"/>
            </a:solidFill>
          </a:ln>
        </p:spPr>
        <p:txBody>
          <a:bodyPr wrap="square" rtlCol="0">
            <a:spAutoFit/>
          </a:bodyPr>
          <a:lstStyle/>
          <a:p>
            <a:r>
              <a:rPr lang="de-DE" sz="2400" b="1" dirty="0">
                <a:solidFill>
                  <a:srgbClr val="FF0000"/>
                </a:solidFill>
              </a:rPr>
              <a:t>Wieso, warum lief es bei denen im Saarland </a:t>
            </a:r>
            <a:r>
              <a:rPr lang="de-DE" sz="2400" b="1" dirty="0"/>
              <a:t>noch </a:t>
            </a:r>
            <a:r>
              <a:rPr lang="de-DE" sz="2400" b="1" dirty="0">
                <a:solidFill>
                  <a:srgbClr val="FF0000"/>
                </a:solidFill>
              </a:rPr>
              <a:t>besser???</a:t>
            </a:r>
          </a:p>
        </p:txBody>
      </p:sp>
      <p:cxnSp>
        <p:nvCxnSpPr>
          <p:cNvPr id="5" name="Gerader Verbinder 4">
            <a:extLst>
              <a:ext uri="{FF2B5EF4-FFF2-40B4-BE49-F238E27FC236}">
                <a16:creationId xmlns:a16="http://schemas.microsoft.com/office/drawing/2014/main" id="{676A890C-E341-296C-9177-2DAB436FD85D}"/>
              </a:ext>
            </a:extLst>
          </p:cNvPr>
          <p:cNvCxnSpPr>
            <a:cxnSpLocks/>
          </p:cNvCxnSpPr>
          <p:nvPr/>
        </p:nvCxnSpPr>
        <p:spPr>
          <a:xfrm flipV="1">
            <a:off x="310658" y="5242521"/>
            <a:ext cx="11570682" cy="77118"/>
          </a:xfrm>
          <a:prstGeom prst="line">
            <a:avLst/>
          </a:prstGeom>
          <a:ln w="57150"/>
        </p:spPr>
        <p:style>
          <a:lnRef idx="1">
            <a:schemeClr val="accent5"/>
          </a:lnRef>
          <a:fillRef idx="0">
            <a:schemeClr val="accent5"/>
          </a:fillRef>
          <a:effectRef idx="0">
            <a:schemeClr val="accent5"/>
          </a:effectRef>
          <a:fontRef idx="minor">
            <a:schemeClr val="tx1"/>
          </a:fontRef>
        </p:style>
      </p:cxnSp>
      <p:cxnSp>
        <p:nvCxnSpPr>
          <p:cNvPr id="11" name="Gerader Verbinder 10">
            <a:extLst>
              <a:ext uri="{FF2B5EF4-FFF2-40B4-BE49-F238E27FC236}">
                <a16:creationId xmlns:a16="http://schemas.microsoft.com/office/drawing/2014/main" id="{DC812CE2-D9B1-25A7-C9A3-1392DE3DF6B9}"/>
              </a:ext>
            </a:extLst>
          </p:cNvPr>
          <p:cNvCxnSpPr/>
          <p:nvPr/>
        </p:nvCxnSpPr>
        <p:spPr>
          <a:xfrm>
            <a:off x="5993176" y="2776251"/>
            <a:ext cx="3899971" cy="0"/>
          </a:xfrm>
          <a:prstGeom prst="line">
            <a:avLst/>
          </a:prstGeom>
          <a:ln w="571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0017819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83BEE72-E230-4B8D-2192-49C8D9AD2AAD}"/>
              </a:ext>
            </a:extLst>
          </p:cNvPr>
          <p:cNvPicPr>
            <a:picLocks noChangeAspect="1"/>
          </p:cNvPicPr>
          <p:nvPr/>
        </p:nvPicPr>
        <p:blipFill>
          <a:blip r:embed="rId2"/>
          <a:stretch>
            <a:fillRect/>
          </a:stretch>
        </p:blipFill>
        <p:spPr>
          <a:xfrm>
            <a:off x="1520742" y="2495518"/>
            <a:ext cx="8297494" cy="3949350"/>
          </a:xfrm>
          <a:prstGeom prst="rect">
            <a:avLst/>
          </a:prstGeom>
        </p:spPr>
      </p:pic>
      <p:cxnSp>
        <p:nvCxnSpPr>
          <p:cNvPr id="4" name="Gerader Verbinder 3">
            <a:extLst>
              <a:ext uri="{FF2B5EF4-FFF2-40B4-BE49-F238E27FC236}">
                <a16:creationId xmlns:a16="http://schemas.microsoft.com/office/drawing/2014/main" id="{67454EA7-66A1-C663-5D19-44D66D49333F}"/>
              </a:ext>
            </a:extLst>
          </p:cNvPr>
          <p:cNvCxnSpPr/>
          <p:nvPr/>
        </p:nvCxnSpPr>
        <p:spPr>
          <a:xfrm>
            <a:off x="3249976" y="3899971"/>
            <a:ext cx="2846024" cy="0"/>
          </a:xfrm>
          <a:prstGeom prst="line">
            <a:avLst/>
          </a:prstGeom>
          <a:ln w="57150"/>
        </p:spPr>
        <p:style>
          <a:lnRef idx="1">
            <a:schemeClr val="accent5"/>
          </a:lnRef>
          <a:fillRef idx="0">
            <a:schemeClr val="accent5"/>
          </a:fillRef>
          <a:effectRef idx="0">
            <a:schemeClr val="accent5"/>
          </a:effectRef>
          <a:fontRef idx="minor">
            <a:schemeClr val="tx1"/>
          </a:fontRef>
        </p:style>
      </p:cxnSp>
      <p:cxnSp>
        <p:nvCxnSpPr>
          <p:cNvPr id="6" name="Gerader Verbinder 5">
            <a:extLst>
              <a:ext uri="{FF2B5EF4-FFF2-40B4-BE49-F238E27FC236}">
                <a16:creationId xmlns:a16="http://schemas.microsoft.com/office/drawing/2014/main" id="{813FC390-46BA-F1CF-0F1C-B6031253F0FC}"/>
              </a:ext>
            </a:extLst>
          </p:cNvPr>
          <p:cNvCxnSpPr/>
          <p:nvPr/>
        </p:nvCxnSpPr>
        <p:spPr>
          <a:xfrm>
            <a:off x="2919470" y="4175393"/>
            <a:ext cx="3176530" cy="0"/>
          </a:xfrm>
          <a:prstGeom prst="line">
            <a:avLst/>
          </a:prstGeom>
          <a:ln w="57150"/>
        </p:spPr>
        <p:style>
          <a:lnRef idx="1">
            <a:schemeClr val="accent5"/>
          </a:lnRef>
          <a:fillRef idx="0">
            <a:schemeClr val="accent5"/>
          </a:fillRef>
          <a:effectRef idx="0">
            <a:schemeClr val="accent5"/>
          </a:effectRef>
          <a:fontRef idx="minor">
            <a:schemeClr val="tx1"/>
          </a:fontRef>
        </p:style>
      </p:cxnSp>
      <p:cxnSp>
        <p:nvCxnSpPr>
          <p:cNvPr id="8" name="Gerader Verbinder 7">
            <a:extLst>
              <a:ext uri="{FF2B5EF4-FFF2-40B4-BE49-F238E27FC236}">
                <a16:creationId xmlns:a16="http://schemas.microsoft.com/office/drawing/2014/main" id="{4FB77D30-C32A-3AFB-5034-39A55F4D57C4}"/>
              </a:ext>
            </a:extLst>
          </p:cNvPr>
          <p:cNvCxnSpPr/>
          <p:nvPr/>
        </p:nvCxnSpPr>
        <p:spPr>
          <a:xfrm>
            <a:off x="2919470" y="4847422"/>
            <a:ext cx="3176530" cy="0"/>
          </a:xfrm>
          <a:prstGeom prst="line">
            <a:avLst/>
          </a:prstGeom>
          <a:ln w="57150"/>
        </p:spPr>
        <p:style>
          <a:lnRef idx="1">
            <a:schemeClr val="accent5"/>
          </a:lnRef>
          <a:fillRef idx="0">
            <a:schemeClr val="accent5"/>
          </a:fillRef>
          <a:effectRef idx="0">
            <a:schemeClr val="accent5"/>
          </a:effectRef>
          <a:fontRef idx="minor">
            <a:schemeClr val="tx1"/>
          </a:fontRef>
        </p:style>
      </p:cxnSp>
      <p:cxnSp>
        <p:nvCxnSpPr>
          <p:cNvPr id="10" name="Gerader Verbinder 9">
            <a:extLst>
              <a:ext uri="{FF2B5EF4-FFF2-40B4-BE49-F238E27FC236}">
                <a16:creationId xmlns:a16="http://schemas.microsoft.com/office/drawing/2014/main" id="{FA808622-C927-44C6-EDB4-BE250BB7EC1F}"/>
              </a:ext>
            </a:extLst>
          </p:cNvPr>
          <p:cNvCxnSpPr/>
          <p:nvPr/>
        </p:nvCxnSpPr>
        <p:spPr>
          <a:xfrm>
            <a:off x="2919470" y="5078776"/>
            <a:ext cx="3176530" cy="0"/>
          </a:xfrm>
          <a:prstGeom prst="line">
            <a:avLst/>
          </a:prstGeom>
          <a:ln w="57150"/>
        </p:spPr>
        <p:style>
          <a:lnRef idx="1">
            <a:schemeClr val="accent5"/>
          </a:lnRef>
          <a:fillRef idx="0">
            <a:schemeClr val="accent5"/>
          </a:fillRef>
          <a:effectRef idx="0">
            <a:schemeClr val="accent5"/>
          </a:effectRef>
          <a:fontRef idx="minor">
            <a:schemeClr val="tx1"/>
          </a:fontRef>
        </p:style>
      </p:cxnSp>
      <p:cxnSp>
        <p:nvCxnSpPr>
          <p:cNvPr id="12" name="Gerader Verbinder 11">
            <a:extLst>
              <a:ext uri="{FF2B5EF4-FFF2-40B4-BE49-F238E27FC236}">
                <a16:creationId xmlns:a16="http://schemas.microsoft.com/office/drawing/2014/main" id="{49BCDFFC-52E9-C167-EF12-5666975593FE}"/>
              </a:ext>
            </a:extLst>
          </p:cNvPr>
          <p:cNvCxnSpPr/>
          <p:nvPr/>
        </p:nvCxnSpPr>
        <p:spPr>
          <a:xfrm>
            <a:off x="2919470" y="5288096"/>
            <a:ext cx="3176530" cy="0"/>
          </a:xfrm>
          <a:prstGeom prst="line">
            <a:avLst/>
          </a:prstGeom>
          <a:ln w="57150"/>
        </p:spPr>
        <p:style>
          <a:lnRef idx="1">
            <a:schemeClr val="accent5"/>
          </a:lnRef>
          <a:fillRef idx="0">
            <a:schemeClr val="accent5"/>
          </a:fillRef>
          <a:effectRef idx="0">
            <a:schemeClr val="accent5"/>
          </a:effectRef>
          <a:fontRef idx="minor">
            <a:schemeClr val="tx1"/>
          </a:fontRef>
        </p:style>
      </p:cxnSp>
      <p:cxnSp>
        <p:nvCxnSpPr>
          <p:cNvPr id="14" name="Gerader Verbinder 13">
            <a:extLst>
              <a:ext uri="{FF2B5EF4-FFF2-40B4-BE49-F238E27FC236}">
                <a16:creationId xmlns:a16="http://schemas.microsoft.com/office/drawing/2014/main" id="{2923DF20-F2A3-39F2-FE31-43D2848ABE2B}"/>
              </a:ext>
            </a:extLst>
          </p:cNvPr>
          <p:cNvCxnSpPr/>
          <p:nvPr/>
        </p:nvCxnSpPr>
        <p:spPr>
          <a:xfrm>
            <a:off x="2919470" y="5585552"/>
            <a:ext cx="2258458" cy="0"/>
          </a:xfrm>
          <a:prstGeom prst="line">
            <a:avLst/>
          </a:prstGeom>
          <a:ln w="57150"/>
        </p:spPr>
        <p:style>
          <a:lnRef idx="1">
            <a:schemeClr val="accent5"/>
          </a:lnRef>
          <a:fillRef idx="0">
            <a:schemeClr val="accent5"/>
          </a:fillRef>
          <a:effectRef idx="0">
            <a:schemeClr val="accent5"/>
          </a:effectRef>
          <a:fontRef idx="minor">
            <a:schemeClr val="tx1"/>
          </a:fontRef>
        </p:style>
      </p:cxnSp>
      <p:cxnSp>
        <p:nvCxnSpPr>
          <p:cNvPr id="16" name="Gerader Verbinder 15">
            <a:extLst>
              <a:ext uri="{FF2B5EF4-FFF2-40B4-BE49-F238E27FC236}">
                <a16:creationId xmlns:a16="http://schemas.microsoft.com/office/drawing/2014/main" id="{20FDC34A-300C-D5D9-98C9-C390E383B21F}"/>
              </a:ext>
            </a:extLst>
          </p:cNvPr>
          <p:cNvCxnSpPr/>
          <p:nvPr/>
        </p:nvCxnSpPr>
        <p:spPr>
          <a:xfrm>
            <a:off x="8031296" y="5585552"/>
            <a:ext cx="1487277" cy="0"/>
          </a:xfrm>
          <a:prstGeom prst="line">
            <a:avLst/>
          </a:prstGeom>
          <a:ln w="57150"/>
        </p:spPr>
        <p:style>
          <a:lnRef idx="1">
            <a:schemeClr val="accent4"/>
          </a:lnRef>
          <a:fillRef idx="0">
            <a:schemeClr val="accent4"/>
          </a:fillRef>
          <a:effectRef idx="0">
            <a:schemeClr val="accent4"/>
          </a:effectRef>
          <a:fontRef idx="minor">
            <a:schemeClr val="tx1"/>
          </a:fontRef>
        </p:style>
      </p:cxnSp>
      <p:cxnSp>
        <p:nvCxnSpPr>
          <p:cNvPr id="18" name="Gerader Verbinder 17">
            <a:extLst>
              <a:ext uri="{FF2B5EF4-FFF2-40B4-BE49-F238E27FC236}">
                <a16:creationId xmlns:a16="http://schemas.microsoft.com/office/drawing/2014/main" id="{87E838EF-08AB-B9DE-61AC-D6BD6253B5F4}"/>
              </a:ext>
            </a:extLst>
          </p:cNvPr>
          <p:cNvCxnSpPr/>
          <p:nvPr/>
        </p:nvCxnSpPr>
        <p:spPr>
          <a:xfrm>
            <a:off x="6378766" y="5883007"/>
            <a:ext cx="3139807" cy="0"/>
          </a:xfrm>
          <a:prstGeom prst="line">
            <a:avLst/>
          </a:prstGeom>
          <a:ln w="57150"/>
        </p:spPr>
        <p:style>
          <a:lnRef idx="1">
            <a:schemeClr val="accent4"/>
          </a:lnRef>
          <a:fillRef idx="0">
            <a:schemeClr val="accent4"/>
          </a:fillRef>
          <a:effectRef idx="0">
            <a:schemeClr val="accent4"/>
          </a:effectRef>
          <a:fontRef idx="minor">
            <a:schemeClr val="tx1"/>
          </a:fontRef>
        </p:style>
      </p:cxnSp>
      <p:cxnSp>
        <p:nvCxnSpPr>
          <p:cNvPr id="20" name="Gerader Verbinder 19">
            <a:extLst>
              <a:ext uri="{FF2B5EF4-FFF2-40B4-BE49-F238E27FC236}">
                <a16:creationId xmlns:a16="http://schemas.microsoft.com/office/drawing/2014/main" id="{269AF399-3336-48E5-0507-7FCBA654CEFB}"/>
              </a:ext>
            </a:extLst>
          </p:cNvPr>
          <p:cNvCxnSpPr/>
          <p:nvPr/>
        </p:nvCxnSpPr>
        <p:spPr>
          <a:xfrm>
            <a:off x="6378766" y="6103345"/>
            <a:ext cx="3139807" cy="0"/>
          </a:xfrm>
          <a:prstGeom prst="line">
            <a:avLst/>
          </a:prstGeom>
          <a:ln w="57150"/>
        </p:spPr>
        <p:style>
          <a:lnRef idx="1">
            <a:schemeClr val="accent4"/>
          </a:lnRef>
          <a:fillRef idx="0">
            <a:schemeClr val="accent4"/>
          </a:fillRef>
          <a:effectRef idx="0">
            <a:schemeClr val="accent4"/>
          </a:effectRef>
          <a:fontRef idx="minor">
            <a:schemeClr val="tx1"/>
          </a:fontRef>
        </p:style>
      </p:cxnSp>
      <p:cxnSp>
        <p:nvCxnSpPr>
          <p:cNvPr id="22" name="Gerader Verbinder 21">
            <a:extLst>
              <a:ext uri="{FF2B5EF4-FFF2-40B4-BE49-F238E27FC236}">
                <a16:creationId xmlns:a16="http://schemas.microsoft.com/office/drawing/2014/main" id="{44E45179-3043-964F-E45B-45AD6115392B}"/>
              </a:ext>
            </a:extLst>
          </p:cNvPr>
          <p:cNvCxnSpPr/>
          <p:nvPr/>
        </p:nvCxnSpPr>
        <p:spPr>
          <a:xfrm>
            <a:off x="6378766" y="6356733"/>
            <a:ext cx="2511846" cy="0"/>
          </a:xfrm>
          <a:prstGeom prst="line">
            <a:avLst/>
          </a:prstGeom>
          <a:ln w="57150"/>
        </p:spPr>
        <p:style>
          <a:lnRef idx="1">
            <a:schemeClr val="accent4"/>
          </a:lnRef>
          <a:fillRef idx="0">
            <a:schemeClr val="accent4"/>
          </a:fillRef>
          <a:effectRef idx="0">
            <a:schemeClr val="accent4"/>
          </a:effectRef>
          <a:fontRef idx="minor">
            <a:schemeClr val="tx1"/>
          </a:fontRef>
        </p:style>
      </p:cxnSp>
      <p:sp>
        <p:nvSpPr>
          <p:cNvPr id="23" name="Textfeld 22">
            <a:extLst>
              <a:ext uri="{FF2B5EF4-FFF2-40B4-BE49-F238E27FC236}">
                <a16:creationId xmlns:a16="http://schemas.microsoft.com/office/drawing/2014/main" id="{EC284E19-8C4F-2000-6A73-196C9B79BEE5}"/>
              </a:ext>
            </a:extLst>
          </p:cNvPr>
          <p:cNvSpPr txBox="1"/>
          <p:nvPr/>
        </p:nvSpPr>
        <p:spPr>
          <a:xfrm>
            <a:off x="7028761" y="506776"/>
            <a:ext cx="4230478" cy="1754326"/>
          </a:xfrm>
          <a:prstGeom prst="rect">
            <a:avLst/>
          </a:prstGeom>
          <a:solidFill>
            <a:srgbClr val="FFFF00"/>
          </a:solidFill>
          <a:ln w="38100">
            <a:solidFill>
              <a:schemeClr val="tx1"/>
            </a:solidFill>
          </a:ln>
        </p:spPr>
        <p:txBody>
          <a:bodyPr wrap="square" rtlCol="0">
            <a:spAutoFit/>
          </a:bodyPr>
          <a:lstStyle/>
          <a:p>
            <a:r>
              <a:rPr lang="de-DE" b="1" dirty="0"/>
              <a:t>Die Umverteilungsprämien 1 und 2 werden bis zu einer LF von 40 ha bzw. dann für weitere 20 ha gewährt.</a:t>
            </a:r>
          </a:p>
          <a:p>
            <a:r>
              <a:rPr lang="de-DE" b="1" dirty="0">
                <a:solidFill>
                  <a:srgbClr val="FF0000"/>
                </a:solidFill>
              </a:rPr>
              <a:t>Das wirkt sich ebenfalls stark im Saarland aus: </a:t>
            </a:r>
            <a:r>
              <a:rPr lang="de-DE" b="1" u="sng" dirty="0">
                <a:solidFill>
                  <a:srgbClr val="00B0F0"/>
                </a:solidFill>
              </a:rPr>
              <a:t>Nahezu die gesamte LF</a:t>
            </a:r>
            <a:r>
              <a:rPr lang="de-DE" b="1" dirty="0">
                <a:solidFill>
                  <a:srgbClr val="00B0F0"/>
                </a:solidFill>
              </a:rPr>
              <a:t> erhält dann dort diese Förderung</a:t>
            </a:r>
            <a:r>
              <a:rPr lang="de-DE" b="1" dirty="0"/>
              <a:t>…</a:t>
            </a:r>
          </a:p>
        </p:txBody>
      </p:sp>
    </p:spTree>
    <p:extLst>
      <p:ext uri="{BB962C8B-B14F-4D97-AF65-F5344CB8AC3E}">
        <p14:creationId xmlns:p14="http://schemas.microsoft.com/office/powerpoint/2010/main" val="8033871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E59BA63-9756-E038-A6E2-6D2695E4D07F}"/>
              </a:ext>
            </a:extLst>
          </p:cNvPr>
          <p:cNvPicPr>
            <a:picLocks noChangeAspect="1"/>
          </p:cNvPicPr>
          <p:nvPr/>
        </p:nvPicPr>
        <p:blipFill>
          <a:blip r:embed="rId2"/>
          <a:stretch>
            <a:fillRect/>
          </a:stretch>
        </p:blipFill>
        <p:spPr>
          <a:xfrm>
            <a:off x="1908107" y="1282498"/>
            <a:ext cx="7485526" cy="5575502"/>
          </a:xfrm>
          <a:prstGeom prst="rect">
            <a:avLst/>
          </a:prstGeom>
        </p:spPr>
      </p:pic>
      <p:sp>
        <p:nvSpPr>
          <p:cNvPr id="2" name="Textfeld 1">
            <a:extLst>
              <a:ext uri="{FF2B5EF4-FFF2-40B4-BE49-F238E27FC236}">
                <a16:creationId xmlns:a16="http://schemas.microsoft.com/office/drawing/2014/main" id="{1559ED4D-8F96-7373-903D-D2CDDCBF7077}"/>
              </a:ext>
            </a:extLst>
          </p:cNvPr>
          <p:cNvSpPr txBox="1"/>
          <p:nvPr/>
        </p:nvSpPr>
        <p:spPr>
          <a:xfrm>
            <a:off x="8416887" y="396607"/>
            <a:ext cx="3459296" cy="1015663"/>
          </a:xfrm>
          <a:prstGeom prst="rect">
            <a:avLst/>
          </a:prstGeom>
          <a:solidFill>
            <a:srgbClr val="FFFF00"/>
          </a:solidFill>
          <a:ln w="38100">
            <a:solidFill>
              <a:schemeClr val="tx1"/>
            </a:solidFill>
          </a:ln>
        </p:spPr>
        <p:txBody>
          <a:bodyPr wrap="square" rtlCol="0">
            <a:spAutoFit/>
          </a:bodyPr>
          <a:lstStyle/>
          <a:p>
            <a:r>
              <a:rPr lang="de-DE" sz="2000" b="1" dirty="0">
                <a:highlight>
                  <a:srgbClr val="FFFF00"/>
                </a:highlight>
              </a:rPr>
              <a:t>Das sind die erklärten Ziele der Umverteilungen lt. der Quelle BMEL „Evaluierung…“</a:t>
            </a:r>
          </a:p>
        </p:txBody>
      </p:sp>
      <p:sp>
        <p:nvSpPr>
          <p:cNvPr id="3" name="Textfeld 2">
            <a:extLst>
              <a:ext uri="{FF2B5EF4-FFF2-40B4-BE49-F238E27FC236}">
                <a16:creationId xmlns:a16="http://schemas.microsoft.com/office/drawing/2014/main" id="{55DF910C-4D01-8723-0683-8DEF6580B42F}"/>
              </a:ext>
            </a:extLst>
          </p:cNvPr>
          <p:cNvSpPr txBox="1"/>
          <p:nvPr/>
        </p:nvSpPr>
        <p:spPr>
          <a:xfrm>
            <a:off x="10036366" y="2555913"/>
            <a:ext cx="1839817" cy="1754326"/>
          </a:xfrm>
          <a:prstGeom prst="rect">
            <a:avLst/>
          </a:prstGeom>
          <a:solidFill>
            <a:srgbClr val="00B0F0"/>
          </a:solidFill>
        </p:spPr>
        <p:txBody>
          <a:bodyPr wrap="square" rtlCol="0">
            <a:spAutoFit/>
          </a:bodyPr>
          <a:lstStyle/>
          <a:p>
            <a:r>
              <a:rPr lang="de-DE" b="1" dirty="0"/>
              <a:t>… und das sind übrigens die </a:t>
            </a:r>
            <a:r>
              <a:rPr lang="de-DE" b="1" dirty="0">
                <a:solidFill>
                  <a:schemeClr val="bg2"/>
                </a:solidFill>
              </a:rPr>
              <a:t>Schwerpunkte als angedachte Empfänger der Umverteilung</a:t>
            </a:r>
          </a:p>
        </p:txBody>
      </p:sp>
      <p:sp>
        <p:nvSpPr>
          <p:cNvPr id="5" name="Pfeil: nach links 4">
            <a:extLst>
              <a:ext uri="{FF2B5EF4-FFF2-40B4-BE49-F238E27FC236}">
                <a16:creationId xmlns:a16="http://schemas.microsoft.com/office/drawing/2014/main" id="{2C6E63E3-AF5F-7116-9B86-E678A0346D0C}"/>
              </a:ext>
            </a:extLst>
          </p:cNvPr>
          <p:cNvSpPr/>
          <p:nvPr/>
        </p:nvSpPr>
        <p:spPr>
          <a:xfrm>
            <a:off x="9393633" y="2906718"/>
            <a:ext cx="510531" cy="70788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Pfeil: nach links 5">
            <a:extLst>
              <a:ext uri="{FF2B5EF4-FFF2-40B4-BE49-F238E27FC236}">
                <a16:creationId xmlns:a16="http://schemas.microsoft.com/office/drawing/2014/main" id="{D8BBB431-68F0-966C-BABF-9E44ECC97E52}"/>
              </a:ext>
            </a:extLst>
          </p:cNvPr>
          <p:cNvSpPr/>
          <p:nvPr/>
        </p:nvSpPr>
        <p:spPr>
          <a:xfrm>
            <a:off x="9525835" y="2555913"/>
            <a:ext cx="378329" cy="35080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 name="Gerader Verbinder 7">
            <a:extLst>
              <a:ext uri="{FF2B5EF4-FFF2-40B4-BE49-F238E27FC236}">
                <a16:creationId xmlns:a16="http://schemas.microsoft.com/office/drawing/2014/main" id="{61867FE6-E622-BDDF-D9C8-CDC6A3721961}"/>
              </a:ext>
            </a:extLst>
          </p:cNvPr>
          <p:cNvCxnSpPr>
            <a:cxnSpLocks/>
          </p:cNvCxnSpPr>
          <p:nvPr/>
        </p:nvCxnSpPr>
        <p:spPr>
          <a:xfrm>
            <a:off x="3283026" y="3387687"/>
            <a:ext cx="1399142"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1" name="Gerader Verbinder 10">
            <a:extLst>
              <a:ext uri="{FF2B5EF4-FFF2-40B4-BE49-F238E27FC236}">
                <a16:creationId xmlns:a16="http://schemas.microsoft.com/office/drawing/2014/main" id="{1E4D1E83-04E9-7049-3C6C-016AF4B6E52D}"/>
              </a:ext>
            </a:extLst>
          </p:cNvPr>
          <p:cNvCxnSpPr/>
          <p:nvPr/>
        </p:nvCxnSpPr>
        <p:spPr>
          <a:xfrm>
            <a:off x="4516916" y="2741464"/>
            <a:ext cx="881349" cy="0"/>
          </a:xfrm>
          <a:prstGeom prst="line">
            <a:avLst/>
          </a:prstGeom>
          <a:ln w="57150">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15" name="Gerader Verbinder 14">
            <a:extLst>
              <a:ext uri="{FF2B5EF4-FFF2-40B4-BE49-F238E27FC236}">
                <a16:creationId xmlns:a16="http://schemas.microsoft.com/office/drawing/2014/main" id="{4A1D2579-326D-9CA6-A471-331DED05BA51}"/>
              </a:ext>
            </a:extLst>
          </p:cNvPr>
          <p:cNvCxnSpPr/>
          <p:nvPr/>
        </p:nvCxnSpPr>
        <p:spPr>
          <a:xfrm>
            <a:off x="8648241" y="3363917"/>
            <a:ext cx="517793" cy="0"/>
          </a:xfrm>
          <a:prstGeom prst="line">
            <a:avLst/>
          </a:prstGeom>
          <a:ln w="57150">
            <a:solidFill>
              <a:srgbClr val="C00000"/>
            </a:solidFill>
          </a:ln>
        </p:spPr>
        <p:style>
          <a:lnRef idx="1">
            <a:schemeClr val="accent6"/>
          </a:lnRef>
          <a:fillRef idx="0">
            <a:schemeClr val="accent6"/>
          </a:fillRef>
          <a:effectRef idx="0">
            <a:schemeClr val="accent6"/>
          </a:effectRef>
          <a:fontRef idx="minor">
            <a:schemeClr val="tx1"/>
          </a:fontRef>
        </p:style>
      </p:cxnSp>
      <p:cxnSp>
        <p:nvCxnSpPr>
          <p:cNvPr id="17" name="Gerader Verbinder 16">
            <a:extLst>
              <a:ext uri="{FF2B5EF4-FFF2-40B4-BE49-F238E27FC236}">
                <a16:creationId xmlns:a16="http://schemas.microsoft.com/office/drawing/2014/main" id="{2B679A66-C748-36BD-E2EE-F9D13D6EA05A}"/>
              </a:ext>
            </a:extLst>
          </p:cNvPr>
          <p:cNvCxnSpPr/>
          <p:nvPr/>
        </p:nvCxnSpPr>
        <p:spPr>
          <a:xfrm>
            <a:off x="8747393" y="2750745"/>
            <a:ext cx="418641" cy="0"/>
          </a:xfrm>
          <a:prstGeom prst="line">
            <a:avLst/>
          </a:prstGeom>
          <a:ln w="38100">
            <a:solidFill>
              <a:srgbClr val="FF0000"/>
            </a:solidFill>
          </a:ln>
        </p:spPr>
        <p:style>
          <a:lnRef idx="1">
            <a:schemeClr val="accent6"/>
          </a:lnRef>
          <a:fillRef idx="0">
            <a:schemeClr val="accent6"/>
          </a:fillRef>
          <a:effectRef idx="0">
            <a:schemeClr val="accent6"/>
          </a:effectRef>
          <a:fontRef idx="minor">
            <a:schemeClr val="tx1"/>
          </a:fontRef>
        </p:style>
      </p:cxnSp>
      <p:sp>
        <p:nvSpPr>
          <p:cNvPr id="18" name="Trapezoid 17">
            <a:extLst>
              <a:ext uri="{FF2B5EF4-FFF2-40B4-BE49-F238E27FC236}">
                <a16:creationId xmlns:a16="http://schemas.microsoft.com/office/drawing/2014/main" id="{3A52850F-4039-AAC4-D08F-1F10DCDBC54E}"/>
              </a:ext>
            </a:extLst>
          </p:cNvPr>
          <p:cNvSpPr/>
          <p:nvPr/>
        </p:nvSpPr>
        <p:spPr>
          <a:xfrm rot="10800000">
            <a:off x="5875663" y="2808752"/>
            <a:ext cx="279094" cy="365292"/>
          </a:xfrm>
          <a:prstGeom prst="trapezoid">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19" name="Flussdiagramm: Verbinder 18">
            <a:extLst>
              <a:ext uri="{FF2B5EF4-FFF2-40B4-BE49-F238E27FC236}">
                <a16:creationId xmlns:a16="http://schemas.microsoft.com/office/drawing/2014/main" id="{13DCB8F1-C998-2632-B94B-B0EA19E80614}"/>
              </a:ext>
            </a:extLst>
          </p:cNvPr>
          <p:cNvSpPr/>
          <p:nvPr/>
        </p:nvSpPr>
        <p:spPr>
          <a:xfrm>
            <a:off x="5927076" y="3271115"/>
            <a:ext cx="198303" cy="185604"/>
          </a:xfrm>
          <a:prstGeom prst="flowChartConnector">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048981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A32CA81F-EA77-16A1-AFD9-7601DD1A1EFF}"/>
              </a:ext>
            </a:extLst>
          </p:cNvPr>
          <p:cNvPicPr>
            <a:picLocks noChangeAspect="1"/>
          </p:cNvPicPr>
          <p:nvPr/>
        </p:nvPicPr>
        <p:blipFill>
          <a:blip r:embed="rId2"/>
          <a:stretch>
            <a:fillRect/>
          </a:stretch>
        </p:blipFill>
        <p:spPr>
          <a:xfrm>
            <a:off x="1942652" y="85258"/>
            <a:ext cx="9716856" cy="6687483"/>
          </a:xfrm>
          <a:prstGeom prst="rect">
            <a:avLst/>
          </a:prstGeom>
        </p:spPr>
      </p:pic>
    </p:spTree>
    <p:extLst>
      <p:ext uri="{BB962C8B-B14F-4D97-AF65-F5344CB8AC3E}">
        <p14:creationId xmlns:p14="http://schemas.microsoft.com/office/powerpoint/2010/main" val="18052512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AB1FA07-D052-036D-09CD-5F8A441EA6AE}"/>
              </a:ext>
            </a:extLst>
          </p:cNvPr>
          <p:cNvPicPr>
            <a:picLocks noChangeAspect="1"/>
          </p:cNvPicPr>
          <p:nvPr/>
        </p:nvPicPr>
        <p:blipFill>
          <a:blip r:embed="rId2"/>
          <a:stretch>
            <a:fillRect/>
          </a:stretch>
        </p:blipFill>
        <p:spPr>
          <a:xfrm>
            <a:off x="71398" y="1820849"/>
            <a:ext cx="12144849" cy="4873190"/>
          </a:xfrm>
          <a:prstGeom prst="rect">
            <a:avLst/>
          </a:prstGeom>
        </p:spPr>
      </p:pic>
    </p:spTree>
    <p:extLst>
      <p:ext uri="{BB962C8B-B14F-4D97-AF65-F5344CB8AC3E}">
        <p14:creationId xmlns:p14="http://schemas.microsoft.com/office/powerpoint/2010/main" val="18014480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effectLst>
                  <a:outerShdw blurRad="38100" dist="38100" dir="2700000" algn="tl">
                    <a:srgbClr val="000000">
                      <a:alpha val="43137"/>
                    </a:srgbClr>
                  </a:outerShdw>
                </a:effectLst>
              </a:rPr>
              <a:t>Zurück zur Agrarförderung 2026</a:t>
            </a:r>
          </a:p>
        </p:txBody>
      </p:sp>
      <p:sp>
        <p:nvSpPr>
          <p:cNvPr id="4" name="Textfeld 3"/>
          <p:cNvSpPr txBox="1"/>
          <p:nvPr/>
        </p:nvSpPr>
        <p:spPr>
          <a:xfrm>
            <a:off x="1631373" y="5164282"/>
            <a:ext cx="9944100" cy="523220"/>
          </a:xfrm>
          <a:prstGeom prst="rect">
            <a:avLst/>
          </a:prstGeom>
          <a:noFill/>
        </p:spPr>
        <p:txBody>
          <a:bodyPr wrap="square" rtlCol="0">
            <a:spAutoFit/>
          </a:bodyPr>
          <a:lstStyle/>
          <a:p>
            <a:r>
              <a:rPr lang="de-DE" sz="2800" b="1" dirty="0"/>
              <a:t>Schwerpunkte: weitere Änderungen und Neuigkeiten / Hinweise</a:t>
            </a:r>
          </a:p>
        </p:txBody>
      </p:sp>
    </p:spTree>
    <p:extLst>
      <p:ext uri="{BB962C8B-B14F-4D97-AF65-F5344CB8AC3E}">
        <p14:creationId xmlns:p14="http://schemas.microsoft.com/office/powerpoint/2010/main" val="23800351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r Verbinder 5"/>
          <p:cNvCxnSpPr/>
          <p:nvPr/>
        </p:nvCxnSpPr>
        <p:spPr>
          <a:xfrm flipV="1">
            <a:off x="4033550" y="2126130"/>
            <a:ext cx="1589809" cy="20782"/>
          </a:xfrm>
          <a:prstGeom prst="line">
            <a:avLst/>
          </a:prstGeom>
          <a:ln w="57150"/>
        </p:spPr>
        <p:style>
          <a:lnRef idx="1">
            <a:schemeClr val="accent6"/>
          </a:lnRef>
          <a:fillRef idx="0">
            <a:schemeClr val="accent6"/>
          </a:fillRef>
          <a:effectRef idx="0">
            <a:schemeClr val="accent6"/>
          </a:effectRef>
          <a:fontRef idx="minor">
            <a:schemeClr val="tx1"/>
          </a:fontRef>
        </p:style>
      </p:cxnSp>
      <p:pic>
        <p:nvPicPr>
          <p:cNvPr id="3" name="Grafik 2">
            <a:extLst>
              <a:ext uri="{FF2B5EF4-FFF2-40B4-BE49-F238E27FC236}">
                <a16:creationId xmlns:a16="http://schemas.microsoft.com/office/drawing/2014/main" id="{12281048-661E-8917-A853-7D80084DA818}"/>
              </a:ext>
            </a:extLst>
          </p:cNvPr>
          <p:cNvPicPr>
            <a:picLocks noChangeAspect="1"/>
          </p:cNvPicPr>
          <p:nvPr/>
        </p:nvPicPr>
        <p:blipFill>
          <a:blip r:embed="rId2"/>
          <a:stretch>
            <a:fillRect/>
          </a:stretch>
        </p:blipFill>
        <p:spPr>
          <a:xfrm>
            <a:off x="3025282" y="1241504"/>
            <a:ext cx="8241735" cy="1325425"/>
          </a:xfrm>
          <a:prstGeom prst="rect">
            <a:avLst/>
          </a:prstGeom>
          <a:ln w="57150">
            <a:solidFill>
              <a:srgbClr val="0070C0"/>
            </a:solidFill>
          </a:ln>
        </p:spPr>
      </p:pic>
      <p:cxnSp>
        <p:nvCxnSpPr>
          <p:cNvPr id="7" name="Gerader Verbinder 6">
            <a:extLst>
              <a:ext uri="{FF2B5EF4-FFF2-40B4-BE49-F238E27FC236}">
                <a16:creationId xmlns:a16="http://schemas.microsoft.com/office/drawing/2014/main" id="{969CEBA0-36E1-0BE1-E3A3-0717F27E3DAE}"/>
              </a:ext>
            </a:extLst>
          </p:cNvPr>
          <p:cNvCxnSpPr/>
          <p:nvPr/>
        </p:nvCxnSpPr>
        <p:spPr>
          <a:xfrm>
            <a:off x="3537791" y="1663547"/>
            <a:ext cx="1090670"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9" name="Gerader Verbinder 8">
            <a:extLst>
              <a:ext uri="{FF2B5EF4-FFF2-40B4-BE49-F238E27FC236}">
                <a16:creationId xmlns:a16="http://schemas.microsoft.com/office/drawing/2014/main" id="{B86CD2D3-1BE5-F7FC-B409-FEC4224193A6}"/>
              </a:ext>
            </a:extLst>
          </p:cNvPr>
          <p:cNvCxnSpPr>
            <a:cxnSpLocks/>
          </p:cNvCxnSpPr>
          <p:nvPr/>
        </p:nvCxnSpPr>
        <p:spPr>
          <a:xfrm>
            <a:off x="8890611" y="2477418"/>
            <a:ext cx="616946" cy="0"/>
          </a:xfrm>
          <a:prstGeom prst="line">
            <a:avLst/>
          </a:prstGeom>
          <a:ln w="57150"/>
        </p:spPr>
        <p:style>
          <a:lnRef idx="1">
            <a:schemeClr val="accent6"/>
          </a:lnRef>
          <a:fillRef idx="0">
            <a:schemeClr val="accent6"/>
          </a:fillRef>
          <a:effectRef idx="0">
            <a:schemeClr val="accent6"/>
          </a:effectRef>
          <a:fontRef idx="minor">
            <a:schemeClr val="tx1"/>
          </a:fontRef>
        </p:style>
      </p:cxnSp>
      <p:pic>
        <p:nvPicPr>
          <p:cNvPr id="13" name="Grafik 12">
            <a:extLst>
              <a:ext uri="{FF2B5EF4-FFF2-40B4-BE49-F238E27FC236}">
                <a16:creationId xmlns:a16="http://schemas.microsoft.com/office/drawing/2014/main" id="{D1EEF43D-74E8-9580-B960-B0059F8E39A2}"/>
              </a:ext>
            </a:extLst>
          </p:cNvPr>
          <p:cNvPicPr>
            <a:picLocks noChangeAspect="1"/>
          </p:cNvPicPr>
          <p:nvPr/>
        </p:nvPicPr>
        <p:blipFill>
          <a:blip r:embed="rId3"/>
          <a:stretch>
            <a:fillRect/>
          </a:stretch>
        </p:blipFill>
        <p:spPr>
          <a:xfrm>
            <a:off x="724827" y="2710965"/>
            <a:ext cx="4243780" cy="3898653"/>
          </a:xfrm>
          <a:prstGeom prst="rect">
            <a:avLst/>
          </a:prstGeom>
        </p:spPr>
      </p:pic>
      <p:pic>
        <p:nvPicPr>
          <p:cNvPr id="15" name="Grafik 14">
            <a:extLst>
              <a:ext uri="{FF2B5EF4-FFF2-40B4-BE49-F238E27FC236}">
                <a16:creationId xmlns:a16="http://schemas.microsoft.com/office/drawing/2014/main" id="{1C4D91F1-97BA-57DF-9595-2317807735AD}"/>
              </a:ext>
            </a:extLst>
          </p:cNvPr>
          <p:cNvPicPr>
            <a:picLocks noChangeAspect="1"/>
          </p:cNvPicPr>
          <p:nvPr/>
        </p:nvPicPr>
        <p:blipFill>
          <a:blip r:embed="rId4"/>
          <a:stretch>
            <a:fillRect/>
          </a:stretch>
        </p:blipFill>
        <p:spPr>
          <a:xfrm>
            <a:off x="5450155" y="2739284"/>
            <a:ext cx="5053824" cy="3870334"/>
          </a:xfrm>
          <a:prstGeom prst="rect">
            <a:avLst/>
          </a:prstGeom>
        </p:spPr>
      </p:pic>
    </p:spTree>
    <p:extLst>
      <p:ext uri="{BB962C8B-B14F-4D97-AF65-F5344CB8AC3E}">
        <p14:creationId xmlns:p14="http://schemas.microsoft.com/office/powerpoint/2010/main" val="24730430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r Verbinder 5"/>
          <p:cNvCxnSpPr/>
          <p:nvPr/>
        </p:nvCxnSpPr>
        <p:spPr>
          <a:xfrm flipV="1">
            <a:off x="7658100" y="2379518"/>
            <a:ext cx="1589809" cy="20782"/>
          </a:xfrm>
          <a:prstGeom prst="line">
            <a:avLst/>
          </a:prstGeom>
          <a:ln w="57150"/>
        </p:spPr>
        <p:style>
          <a:lnRef idx="1">
            <a:schemeClr val="accent6"/>
          </a:lnRef>
          <a:fillRef idx="0">
            <a:schemeClr val="accent6"/>
          </a:fillRef>
          <a:effectRef idx="0">
            <a:schemeClr val="accent6"/>
          </a:effectRef>
          <a:fontRef idx="minor">
            <a:schemeClr val="tx1"/>
          </a:fontRef>
        </p:style>
      </p:cxnSp>
      <p:pic>
        <p:nvPicPr>
          <p:cNvPr id="3" name="Grafik 2">
            <a:extLst>
              <a:ext uri="{FF2B5EF4-FFF2-40B4-BE49-F238E27FC236}">
                <a16:creationId xmlns:a16="http://schemas.microsoft.com/office/drawing/2014/main" id="{49C68149-1B6B-F28F-B478-C95C9F06C146}"/>
              </a:ext>
            </a:extLst>
          </p:cNvPr>
          <p:cNvPicPr>
            <a:picLocks noChangeAspect="1"/>
          </p:cNvPicPr>
          <p:nvPr/>
        </p:nvPicPr>
        <p:blipFill>
          <a:blip r:embed="rId2"/>
          <a:stretch>
            <a:fillRect/>
          </a:stretch>
        </p:blipFill>
        <p:spPr>
          <a:xfrm>
            <a:off x="440676" y="2940258"/>
            <a:ext cx="4867777" cy="3010533"/>
          </a:xfrm>
          <a:prstGeom prst="rect">
            <a:avLst/>
          </a:prstGeom>
        </p:spPr>
      </p:pic>
      <p:pic>
        <p:nvPicPr>
          <p:cNvPr id="5" name="Grafik 4">
            <a:extLst>
              <a:ext uri="{FF2B5EF4-FFF2-40B4-BE49-F238E27FC236}">
                <a16:creationId xmlns:a16="http://schemas.microsoft.com/office/drawing/2014/main" id="{898E4A11-212D-9961-D158-D0D543E5D859}"/>
              </a:ext>
            </a:extLst>
          </p:cNvPr>
          <p:cNvPicPr>
            <a:picLocks noChangeAspect="1"/>
          </p:cNvPicPr>
          <p:nvPr/>
        </p:nvPicPr>
        <p:blipFill>
          <a:blip r:embed="rId3"/>
          <a:stretch>
            <a:fillRect/>
          </a:stretch>
        </p:blipFill>
        <p:spPr>
          <a:xfrm>
            <a:off x="7026768" y="542033"/>
            <a:ext cx="4078234" cy="6315967"/>
          </a:xfrm>
          <a:prstGeom prst="rect">
            <a:avLst/>
          </a:prstGeom>
        </p:spPr>
      </p:pic>
      <p:cxnSp>
        <p:nvCxnSpPr>
          <p:cNvPr id="4" name="Gerader Verbinder 3">
            <a:extLst>
              <a:ext uri="{FF2B5EF4-FFF2-40B4-BE49-F238E27FC236}">
                <a16:creationId xmlns:a16="http://schemas.microsoft.com/office/drawing/2014/main" id="{B45A298D-589E-020F-98A4-6E627C756515}"/>
              </a:ext>
            </a:extLst>
          </p:cNvPr>
          <p:cNvCxnSpPr/>
          <p:nvPr/>
        </p:nvCxnSpPr>
        <p:spPr>
          <a:xfrm flipV="1">
            <a:off x="7116896" y="5860973"/>
            <a:ext cx="3338111" cy="997027"/>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7" name="Textfeld 6">
            <a:extLst>
              <a:ext uri="{FF2B5EF4-FFF2-40B4-BE49-F238E27FC236}">
                <a16:creationId xmlns:a16="http://schemas.microsoft.com/office/drawing/2014/main" id="{30504130-9DAA-6AD7-72CF-39ACD77C7258}"/>
              </a:ext>
            </a:extLst>
          </p:cNvPr>
          <p:cNvSpPr txBox="1"/>
          <p:nvPr/>
        </p:nvSpPr>
        <p:spPr>
          <a:xfrm>
            <a:off x="4549966" y="6027003"/>
            <a:ext cx="2346593" cy="830997"/>
          </a:xfrm>
          <a:prstGeom prst="rect">
            <a:avLst/>
          </a:prstGeom>
          <a:solidFill>
            <a:srgbClr val="FFFF00"/>
          </a:solidFill>
          <a:ln w="38100">
            <a:solidFill>
              <a:schemeClr val="tx1"/>
            </a:solidFill>
          </a:ln>
        </p:spPr>
        <p:txBody>
          <a:bodyPr wrap="square" rtlCol="0">
            <a:spAutoFit/>
          </a:bodyPr>
          <a:lstStyle/>
          <a:p>
            <a:r>
              <a:rPr lang="de-DE" sz="2400" b="1" dirty="0"/>
              <a:t>Geändert ab 2026 </a:t>
            </a:r>
            <a:r>
              <a:rPr lang="de-DE" dirty="0">
                <a:sym typeface="Wingdings" panose="05000000000000000000" pitchFamily="2" charset="2"/>
              </a:rPr>
              <a:t></a:t>
            </a:r>
            <a:endParaRPr lang="de-DE" dirty="0"/>
          </a:p>
        </p:txBody>
      </p:sp>
    </p:spTree>
    <p:extLst>
      <p:ext uri="{BB962C8B-B14F-4D97-AF65-F5344CB8AC3E}">
        <p14:creationId xmlns:p14="http://schemas.microsoft.com/office/powerpoint/2010/main" val="1560017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032641" y="1947042"/>
            <a:ext cx="9635359" cy="4069442"/>
          </a:xfrm>
        </p:spPr>
        <p:txBody>
          <a:bodyPr/>
          <a:lstStyle/>
          <a:p>
            <a:pPr algn="just"/>
            <a:r>
              <a:rPr lang="de-DE" b="1" u="sng" dirty="0">
                <a:solidFill>
                  <a:srgbClr val="C00000"/>
                </a:solidFill>
              </a:rPr>
              <a:t>Geändert ab 01.01.2026:</a:t>
            </a:r>
          </a:p>
          <a:p>
            <a:pPr marL="342900" indent="-342900" algn="just">
              <a:buFontTx/>
              <a:buChar char="-"/>
            </a:pPr>
            <a:r>
              <a:rPr lang="de-DE" sz="4000" b="1" u="sng" dirty="0">
                <a:solidFill>
                  <a:srgbClr val="FF0000"/>
                </a:solidFill>
              </a:rPr>
              <a:t>neue</a:t>
            </a:r>
            <a:r>
              <a:rPr lang="de-DE" sz="4000" dirty="0"/>
              <a:t> </a:t>
            </a:r>
            <a:r>
              <a:rPr lang="de-DE" dirty="0"/>
              <a:t>Struktur im Amt 83 </a:t>
            </a:r>
          </a:p>
        </p:txBody>
      </p:sp>
      <p:pic>
        <p:nvPicPr>
          <p:cNvPr id="4" name="Grafik 3">
            <a:extLst>
              <a:ext uri="{FF2B5EF4-FFF2-40B4-BE49-F238E27FC236}">
                <a16:creationId xmlns:a16="http://schemas.microsoft.com/office/drawing/2014/main" id="{E029F1F5-CB72-AA12-EC8F-B2A485EC8429}"/>
              </a:ext>
            </a:extLst>
          </p:cNvPr>
          <p:cNvPicPr>
            <a:picLocks noChangeAspect="1"/>
          </p:cNvPicPr>
          <p:nvPr/>
        </p:nvPicPr>
        <p:blipFill>
          <a:blip r:embed="rId2"/>
          <a:stretch>
            <a:fillRect/>
          </a:stretch>
        </p:blipFill>
        <p:spPr>
          <a:xfrm>
            <a:off x="6472495" y="77118"/>
            <a:ext cx="2208797" cy="6703764"/>
          </a:xfrm>
          <a:prstGeom prst="rect">
            <a:avLst/>
          </a:prstGeom>
          <a:ln w="76200">
            <a:solidFill>
              <a:schemeClr val="accent3">
                <a:lumMod val="60000"/>
                <a:lumOff val="40000"/>
              </a:schemeClr>
            </a:solidFill>
          </a:ln>
        </p:spPr>
      </p:pic>
      <p:pic>
        <p:nvPicPr>
          <p:cNvPr id="5" name="Grafik 4">
            <a:extLst>
              <a:ext uri="{FF2B5EF4-FFF2-40B4-BE49-F238E27FC236}">
                <a16:creationId xmlns:a16="http://schemas.microsoft.com/office/drawing/2014/main" id="{92C177E1-B3DE-4152-CBD7-F699D7CDCA69}"/>
              </a:ext>
            </a:extLst>
          </p:cNvPr>
          <p:cNvPicPr>
            <a:picLocks noChangeAspect="1"/>
          </p:cNvPicPr>
          <p:nvPr/>
        </p:nvPicPr>
        <p:blipFill>
          <a:blip r:embed="rId3"/>
          <a:stretch>
            <a:fillRect/>
          </a:stretch>
        </p:blipFill>
        <p:spPr>
          <a:xfrm>
            <a:off x="1012450" y="3238959"/>
            <a:ext cx="4495983" cy="3256182"/>
          </a:xfrm>
          <a:prstGeom prst="rect">
            <a:avLst/>
          </a:prstGeom>
        </p:spPr>
      </p:pic>
    </p:spTree>
    <p:extLst>
      <p:ext uri="{BB962C8B-B14F-4D97-AF65-F5344CB8AC3E}">
        <p14:creationId xmlns:p14="http://schemas.microsoft.com/office/powerpoint/2010/main" val="39184027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2310054" y="1473885"/>
            <a:ext cx="7117112" cy="5186688"/>
          </a:xfrm>
          <a:prstGeom prst="rect">
            <a:avLst/>
          </a:prstGeom>
        </p:spPr>
      </p:pic>
      <p:cxnSp>
        <p:nvCxnSpPr>
          <p:cNvPr id="6" name="Gerader Verbinder 5"/>
          <p:cNvCxnSpPr/>
          <p:nvPr/>
        </p:nvCxnSpPr>
        <p:spPr>
          <a:xfrm flipV="1">
            <a:off x="7658100" y="2379518"/>
            <a:ext cx="1589809" cy="20782"/>
          </a:xfrm>
          <a:prstGeom prst="line">
            <a:avLst/>
          </a:prstGeom>
          <a:ln w="571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2314398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25769" y="290786"/>
            <a:ext cx="6949409" cy="5708443"/>
          </a:xfrm>
          <a:prstGeom prst="rect">
            <a:avLst/>
          </a:prstGeom>
        </p:spPr>
      </p:pic>
      <p:cxnSp>
        <p:nvCxnSpPr>
          <p:cNvPr id="5" name="Gerader Verbinder 4"/>
          <p:cNvCxnSpPr/>
          <p:nvPr/>
        </p:nvCxnSpPr>
        <p:spPr>
          <a:xfrm>
            <a:off x="2369127" y="1444337"/>
            <a:ext cx="540328"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7" name="Gerader Verbinder 6"/>
          <p:cNvCxnSpPr/>
          <p:nvPr/>
        </p:nvCxnSpPr>
        <p:spPr>
          <a:xfrm>
            <a:off x="426027" y="1714500"/>
            <a:ext cx="6047509"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9" name="Gerader Verbinder 8"/>
          <p:cNvCxnSpPr>
            <a:cxnSpLocks/>
          </p:cNvCxnSpPr>
          <p:nvPr/>
        </p:nvCxnSpPr>
        <p:spPr>
          <a:xfrm>
            <a:off x="1196080" y="4387467"/>
            <a:ext cx="820007"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5" name="Gerader Verbinder 14"/>
          <p:cNvCxnSpPr/>
          <p:nvPr/>
        </p:nvCxnSpPr>
        <p:spPr>
          <a:xfrm flipV="1">
            <a:off x="904009" y="5727228"/>
            <a:ext cx="852054" cy="10391"/>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6" name="Gerader Verbinder 5"/>
          <p:cNvCxnSpPr/>
          <p:nvPr/>
        </p:nvCxnSpPr>
        <p:spPr>
          <a:xfrm>
            <a:off x="457200" y="1433946"/>
            <a:ext cx="893618" cy="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3" name="Textfeld 2"/>
          <p:cNvSpPr txBox="1"/>
          <p:nvPr/>
        </p:nvSpPr>
        <p:spPr>
          <a:xfrm>
            <a:off x="8780318" y="4648094"/>
            <a:ext cx="2847109" cy="523220"/>
          </a:xfrm>
          <a:prstGeom prst="rect">
            <a:avLst/>
          </a:prstGeom>
          <a:solidFill>
            <a:srgbClr val="FFFF00"/>
          </a:solidFill>
        </p:spPr>
        <p:txBody>
          <a:bodyPr wrap="square" rtlCol="0">
            <a:spAutoFit/>
          </a:bodyPr>
          <a:lstStyle/>
          <a:p>
            <a:r>
              <a:rPr lang="de-DE" sz="2800" b="1" dirty="0" err="1"/>
              <a:t>Altgras</a:t>
            </a:r>
            <a:r>
              <a:rPr lang="de-DE" sz="2800" b="1" dirty="0"/>
              <a:t> / ÖR 1d</a:t>
            </a:r>
          </a:p>
        </p:txBody>
      </p:sp>
      <p:sp>
        <p:nvSpPr>
          <p:cNvPr id="4" name="Pfeil nach links 3"/>
          <p:cNvSpPr/>
          <p:nvPr/>
        </p:nvSpPr>
        <p:spPr>
          <a:xfrm>
            <a:off x="7175178" y="4648094"/>
            <a:ext cx="1438886" cy="672051"/>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8" name="Textfeld 7"/>
          <p:cNvSpPr txBox="1"/>
          <p:nvPr/>
        </p:nvSpPr>
        <p:spPr>
          <a:xfrm>
            <a:off x="8707582" y="3099769"/>
            <a:ext cx="2836718" cy="830997"/>
          </a:xfrm>
          <a:prstGeom prst="rect">
            <a:avLst/>
          </a:prstGeom>
          <a:solidFill>
            <a:srgbClr val="FFFF00"/>
          </a:solidFill>
        </p:spPr>
        <p:txBody>
          <a:bodyPr wrap="square" rtlCol="0">
            <a:spAutoFit/>
          </a:bodyPr>
          <a:lstStyle/>
          <a:p>
            <a:r>
              <a:rPr lang="de-DE" sz="2400" b="1" dirty="0"/>
              <a:t>Freiwillige Stilllegung / </a:t>
            </a:r>
            <a:r>
              <a:rPr lang="de-DE" sz="2400" b="1" dirty="0" err="1"/>
              <a:t>Öko</a:t>
            </a:r>
            <a:r>
              <a:rPr lang="de-DE" sz="2400" b="1" dirty="0"/>
              <a:t> 1a</a:t>
            </a:r>
          </a:p>
        </p:txBody>
      </p:sp>
      <p:sp>
        <p:nvSpPr>
          <p:cNvPr id="10" name="Pfeil nach links 9"/>
          <p:cNvSpPr/>
          <p:nvPr/>
        </p:nvSpPr>
        <p:spPr>
          <a:xfrm>
            <a:off x="7175178" y="3200400"/>
            <a:ext cx="1366149" cy="730366"/>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2" name="Textfeld 11"/>
          <p:cNvSpPr txBox="1"/>
          <p:nvPr/>
        </p:nvSpPr>
        <p:spPr>
          <a:xfrm>
            <a:off x="8853055" y="5476009"/>
            <a:ext cx="2774372" cy="523220"/>
          </a:xfrm>
          <a:prstGeom prst="rect">
            <a:avLst/>
          </a:prstGeom>
          <a:solidFill>
            <a:srgbClr val="FFFF00"/>
          </a:solidFill>
        </p:spPr>
        <p:txBody>
          <a:bodyPr wrap="square" rtlCol="0">
            <a:spAutoFit/>
          </a:bodyPr>
          <a:lstStyle/>
          <a:p>
            <a:r>
              <a:rPr lang="de-DE" sz="2800" b="1" dirty="0"/>
              <a:t>Agroforstsysteme</a:t>
            </a:r>
          </a:p>
        </p:txBody>
      </p:sp>
      <p:sp>
        <p:nvSpPr>
          <p:cNvPr id="13" name="Pfeil nach links 12"/>
          <p:cNvSpPr/>
          <p:nvPr/>
        </p:nvSpPr>
        <p:spPr>
          <a:xfrm>
            <a:off x="7175178" y="5431086"/>
            <a:ext cx="1480449" cy="741113"/>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85F75765-8EE4-BD96-C090-BBDFE650572B}"/>
              </a:ext>
            </a:extLst>
          </p:cNvPr>
          <p:cNvSpPr txBox="1"/>
          <p:nvPr/>
        </p:nvSpPr>
        <p:spPr>
          <a:xfrm>
            <a:off x="426026" y="1850834"/>
            <a:ext cx="8773058" cy="461665"/>
          </a:xfrm>
          <a:prstGeom prst="rect">
            <a:avLst/>
          </a:prstGeom>
          <a:solidFill>
            <a:srgbClr val="FFFF00"/>
          </a:solidFill>
        </p:spPr>
        <p:txBody>
          <a:bodyPr wrap="square" rtlCol="0">
            <a:spAutoFit/>
          </a:bodyPr>
          <a:lstStyle/>
          <a:p>
            <a:r>
              <a:rPr lang="de-DE" sz="2400" b="1" dirty="0">
                <a:solidFill>
                  <a:srgbClr val="00B0F0"/>
                </a:solidFill>
              </a:rPr>
              <a:t>Erste Informationen des MLEUV zum Thema Änderungen ab 2026:</a:t>
            </a:r>
          </a:p>
        </p:txBody>
      </p:sp>
      <p:cxnSp>
        <p:nvCxnSpPr>
          <p:cNvPr id="17" name="Gerader Verbinder 16">
            <a:extLst>
              <a:ext uri="{FF2B5EF4-FFF2-40B4-BE49-F238E27FC236}">
                <a16:creationId xmlns:a16="http://schemas.microsoft.com/office/drawing/2014/main" id="{490EFA3A-66A9-7506-DD78-8409405C931B}"/>
              </a:ext>
            </a:extLst>
          </p:cNvPr>
          <p:cNvCxnSpPr/>
          <p:nvPr/>
        </p:nvCxnSpPr>
        <p:spPr>
          <a:xfrm>
            <a:off x="6096000" y="5056742"/>
            <a:ext cx="712424" cy="0"/>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19" name="Gerader Verbinder 18">
            <a:extLst>
              <a:ext uri="{FF2B5EF4-FFF2-40B4-BE49-F238E27FC236}">
                <a16:creationId xmlns:a16="http://schemas.microsoft.com/office/drawing/2014/main" id="{40B551DE-DFC1-2672-33F8-9DA84947F3AB}"/>
              </a:ext>
            </a:extLst>
          </p:cNvPr>
          <p:cNvCxnSpPr/>
          <p:nvPr/>
        </p:nvCxnSpPr>
        <p:spPr>
          <a:xfrm>
            <a:off x="6268598" y="5320145"/>
            <a:ext cx="539826" cy="0"/>
          </a:xfrm>
          <a:prstGeom prst="line">
            <a:avLst/>
          </a:prstGeom>
          <a:ln w="3810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2501263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F6D1949E-294E-5CD8-6291-6EA343D8CAA7}"/>
              </a:ext>
            </a:extLst>
          </p:cNvPr>
          <p:cNvSpPr txBox="1"/>
          <p:nvPr/>
        </p:nvSpPr>
        <p:spPr>
          <a:xfrm>
            <a:off x="1410159" y="2754217"/>
            <a:ext cx="8328752" cy="1384995"/>
          </a:xfrm>
          <a:prstGeom prst="rect">
            <a:avLst/>
          </a:prstGeom>
          <a:solidFill>
            <a:srgbClr val="FFFF00"/>
          </a:solidFill>
        </p:spPr>
        <p:txBody>
          <a:bodyPr wrap="square" rtlCol="0">
            <a:spAutoFit/>
          </a:bodyPr>
          <a:lstStyle/>
          <a:p>
            <a:r>
              <a:rPr lang="de-DE" sz="2800" b="1" dirty="0"/>
              <a:t>Das war so nicht leicht verständlich und daher kurze Ausführungen zur besseren Veranschaulichung auf den folgenden Folien:</a:t>
            </a:r>
          </a:p>
        </p:txBody>
      </p:sp>
    </p:spTree>
    <p:extLst>
      <p:ext uri="{BB962C8B-B14F-4D97-AF65-F5344CB8AC3E}">
        <p14:creationId xmlns:p14="http://schemas.microsoft.com/office/powerpoint/2010/main" val="12524945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1549583" y="1246910"/>
            <a:ext cx="9873862" cy="2292147"/>
          </a:xfrm>
          <a:prstGeom prst="rect">
            <a:avLst/>
          </a:prstGeom>
        </p:spPr>
      </p:pic>
      <p:pic>
        <p:nvPicPr>
          <p:cNvPr id="4" name="Grafik 3"/>
          <p:cNvPicPr>
            <a:picLocks noChangeAspect="1"/>
          </p:cNvPicPr>
          <p:nvPr/>
        </p:nvPicPr>
        <p:blipFill>
          <a:blip r:embed="rId3"/>
          <a:stretch>
            <a:fillRect/>
          </a:stretch>
        </p:blipFill>
        <p:spPr>
          <a:xfrm>
            <a:off x="1549582" y="3945447"/>
            <a:ext cx="9905025" cy="2174798"/>
          </a:xfrm>
          <a:prstGeom prst="rect">
            <a:avLst/>
          </a:prstGeom>
        </p:spPr>
      </p:pic>
      <p:cxnSp>
        <p:nvCxnSpPr>
          <p:cNvPr id="6" name="Gerader Verbinder 5"/>
          <p:cNvCxnSpPr/>
          <p:nvPr/>
        </p:nvCxnSpPr>
        <p:spPr>
          <a:xfrm>
            <a:off x="3408218" y="3304309"/>
            <a:ext cx="1361209" cy="0"/>
          </a:xfrm>
          <a:prstGeom prst="line">
            <a:avLst/>
          </a:prstGeom>
          <a:ln w="57150"/>
        </p:spPr>
        <p:style>
          <a:lnRef idx="1">
            <a:schemeClr val="accent5"/>
          </a:lnRef>
          <a:fillRef idx="0">
            <a:schemeClr val="accent5"/>
          </a:fillRef>
          <a:effectRef idx="0">
            <a:schemeClr val="accent5"/>
          </a:effectRef>
          <a:fontRef idx="minor">
            <a:schemeClr val="tx1"/>
          </a:fontRef>
        </p:style>
      </p:cxnSp>
      <p:cxnSp>
        <p:nvCxnSpPr>
          <p:cNvPr id="8" name="Gerader Verbinder 7"/>
          <p:cNvCxnSpPr/>
          <p:nvPr/>
        </p:nvCxnSpPr>
        <p:spPr>
          <a:xfrm flipV="1">
            <a:off x="5569527" y="5860473"/>
            <a:ext cx="1101437" cy="10391"/>
          </a:xfrm>
          <a:prstGeom prst="line">
            <a:avLst/>
          </a:prstGeom>
          <a:ln w="57150"/>
        </p:spPr>
        <p:style>
          <a:lnRef idx="1">
            <a:schemeClr val="accent5"/>
          </a:lnRef>
          <a:fillRef idx="0">
            <a:schemeClr val="accent5"/>
          </a:fillRef>
          <a:effectRef idx="0">
            <a:schemeClr val="accent5"/>
          </a:effectRef>
          <a:fontRef idx="minor">
            <a:schemeClr val="tx1"/>
          </a:fontRef>
        </p:style>
      </p:cxnSp>
      <p:sp>
        <p:nvSpPr>
          <p:cNvPr id="9" name="Textfeld 8"/>
          <p:cNvSpPr txBox="1"/>
          <p:nvPr/>
        </p:nvSpPr>
        <p:spPr>
          <a:xfrm>
            <a:off x="426027" y="2192482"/>
            <a:ext cx="1018309" cy="523220"/>
          </a:xfrm>
          <a:prstGeom prst="rect">
            <a:avLst/>
          </a:prstGeom>
          <a:solidFill>
            <a:srgbClr val="FFFF00"/>
          </a:solidFill>
        </p:spPr>
        <p:txBody>
          <a:bodyPr wrap="square" rtlCol="0">
            <a:spAutoFit/>
          </a:bodyPr>
          <a:lstStyle/>
          <a:p>
            <a:r>
              <a:rPr lang="de-DE" sz="2800" b="1" dirty="0"/>
              <a:t>Neu:</a:t>
            </a:r>
          </a:p>
        </p:txBody>
      </p:sp>
      <p:sp>
        <p:nvSpPr>
          <p:cNvPr id="10" name="Textfeld 9"/>
          <p:cNvSpPr txBox="1"/>
          <p:nvPr/>
        </p:nvSpPr>
        <p:spPr>
          <a:xfrm>
            <a:off x="561109" y="4582391"/>
            <a:ext cx="883227" cy="523220"/>
          </a:xfrm>
          <a:prstGeom prst="rect">
            <a:avLst/>
          </a:prstGeom>
          <a:solidFill>
            <a:srgbClr val="FFFF00"/>
          </a:solidFill>
        </p:spPr>
        <p:txBody>
          <a:bodyPr wrap="square" rtlCol="0">
            <a:spAutoFit/>
          </a:bodyPr>
          <a:lstStyle/>
          <a:p>
            <a:r>
              <a:rPr lang="de-DE" sz="2800" b="1" dirty="0"/>
              <a:t>Alt:</a:t>
            </a:r>
          </a:p>
        </p:txBody>
      </p:sp>
    </p:spTree>
    <p:extLst>
      <p:ext uri="{BB962C8B-B14F-4D97-AF65-F5344CB8AC3E}">
        <p14:creationId xmlns:p14="http://schemas.microsoft.com/office/powerpoint/2010/main" val="41345731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948292" y="137653"/>
            <a:ext cx="6258798" cy="6582694"/>
          </a:xfrm>
          <a:prstGeom prst="rect">
            <a:avLst/>
          </a:prstGeom>
        </p:spPr>
      </p:pic>
      <p:sp>
        <p:nvSpPr>
          <p:cNvPr id="3" name="Trapezoid 2">
            <a:extLst>
              <a:ext uri="{FF2B5EF4-FFF2-40B4-BE49-F238E27FC236}">
                <a16:creationId xmlns:a16="http://schemas.microsoft.com/office/drawing/2014/main" id="{6124A6D3-4600-8802-2F0A-8534C33B60FC}"/>
              </a:ext>
            </a:extLst>
          </p:cNvPr>
          <p:cNvSpPr/>
          <p:nvPr/>
        </p:nvSpPr>
        <p:spPr>
          <a:xfrm rot="10800000">
            <a:off x="8593157" y="4880472"/>
            <a:ext cx="826265" cy="1156771"/>
          </a:xfrm>
          <a:prstGeom prst="trapezoid">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4" name="Flussdiagramm: Verbinder 3">
            <a:extLst>
              <a:ext uri="{FF2B5EF4-FFF2-40B4-BE49-F238E27FC236}">
                <a16:creationId xmlns:a16="http://schemas.microsoft.com/office/drawing/2014/main" id="{C1538DF2-CB43-F44B-9CBF-BF7CAB05496A}"/>
              </a:ext>
            </a:extLst>
          </p:cNvPr>
          <p:cNvSpPr/>
          <p:nvPr/>
        </p:nvSpPr>
        <p:spPr>
          <a:xfrm>
            <a:off x="8835528" y="6257581"/>
            <a:ext cx="495759" cy="462766"/>
          </a:xfrm>
          <a:prstGeom prst="flowChartConnector">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BEAC2594-AD04-F1C5-B041-74E682020920}"/>
              </a:ext>
            </a:extLst>
          </p:cNvPr>
          <p:cNvSpPr txBox="1"/>
          <p:nvPr/>
        </p:nvSpPr>
        <p:spPr>
          <a:xfrm>
            <a:off x="9738911" y="4880472"/>
            <a:ext cx="2049137" cy="1200329"/>
          </a:xfrm>
          <a:prstGeom prst="rect">
            <a:avLst/>
          </a:prstGeom>
          <a:noFill/>
        </p:spPr>
        <p:txBody>
          <a:bodyPr wrap="square" rtlCol="0">
            <a:spAutoFit/>
          </a:bodyPr>
          <a:lstStyle/>
          <a:p>
            <a:r>
              <a:rPr lang="de-DE" sz="2400" b="1" dirty="0"/>
              <a:t>Nr. 1.1.2 ist der neue Verweis…</a:t>
            </a:r>
          </a:p>
        </p:txBody>
      </p:sp>
      <p:cxnSp>
        <p:nvCxnSpPr>
          <p:cNvPr id="7" name="Gerader Verbinder 6">
            <a:extLst>
              <a:ext uri="{FF2B5EF4-FFF2-40B4-BE49-F238E27FC236}">
                <a16:creationId xmlns:a16="http://schemas.microsoft.com/office/drawing/2014/main" id="{6AA0E44F-675F-2D93-6433-AFF822F0BEC7}"/>
              </a:ext>
            </a:extLst>
          </p:cNvPr>
          <p:cNvCxnSpPr/>
          <p:nvPr/>
        </p:nvCxnSpPr>
        <p:spPr>
          <a:xfrm>
            <a:off x="6356733" y="2610998"/>
            <a:ext cx="616944"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9" name="Gerader Verbinder 8">
            <a:extLst>
              <a:ext uri="{FF2B5EF4-FFF2-40B4-BE49-F238E27FC236}">
                <a16:creationId xmlns:a16="http://schemas.microsoft.com/office/drawing/2014/main" id="{A8F5EC40-D2A2-C3B4-D7B6-40C454B276A4}"/>
              </a:ext>
            </a:extLst>
          </p:cNvPr>
          <p:cNvCxnSpPr/>
          <p:nvPr/>
        </p:nvCxnSpPr>
        <p:spPr>
          <a:xfrm>
            <a:off x="4494882" y="4693186"/>
            <a:ext cx="1751682"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1" name="Gerader Verbinder 10">
            <a:extLst>
              <a:ext uri="{FF2B5EF4-FFF2-40B4-BE49-F238E27FC236}">
                <a16:creationId xmlns:a16="http://schemas.microsoft.com/office/drawing/2014/main" id="{A92B6E1D-FD93-09E4-0162-E75750F3CC45}"/>
              </a:ext>
            </a:extLst>
          </p:cNvPr>
          <p:cNvCxnSpPr/>
          <p:nvPr/>
        </p:nvCxnSpPr>
        <p:spPr>
          <a:xfrm>
            <a:off x="3029639" y="4880472"/>
            <a:ext cx="760163" cy="0"/>
          </a:xfrm>
          <a:prstGeom prst="line">
            <a:avLst/>
          </a:prstGeom>
          <a:ln w="571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2347907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2C8F446-C662-822C-7AD9-5A32F232E3EF}"/>
              </a:ext>
            </a:extLst>
          </p:cNvPr>
          <p:cNvPicPr>
            <a:picLocks noChangeAspect="1"/>
          </p:cNvPicPr>
          <p:nvPr/>
        </p:nvPicPr>
        <p:blipFill>
          <a:blip r:embed="rId2"/>
          <a:stretch>
            <a:fillRect/>
          </a:stretch>
        </p:blipFill>
        <p:spPr>
          <a:xfrm>
            <a:off x="2015686" y="1254566"/>
            <a:ext cx="7220540" cy="5432171"/>
          </a:xfrm>
          <a:prstGeom prst="rect">
            <a:avLst/>
          </a:prstGeom>
        </p:spPr>
      </p:pic>
      <p:sp>
        <p:nvSpPr>
          <p:cNvPr id="5" name="Textfeld 4">
            <a:extLst>
              <a:ext uri="{FF2B5EF4-FFF2-40B4-BE49-F238E27FC236}">
                <a16:creationId xmlns:a16="http://schemas.microsoft.com/office/drawing/2014/main" id="{12CA055F-74C2-1571-9CDA-4583793B9958}"/>
              </a:ext>
            </a:extLst>
          </p:cNvPr>
          <p:cNvSpPr txBox="1"/>
          <p:nvPr/>
        </p:nvSpPr>
        <p:spPr>
          <a:xfrm>
            <a:off x="10176314" y="4847422"/>
            <a:ext cx="2015686" cy="1384995"/>
          </a:xfrm>
          <a:prstGeom prst="rect">
            <a:avLst/>
          </a:prstGeom>
          <a:solidFill>
            <a:srgbClr val="FFFF00"/>
          </a:solidFill>
          <a:ln w="28575">
            <a:solidFill>
              <a:schemeClr val="tx1"/>
            </a:solidFill>
          </a:ln>
        </p:spPr>
        <p:txBody>
          <a:bodyPr wrap="square" rtlCol="0">
            <a:spAutoFit/>
          </a:bodyPr>
          <a:lstStyle/>
          <a:p>
            <a:r>
              <a:rPr lang="de-DE" sz="2800" b="1" dirty="0"/>
              <a:t>„Rebstöcke“ hier neu eingefügt</a:t>
            </a:r>
          </a:p>
        </p:txBody>
      </p:sp>
      <p:sp>
        <p:nvSpPr>
          <p:cNvPr id="6" name="Pfeil: nach links 5">
            <a:extLst>
              <a:ext uri="{FF2B5EF4-FFF2-40B4-BE49-F238E27FC236}">
                <a16:creationId xmlns:a16="http://schemas.microsoft.com/office/drawing/2014/main" id="{A700DE43-3D5E-6CF7-CDB2-C3D66F114A14}"/>
              </a:ext>
            </a:extLst>
          </p:cNvPr>
          <p:cNvSpPr/>
          <p:nvPr/>
        </p:nvSpPr>
        <p:spPr>
          <a:xfrm>
            <a:off x="9022814" y="5277080"/>
            <a:ext cx="1002535" cy="326354"/>
          </a:xfrm>
          <a:prstGeom prst="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515210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641030" y="4005576"/>
            <a:ext cx="11001642" cy="2374442"/>
          </a:xfrm>
          <a:prstGeom prst="rect">
            <a:avLst/>
          </a:prstGeom>
        </p:spPr>
      </p:pic>
      <p:sp>
        <p:nvSpPr>
          <p:cNvPr id="3" name="Textfeld 2"/>
          <p:cNvSpPr txBox="1"/>
          <p:nvPr/>
        </p:nvSpPr>
        <p:spPr>
          <a:xfrm>
            <a:off x="1298865" y="2036617"/>
            <a:ext cx="7911236" cy="1815882"/>
          </a:xfrm>
          <a:prstGeom prst="rect">
            <a:avLst/>
          </a:prstGeom>
          <a:solidFill>
            <a:srgbClr val="FFFF99"/>
          </a:solidFill>
          <a:ln w="28575">
            <a:solidFill>
              <a:schemeClr val="tx1"/>
            </a:solidFill>
          </a:ln>
        </p:spPr>
        <p:txBody>
          <a:bodyPr wrap="square" rtlCol="0">
            <a:spAutoFit/>
          </a:bodyPr>
          <a:lstStyle/>
          <a:p>
            <a:r>
              <a:rPr lang="de-DE" sz="2800" b="1" dirty="0"/>
              <a:t>Welche Regelung ist nun § 20 (1) Nr. 3 mit dem neuen Fördersatz von 600 €/ha laut GAPDZ-Gesetz gemeint?: </a:t>
            </a:r>
          </a:p>
          <a:p>
            <a:r>
              <a:rPr lang="de-DE" sz="2800" b="1" dirty="0">
                <a:solidFill>
                  <a:srgbClr val="FF0000"/>
                </a:solidFill>
              </a:rPr>
              <a:t>Die Agroforstsysteme</a:t>
            </a:r>
          </a:p>
        </p:txBody>
      </p:sp>
      <p:cxnSp>
        <p:nvCxnSpPr>
          <p:cNvPr id="5" name="Gerader Verbinder 4"/>
          <p:cNvCxnSpPr/>
          <p:nvPr/>
        </p:nvCxnSpPr>
        <p:spPr>
          <a:xfrm>
            <a:off x="743265" y="6380018"/>
            <a:ext cx="6307282" cy="0"/>
          </a:xfrm>
          <a:prstGeom prst="line">
            <a:avLst/>
          </a:prstGeom>
          <a:ln w="762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74750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F276C9B-CDAA-EF79-6E32-DB8A5570E982}"/>
              </a:ext>
            </a:extLst>
          </p:cNvPr>
          <p:cNvPicPr>
            <a:picLocks noChangeAspect="1"/>
          </p:cNvPicPr>
          <p:nvPr/>
        </p:nvPicPr>
        <p:blipFill>
          <a:blip r:embed="rId2"/>
          <a:stretch>
            <a:fillRect/>
          </a:stretch>
        </p:blipFill>
        <p:spPr>
          <a:xfrm>
            <a:off x="165253" y="1652530"/>
            <a:ext cx="10228745" cy="4942193"/>
          </a:xfrm>
          <a:prstGeom prst="rect">
            <a:avLst/>
          </a:prstGeom>
        </p:spPr>
      </p:pic>
      <p:sp>
        <p:nvSpPr>
          <p:cNvPr id="5" name="Pfeil: nach links 4">
            <a:extLst>
              <a:ext uri="{FF2B5EF4-FFF2-40B4-BE49-F238E27FC236}">
                <a16:creationId xmlns:a16="http://schemas.microsoft.com/office/drawing/2014/main" id="{6FD059E3-940A-D17C-0AA3-12C502766989}"/>
              </a:ext>
            </a:extLst>
          </p:cNvPr>
          <p:cNvSpPr/>
          <p:nvPr/>
        </p:nvSpPr>
        <p:spPr>
          <a:xfrm>
            <a:off x="10393998" y="4770304"/>
            <a:ext cx="947451" cy="561860"/>
          </a:xfrm>
          <a:prstGeom prst="lef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7" name="Pfeil: nach links 6">
            <a:extLst>
              <a:ext uri="{FF2B5EF4-FFF2-40B4-BE49-F238E27FC236}">
                <a16:creationId xmlns:a16="http://schemas.microsoft.com/office/drawing/2014/main" id="{FE4806FC-4364-3691-CEB7-D5F399014D76}"/>
              </a:ext>
            </a:extLst>
          </p:cNvPr>
          <p:cNvSpPr/>
          <p:nvPr/>
        </p:nvSpPr>
        <p:spPr>
          <a:xfrm>
            <a:off x="10526199" y="6208004"/>
            <a:ext cx="886859" cy="557480"/>
          </a:xfrm>
          <a:prstGeom prst="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9333BC8C-5275-5E39-21DF-F54BC71CB709}"/>
              </a:ext>
            </a:extLst>
          </p:cNvPr>
          <p:cNvSpPr txBox="1"/>
          <p:nvPr/>
        </p:nvSpPr>
        <p:spPr>
          <a:xfrm>
            <a:off x="11413058" y="4446645"/>
            <a:ext cx="734874" cy="1323439"/>
          </a:xfrm>
          <a:prstGeom prst="rect">
            <a:avLst/>
          </a:prstGeom>
          <a:solidFill>
            <a:srgbClr val="FFFF00"/>
          </a:solidFill>
          <a:ln w="28575">
            <a:solidFill>
              <a:schemeClr val="tx1"/>
            </a:solidFill>
          </a:ln>
        </p:spPr>
        <p:txBody>
          <a:bodyPr wrap="square" rtlCol="0">
            <a:spAutoFit/>
          </a:bodyPr>
          <a:lstStyle/>
          <a:p>
            <a:r>
              <a:rPr lang="de-DE" sz="2000" b="1" dirty="0">
                <a:solidFill>
                  <a:srgbClr val="FF0000"/>
                </a:solidFill>
              </a:rPr>
              <a:t>Alt-</a:t>
            </a:r>
          </a:p>
          <a:p>
            <a:r>
              <a:rPr lang="de-DE" sz="2000" b="1" dirty="0">
                <a:solidFill>
                  <a:srgbClr val="FF0000"/>
                </a:solidFill>
              </a:rPr>
              <a:t>Gras: Stufe1 + 2</a:t>
            </a:r>
          </a:p>
        </p:txBody>
      </p:sp>
      <p:sp>
        <p:nvSpPr>
          <p:cNvPr id="9" name="Textfeld 8">
            <a:extLst>
              <a:ext uri="{FF2B5EF4-FFF2-40B4-BE49-F238E27FC236}">
                <a16:creationId xmlns:a16="http://schemas.microsoft.com/office/drawing/2014/main" id="{E017BC53-458F-FC49-944E-8DB3EF7DA4B2}"/>
              </a:ext>
            </a:extLst>
          </p:cNvPr>
          <p:cNvSpPr txBox="1"/>
          <p:nvPr/>
        </p:nvSpPr>
        <p:spPr>
          <a:xfrm>
            <a:off x="11457125" y="6057598"/>
            <a:ext cx="778941" cy="707886"/>
          </a:xfrm>
          <a:prstGeom prst="rect">
            <a:avLst/>
          </a:prstGeom>
          <a:solidFill>
            <a:srgbClr val="FFFF00"/>
          </a:solidFill>
          <a:ln w="28575">
            <a:solidFill>
              <a:schemeClr val="tx1"/>
            </a:solidFill>
          </a:ln>
        </p:spPr>
        <p:txBody>
          <a:bodyPr wrap="square" rtlCol="0">
            <a:spAutoFit/>
          </a:bodyPr>
          <a:lstStyle/>
          <a:p>
            <a:r>
              <a:rPr lang="de-DE" sz="2000" b="1" dirty="0"/>
              <a:t>Agro-Forst</a:t>
            </a:r>
          </a:p>
        </p:txBody>
      </p:sp>
      <p:sp>
        <p:nvSpPr>
          <p:cNvPr id="2" name="Textfeld 1">
            <a:extLst>
              <a:ext uri="{FF2B5EF4-FFF2-40B4-BE49-F238E27FC236}">
                <a16:creationId xmlns:a16="http://schemas.microsoft.com/office/drawing/2014/main" id="{6400710F-D6DA-EEF7-296C-244765DF01A9}"/>
              </a:ext>
            </a:extLst>
          </p:cNvPr>
          <p:cNvSpPr txBox="1"/>
          <p:nvPr/>
        </p:nvSpPr>
        <p:spPr>
          <a:xfrm>
            <a:off x="7656723" y="341523"/>
            <a:ext cx="3888954" cy="923330"/>
          </a:xfrm>
          <a:prstGeom prst="rect">
            <a:avLst/>
          </a:prstGeom>
          <a:solidFill>
            <a:srgbClr val="FFFF00"/>
          </a:solidFill>
          <a:ln w="28575">
            <a:solidFill>
              <a:schemeClr val="tx1"/>
            </a:solidFill>
          </a:ln>
        </p:spPr>
        <p:txBody>
          <a:bodyPr wrap="square" rtlCol="0">
            <a:spAutoFit/>
          </a:bodyPr>
          <a:lstStyle/>
          <a:p>
            <a:r>
              <a:rPr lang="de-DE" b="1" dirty="0"/>
              <a:t>Geänderte Fördersätze für 2026 bei diesen Öko-Regelungen: … hier Erhöhungen</a:t>
            </a:r>
          </a:p>
        </p:txBody>
      </p:sp>
    </p:spTree>
    <p:extLst>
      <p:ext uri="{BB962C8B-B14F-4D97-AF65-F5344CB8AC3E}">
        <p14:creationId xmlns:p14="http://schemas.microsoft.com/office/powerpoint/2010/main" val="27809679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80BC3A5-3EFD-9709-53F7-5BB4CDBD24C3}"/>
              </a:ext>
            </a:extLst>
          </p:cNvPr>
          <p:cNvPicPr>
            <a:picLocks noChangeAspect="1"/>
          </p:cNvPicPr>
          <p:nvPr/>
        </p:nvPicPr>
        <p:blipFill>
          <a:blip r:embed="rId2"/>
          <a:stretch>
            <a:fillRect/>
          </a:stretch>
        </p:blipFill>
        <p:spPr>
          <a:xfrm>
            <a:off x="0" y="2575995"/>
            <a:ext cx="11336357" cy="2607928"/>
          </a:xfrm>
          <a:prstGeom prst="rect">
            <a:avLst/>
          </a:prstGeom>
        </p:spPr>
      </p:pic>
      <p:sp>
        <p:nvSpPr>
          <p:cNvPr id="4" name="Pfeil: nach links 3">
            <a:extLst>
              <a:ext uri="{FF2B5EF4-FFF2-40B4-BE49-F238E27FC236}">
                <a16:creationId xmlns:a16="http://schemas.microsoft.com/office/drawing/2014/main" id="{78BF7382-73EE-60A9-5BDC-8C75EF4E9CDC}"/>
              </a:ext>
            </a:extLst>
          </p:cNvPr>
          <p:cNvSpPr/>
          <p:nvPr/>
        </p:nvSpPr>
        <p:spPr>
          <a:xfrm>
            <a:off x="11413475" y="3177634"/>
            <a:ext cx="561860" cy="702325"/>
          </a:xfrm>
          <a:prstGeom prst="lef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5AB79236-CB27-3587-7612-C993F0B21648}"/>
              </a:ext>
            </a:extLst>
          </p:cNvPr>
          <p:cNvSpPr txBox="1"/>
          <p:nvPr/>
        </p:nvSpPr>
        <p:spPr>
          <a:xfrm>
            <a:off x="4109292" y="5596569"/>
            <a:ext cx="4627084" cy="830997"/>
          </a:xfrm>
          <a:prstGeom prst="rect">
            <a:avLst/>
          </a:prstGeom>
          <a:solidFill>
            <a:srgbClr val="FFFF00"/>
          </a:solidFill>
          <a:ln w="28575">
            <a:solidFill>
              <a:schemeClr val="tx1"/>
            </a:solidFill>
          </a:ln>
        </p:spPr>
        <p:txBody>
          <a:bodyPr wrap="square" rtlCol="0">
            <a:spAutoFit/>
          </a:bodyPr>
          <a:lstStyle/>
          <a:p>
            <a:r>
              <a:rPr lang="de-DE" sz="2400" b="1" dirty="0">
                <a:solidFill>
                  <a:srgbClr val="00B0F0"/>
                </a:solidFill>
              </a:rPr>
              <a:t>Absenkung </a:t>
            </a:r>
            <a:r>
              <a:rPr lang="de-DE" sz="2400" b="1" dirty="0"/>
              <a:t>bei Kennarten auf dem Grünland / </a:t>
            </a:r>
            <a:r>
              <a:rPr lang="de-DE" sz="2400" b="1" dirty="0">
                <a:solidFill>
                  <a:srgbClr val="00B0F0"/>
                </a:solidFill>
              </a:rPr>
              <a:t>ÖR5 auf nun 210 €/ha</a:t>
            </a:r>
          </a:p>
        </p:txBody>
      </p:sp>
    </p:spTree>
    <p:extLst>
      <p:ext uri="{BB962C8B-B14F-4D97-AF65-F5344CB8AC3E}">
        <p14:creationId xmlns:p14="http://schemas.microsoft.com/office/powerpoint/2010/main" val="34095596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760540" y="1419809"/>
            <a:ext cx="8359358" cy="5219982"/>
          </a:xfrm>
          <a:prstGeom prst="rect">
            <a:avLst/>
          </a:prstGeom>
        </p:spPr>
      </p:pic>
      <p:cxnSp>
        <p:nvCxnSpPr>
          <p:cNvPr id="5" name="Gerader Verbinder 4"/>
          <p:cNvCxnSpPr/>
          <p:nvPr/>
        </p:nvCxnSpPr>
        <p:spPr>
          <a:xfrm flipV="1">
            <a:off x="2161309" y="5600700"/>
            <a:ext cx="1797627" cy="10391"/>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7" name="Gerader Verbinder 6"/>
          <p:cNvCxnSpPr/>
          <p:nvPr/>
        </p:nvCxnSpPr>
        <p:spPr>
          <a:xfrm flipV="1">
            <a:off x="6120245" y="2940627"/>
            <a:ext cx="3283528" cy="20782"/>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9" name="Gerader Verbinder 8"/>
          <p:cNvCxnSpPr/>
          <p:nvPr/>
        </p:nvCxnSpPr>
        <p:spPr>
          <a:xfrm flipV="1">
            <a:off x="6712527" y="2680855"/>
            <a:ext cx="2940628" cy="10390"/>
          </a:xfrm>
          <a:prstGeom prst="line">
            <a:avLst/>
          </a:prstGeom>
          <a:ln w="57150"/>
        </p:spPr>
        <p:style>
          <a:lnRef idx="1">
            <a:schemeClr val="accent4"/>
          </a:lnRef>
          <a:fillRef idx="0">
            <a:schemeClr val="accent4"/>
          </a:fillRef>
          <a:effectRef idx="0">
            <a:schemeClr val="accent4"/>
          </a:effectRef>
          <a:fontRef idx="minor">
            <a:schemeClr val="tx1"/>
          </a:fontRef>
        </p:style>
      </p:cxnSp>
      <p:cxnSp>
        <p:nvCxnSpPr>
          <p:cNvPr id="11" name="Gerader Verbinder 10"/>
          <p:cNvCxnSpPr/>
          <p:nvPr/>
        </p:nvCxnSpPr>
        <p:spPr>
          <a:xfrm flipV="1">
            <a:off x="2473036" y="2951018"/>
            <a:ext cx="2556164" cy="10391"/>
          </a:xfrm>
          <a:prstGeom prst="line">
            <a:avLst/>
          </a:prstGeom>
          <a:ln w="57150"/>
        </p:spPr>
        <p:style>
          <a:lnRef idx="1">
            <a:schemeClr val="accent4"/>
          </a:lnRef>
          <a:fillRef idx="0">
            <a:schemeClr val="accent4"/>
          </a:fillRef>
          <a:effectRef idx="0">
            <a:schemeClr val="accent4"/>
          </a:effectRef>
          <a:fontRef idx="minor">
            <a:schemeClr val="tx1"/>
          </a:fontRef>
        </p:style>
      </p:cxnSp>
      <p:cxnSp>
        <p:nvCxnSpPr>
          <p:cNvPr id="13" name="Gerader Verbinder 12"/>
          <p:cNvCxnSpPr/>
          <p:nvPr/>
        </p:nvCxnSpPr>
        <p:spPr>
          <a:xfrm flipV="1">
            <a:off x="3958936" y="3844636"/>
            <a:ext cx="5694219" cy="31173"/>
          </a:xfrm>
          <a:prstGeom prst="line">
            <a:avLst/>
          </a:prstGeom>
          <a:ln w="57150"/>
        </p:spPr>
        <p:style>
          <a:lnRef idx="1">
            <a:schemeClr val="accent4"/>
          </a:lnRef>
          <a:fillRef idx="0">
            <a:schemeClr val="accent4"/>
          </a:fillRef>
          <a:effectRef idx="0">
            <a:schemeClr val="accent4"/>
          </a:effectRef>
          <a:fontRef idx="minor">
            <a:schemeClr val="tx1"/>
          </a:fontRef>
        </p:style>
      </p:cxnSp>
      <p:cxnSp>
        <p:nvCxnSpPr>
          <p:cNvPr id="15" name="Gerader Verbinder 14"/>
          <p:cNvCxnSpPr/>
          <p:nvPr/>
        </p:nvCxnSpPr>
        <p:spPr>
          <a:xfrm flipV="1">
            <a:off x="2473036" y="4166755"/>
            <a:ext cx="519546" cy="10390"/>
          </a:xfrm>
          <a:prstGeom prst="line">
            <a:avLst/>
          </a:prstGeom>
          <a:ln w="57150"/>
        </p:spPr>
        <p:style>
          <a:lnRef idx="1">
            <a:schemeClr val="accent4"/>
          </a:lnRef>
          <a:fillRef idx="0">
            <a:schemeClr val="accent4"/>
          </a:fillRef>
          <a:effectRef idx="0">
            <a:schemeClr val="accent4"/>
          </a:effectRef>
          <a:fontRef idx="minor">
            <a:schemeClr val="tx1"/>
          </a:fontRef>
        </p:style>
      </p:cxnSp>
      <p:cxnSp>
        <p:nvCxnSpPr>
          <p:cNvPr id="20" name="Gerader Verbinder 19"/>
          <p:cNvCxnSpPr/>
          <p:nvPr/>
        </p:nvCxnSpPr>
        <p:spPr>
          <a:xfrm flipV="1">
            <a:off x="7180118" y="4166755"/>
            <a:ext cx="2473037" cy="1039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22" name="Gerader Verbinder 21"/>
          <p:cNvCxnSpPr/>
          <p:nvPr/>
        </p:nvCxnSpPr>
        <p:spPr>
          <a:xfrm flipV="1">
            <a:off x="2473036" y="4416136"/>
            <a:ext cx="3439391" cy="10391"/>
          </a:xfrm>
          <a:prstGeom prst="line">
            <a:avLst/>
          </a:prstGeom>
          <a:ln w="571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53995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28714" y="1517384"/>
            <a:ext cx="9635359" cy="4069442"/>
          </a:xfrm>
        </p:spPr>
        <p:txBody>
          <a:bodyPr/>
          <a:lstStyle/>
          <a:p>
            <a:pPr algn="just"/>
            <a:r>
              <a:rPr lang="de-DE" b="1" u="sng" dirty="0">
                <a:solidFill>
                  <a:srgbClr val="C00000"/>
                </a:solidFill>
              </a:rPr>
              <a:t>Darstellung zur besseren Lesbarkeit:</a:t>
            </a:r>
          </a:p>
        </p:txBody>
      </p:sp>
      <p:pic>
        <p:nvPicPr>
          <p:cNvPr id="5" name="Grafik 4">
            <a:extLst>
              <a:ext uri="{FF2B5EF4-FFF2-40B4-BE49-F238E27FC236}">
                <a16:creationId xmlns:a16="http://schemas.microsoft.com/office/drawing/2014/main" id="{04696732-B589-1761-69A4-462691D57FDE}"/>
              </a:ext>
            </a:extLst>
          </p:cNvPr>
          <p:cNvPicPr>
            <a:picLocks noChangeAspect="1"/>
          </p:cNvPicPr>
          <p:nvPr/>
        </p:nvPicPr>
        <p:blipFill>
          <a:blip r:embed="rId2"/>
          <a:stretch>
            <a:fillRect/>
          </a:stretch>
        </p:blipFill>
        <p:spPr>
          <a:xfrm>
            <a:off x="6382439" y="-2870"/>
            <a:ext cx="3794619" cy="2080182"/>
          </a:xfrm>
          <a:prstGeom prst="rect">
            <a:avLst/>
          </a:prstGeom>
        </p:spPr>
      </p:pic>
      <p:pic>
        <p:nvPicPr>
          <p:cNvPr id="7" name="Grafik 6">
            <a:extLst>
              <a:ext uri="{FF2B5EF4-FFF2-40B4-BE49-F238E27FC236}">
                <a16:creationId xmlns:a16="http://schemas.microsoft.com/office/drawing/2014/main" id="{F334CBAD-A338-19A0-24E2-B5C5B2E76F7F}"/>
              </a:ext>
            </a:extLst>
          </p:cNvPr>
          <p:cNvPicPr>
            <a:picLocks noChangeAspect="1"/>
          </p:cNvPicPr>
          <p:nvPr/>
        </p:nvPicPr>
        <p:blipFill>
          <a:blip r:embed="rId3"/>
          <a:stretch>
            <a:fillRect/>
          </a:stretch>
        </p:blipFill>
        <p:spPr>
          <a:xfrm>
            <a:off x="3756207" y="1916936"/>
            <a:ext cx="3008710" cy="1860650"/>
          </a:xfrm>
          <a:prstGeom prst="rect">
            <a:avLst/>
          </a:prstGeom>
        </p:spPr>
      </p:pic>
      <p:pic>
        <p:nvPicPr>
          <p:cNvPr id="9" name="Grafik 8">
            <a:extLst>
              <a:ext uri="{FF2B5EF4-FFF2-40B4-BE49-F238E27FC236}">
                <a16:creationId xmlns:a16="http://schemas.microsoft.com/office/drawing/2014/main" id="{CF4DCA5E-122F-753A-678B-07AC47F41BB7}"/>
              </a:ext>
            </a:extLst>
          </p:cNvPr>
          <p:cNvPicPr>
            <a:picLocks noChangeAspect="1"/>
          </p:cNvPicPr>
          <p:nvPr/>
        </p:nvPicPr>
        <p:blipFill>
          <a:blip r:embed="rId4"/>
          <a:stretch>
            <a:fillRect/>
          </a:stretch>
        </p:blipFill>
        <p:spPr>
          <a:xfrm>
            <a:off x="1134737" y="2187241"/>
            <a:ext cx="2208485" cy="4495845"/>
          </a:xfrm>
          <a:prstGeom prst="rect">
            <a:avLst/>
          </a:prstGeom>
        </p:spPr>
      </p:pic>
      <p:pic>
        <p:nvPicPr>
          <p:cNvPr id="11" name="Grafik 10">
            <a:extLst>
              <a:ext uri="{FF2B5EF4-FFF2-40B4-BE49-F238E27FC236}">
                <a16:creationId xmlns:a16="http://schemas.microsoft.com/office/drawing/2014/main" id="{E91F0E38-0BCF-C339-7F99-05D8BC25D7CD}"/>
              </a:ext>
            </a:extLst>
          </p:cNvPr>
          <p:cNvPicPr>
            <a:picLocks noChangeAspect="1"/>
          </p:cNvPicPr>
          <p:nvPr/>
        </p:nvPicPr>
        <p:blipFill>
          <a:blip r:embed="rId5"/>
          <a:stretch>
            <a:fillRect/>
          </a:stretch>
        </p:blipFill>
        <p:spPr>
          <a:xfrm>
            <a:off x="7133573" y="1916936"/>
            <a:ext cx="2120596" cy="4793128"/>
          </a:xfrm>
          <a:prstGeom prst="rect">
            <a:avLst/>
          </a:prstGeom>
        </p:spPr>
      </p:pic>
      <p:sp>
        <p:nvSpPr>
          <p:cNvPr id="14" name="Pfeil: nach unten 13">
            <a:extLst>
              <a:ext uri="{FF2B5EF4-FFF2-40B4-BE49-F238E27FC236}">
                <a16:creationId xmlns:a16="http://schemas.microsoft.com/office/drawing/2014/main" id="{E4C00988-10AD-F546-D3D9-006EC188A9F3}"/>
              </a:ext>
            </a:extLst>
          </p:cNvPr>
          <p:cNvSpPr/>
          <p:nvPr/>
        </p:nvSpPr>
        <p:spPr>
          <a:xfrm rot="3170469">
            <a:off x="5972842" y="1467649"/>
            <a:ext cx="837282" cy="593024"/>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5" name="Pfeil: nach links 14">
            <a:extLst>
              <a:ext uri="{FF2B5EF4-FFF2-40B4-BE49-F238E27FC236}">
                <a16:creationId xmlns:a16="http://schemas.microsoft.com/office/drawing/2014/main" id="{6D6BB570-4BBB-A0E1-D809-40C300E451B6}"/>
              </a:ext>
            </a:extLst>
          </p:cNvPr>
          <p:cNvSpPr/>
          <p:nvPr/>
        </p:nvSpPr>
        <p:spPr>
          <a:xfrm>
            <a:off x="3448280" y="2559178"/>
            <a:ext cx="407624" cy="1218408"/>
          </a:xfrm>
          <a:prstGeom prst="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16" name="Pfeil: nach rechts 15">
            <a:extLst>
              <a:ext uri="{FF2B5EF4-FFF2-40B4-BE49-F238E27FC236}">
                <a16:creationId xmlns:a16="http://schemas.microsoft.com/office/drawing/2014/main" id="{8A4DF3BE-94D7-AAD5-DBF5-6C80EF23C55A}"/>
              </a:ext>
            </a:extLst>
          </p:cNvPr>
          <p:cNvSpPr/>
          <p:nvPr/>
        </p:nvSpPr>
        <p:spPr>
          <a:xfrm>
            <a:off x="6563091" y="2705297"/>
            <a:ext cx="407624" cy="1096791"/>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4848F39D-E4ED-B662-44EE-9550544207F5}"/>
              </a:ext>
            </a:extLst>
          </p:cNvPr>
          <p:cNvSpPr txBox="1"/>
          <p:nvPr/>
        </p:nvSpPr>
        <p:spPr>
          <a:xfrm>
            <a:off x="4054207" y="4186410"/>
            <a:ext cx="2508884" cy="369332"/>
          </a:xfrm>
          <a:prstGeom prst="rect">
            <a:avLst/>
          </a:prstGeom>
          <a:noFill/>
        </p:spPr>
        <p:txBody>
          <a:bodyPr wrap="square" rtlCol="0">
            <a:spAutoFit/>
          </a:bodyPr>
          <a:lstStyle/>
          <a:p>
            <a:r>
              <a:rPr lang="de-DE" b="1" dirty="0">
                <a:highlight>
                  <a:srgbClr val="FFFF00"/>
                </a:highlight>
              </a:rPr>
              <a:t>Herr Mathias Büchner</a:t>
            </a:r>
          </a:p>
        </p:txBody>
      </p:sp>
      <p:sp>
        <p:nvSpPr>
          <p:cNvPr id="4" name="Pfeil: nach oben 3">
            <a:extLst>
              <a:ext uri="{FF2B5EF4-FFF2-40B4-BE49-F238E27FC236}">
                <a16:creationId xmlns:a16="http://schemas.microsoft.com/office/drawing/2014/main" id="{4C574639-CD8B-27DE-2A28-44728D2B055E}"/>
              </a:ext>
            </a:extLst>
          </p:cNvPr>
          <p:cNvSpPr/>
          <p:nvPr/>
        </p:nvSpPr>
        <p:spPr>
          <a:xfrm>
            <a:off x="4827783" y="3525398"/>
            <a:ext cx="638269" cy="518155"/>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 name="Gerader Verbinder 7">
            <a:extLst>
              <a:ext uri="{FF2B5EF4-FFF2-40B4-BE49-F238E27FC236}">
                <a16:creationId xmlns:a16="http://schemas.microsoft.com/office/drawing/2014/main" id="{85152B64-029E-3FD5-59C4-51B30A140B53}"/>
              </a:ext>
            </a:extLst>
          </p:cNvPr>
          <p:cNvCxnSpPr/>
          <p:nvPr/>
        </p:nvCxnSpPr>
        <p:spPr>
          <a:xfrm flipV="1">
            <a:off x="1134737" y="2276905"/>
            <a:ext cx="2049138" cy="587481"/>
          </a:xfrm>
          <a:prstGeom prst="line">
            <a:avLst/>
          </a:prstGeom>
          <a:ln w="762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8365031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458991" y="2443841"/>
            <a:ext cx="8767818" cy="3873832"/>
          </a:xfrm>
          <a:prstGeom prst="rect">
            <a:avLst/>
          </a:prstGeom>
        </p:spPr>
      </p:pic>
      <p:cxnSp>
        <p:nvCxnSpPr>
          <p:cNvPr id="4" name="Gerader Verbinder 3"/>
          <p:cNvCxnSpPr/>
          <p:nvPr/>
        </p:nvCxnSpPr>
        <p:spPr>
          <a:xfrm>
            <a:off x="1672936" y="2909455"/>
            <a:ext cx="6483928" cy="20781"/>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6" name="Gerader Verbinder 5"/>
          <p:cNvCxnSpPr/>
          <p:nvPr/>
        </p:nvCxnSpPr>
        <p:spPr>
          <a:xfrm>
            <a:off x="7668491" y="3210791"/>
            <a:ext cx="1849582" cy="10391"/>
          </a:xfrm>
          <a:prstGeom prst="line">
            <a:avLst/>
          </a:prstGeom>
          <a:ln w="57150"/>
        </p:spPr>
        <p:style>
          <a:lnRef idx="1">
            <a:schemeClr val="accent4"/>
          </a:lnRef>
          <a:fillRef idx="0">
            <a:schemeClr val="accent4"/>
          </a:fillRef>
          <a:effectRef idx="0">
            <a:schemeClr val="accent4"/>
          </a:effectRef>
          <a:fontRef idx="minor">
            <a:schemeClr val="tx1"/>
          </a:fontRef>
        </p:style>
      </p:cxnSp>
      <p:cxnSp>
        <p:nvCxnSpPr>
          <p:cNvPr id="8" name="Gerader Verbinder 7"/>
          <p:cNvCxnSpPr/>
          <p:nvPr/>
        </p:nvCxnSpPr>
        <p:spPr>
          <a:xfrm flipV="1">
            <a:off x="2057400" y="3470564"/>
            <a:ext cx="4956464" cy="10391"/>
          </a:xfrm>
          <a:prstGeom prst="line">
            <a:avLst/>
          </a:prstGeom>
          <a:ln w="57150">
            <a:solidFill>
              <a:schemeClr val="accent1"/>
            </a:solidFill>
          </a:ln>
        </p:spPr>
        <p:style>
          <a:lnRef idx="1">
            <a:schemeClr val="accent4"/>
          </a:lnRef>
          <a:fillRef idx="0">
            <a:schemeClr val="accent4"/>
          </a:fillRef>
          <a:effectRef idx="0">
            <a:schemeClr val="accent4"/>
          </a:effectRef>
          <a:fontRef idx="minor">
            <a:schemeClr val="tx1"/>
          </a:fontRef>
        </p:style>
      </p:cxnSp>
      <p:sp>
        <p:nvSpPr>
          <p:cNvPr id="5" name="Textfeld 4">
            <a:extLst>
              <a:ext uri="{FF2B5EF4-FFF2-40B4-BE49-F238E27FC236}">
                <a16:creationId xmlns:a16="http://schemas.microsoft.com/office/drawing/2014/main" id="{102E1257-FF50-12FA-23AE-6C9372FA5B27}"/>
              </a:ext>
            </a:extLst>
          </p:cNvPr>
          <p:cNvSpPr txBox="1"/>
          <p:nvPr/>
        </p:nvSpPr>
        <p:spPr>
          <a:xfrm>
            <a:off x="10519064" y="3789802"/>
            <a:ext cx="1500338" cy="1631216"/>
          </a:xfrm>
          <a:prstGeom prst="rect">
            <a:avLst/>
          </a:prstGeom>
          <a:solidFill>
            <a:srgbClr val="FFFF00"/>
          </a:solidFill>
          <a:ln w="38100">
            <a:solidFill>
              <a:schemeClr val="tx1"/>
            </a:solidFill>
          </a:ln>
        </p:spPr>
        <p:txBody>
          <a:bodyPr wrap="square" rtlCol="0">
            <a:spAutoFit/>
          </a:bodyPr>
          <a:lstStyle/>
          <a:p>
            <a:r>
              <a:rPr lang="de-DE" sz="2000" b="1" dirty="0">
                <a:highlight>
                  <a:srgbClr val="FFFF00"/>
                </a:highlight>
              </a:rPr>
              <a:t>Nun also </a:t>
            </a:r>
            <a:r>
              <a:rPr lang="de-DE" sz="2000" b="1" dirty="0">
                <a:solidFill>
                  <a:srgbClr val="FF0000"/>
                </a:solidFill>
                <a:highlight>
                  <a:srgbClr val="FFFF00"/>
                </a:highlight>
              </a:rPr>
              <a:t>wieder mit  Obergrenze von 20 % pro Schlag </a:t>
            </a:r>
          </a:p>
        </p:txBody>
      </p:sp>
      <p:sp>
        <p:nvSpPr>
          <p:cNvPr id="7" name="Pfeil: nach links 6">
            <a:extLst>
              <a:ext uri="{FF2B5EF4-FFF2-40B4-BE49-F238E27FC236}">
                <a16:creationId xmlns:a16="http://schemas.microsoft.com/office/drawing/2014/main" id="{048CAC52-11B1-8412-F2F1-997B40FE4EBA}"/>
              </a:ext>
            </a:extLst>
          </p:cNvPr>
          <p:cNvSpPr/>
          <p:nvPr/>
        </p:nvSpPr>
        <p:spPr>
          <a:xfrm>
            <a:off x="9803096" y="4085026"/>
            <a:ext cx="649995" cy="295731"/>
          </a:xfrm>
          <a:prstGeom prst="lef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592140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495372" y="2501015"/>
            <a:ext cx="8870418" cy="3401021"/>
          </a:xfrm>
          <a:prstGeom prst="rect">
            <a:avLst/>
          </a:prstGeom>
        </p:spPr>
      </p:pic>
      <p:cxnSp>
        <p:nvCxnSpPr>
          <p:cNvPr id="4" name="Gerader Verbinder 3">
            <a:extLst>
              <a:ext uri="{FF2B5EF4-FFF2-40B4-BE49-F238E27FC236}">
                <a16:creationId xmlns:a16="http://schemas.microsoft.com/office/drawing/2014/main" id="{7F9C7CB4-26DA-235A-BACF-EB9A88C4B916}"/>
              </a:ext>
            </a:extLst>
          </p:cNvPr>
          <p:cNvCxnSpPr/>
          <p:nvPr/>
        </p:nvCxnSpPr>
        <p:spPr>
          <a:xfrm>
            <a:off x="4274545" y="3294043"/>
            <a:ext cx="3580482" cy="0"/>
          </a:xfrm>
          <a:prstGeom prst="line">
            <a:avLst/>
          </a:prstGeom>
          <a:ln w="571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3372680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0C854335-41EF-3DD6-D2EB-6CBBF2BF1487}"/>
              </a:ext>
            </a:extLst>
          </p:cNvPr>
          <p:cNvSpPr txBox="1"/>
          <p:nvPr/>
        </p:nvSpPr>
        <p:spPr>
          <a:xfrm>
            <a:off x="1916934" y="209320"/>
            <a:ext cx="9584675" cy="1200329"/>
          </a:xfrm>
          <a:prstGeom prst="rect">
            <a:avLst/>
          </a:prstGeom>
          <a:solidFill>
            <a:srgbClr val="FFFF00"/>
          </a:solidFill>
        </p:spPr>
        <p:txBody>
          <a:bodyPr wrap="square">
            <a:spAutoFit/>
          </a:bodyPr>
          <a:lstStyle/>
          <a:p>
            <a:r>
              <a:rPr lang="de-DE" sz="2400" b="1" dirty="0"/>
              <a:t>Gibt es typische vermeidbare Fehler in 2025??? </a:t>
            </a:r>
          </a:p>
          <a:p>
            <a:r>
              <a:rPr lang="de-DE" sz="2400" dirty="0"/>
              <a:t>Auf Suche nach Fehlergruppen und Häufigkeiten, die keine bloßen Flächenabweichungen darstellen / Schwerpunkt hier: OER-XX</a:t>
            </a:r>
          </a:p>
        </p:txBody>
      </p:sp>
      <p:sp>
        <p:nvSpPr>
          <p:cNvPr id="8" name="Textfeld 7">
            <a:extLst>
              <a:ext uri="{FF2B5EF4-FFF2-40B4-BE49-F238E27FC236}">
                <a16:creationId xmlns:a16="http://schemas.microsoft.com/office/drawing/2014/main" id="{1D443892-7F26-0D4B-50BA-070004135F88}"/>
              </a:ext>
            </a:extLst>
          </p:cNvPr>
          <p:cNvSpPr txBox="1"/>
          <p:nvPr/>
        </p:nvSpPr>
        <p:spPr>
          <a:xfrm>
            <a:off x="8394852" y="2126255"/>
            <a:ext cx="3591499" cy="4431983"/>
          </a:xfrm>
          <a:prstGeom prst="rect">
            <a:avLst/>
          </a:prstGeom>
          <a:solidFill>
            <a:srgbClr val="00B0F0"/>
          </a:solidFill>
        </p:spPr>
        <p:txBody>
          <a:bodyPr wrap="square" rtlCol="0">
            <a:spAutoFit/>
          </a:bodyPr>
          <a:lstStyle/>
          <a:p>
            <a:r>
              <a:rPr lang="de-DE" sz="2400" b="1" dirty="0">
                <a:effectLst/>
                <a:latin typeface="Calibri" panose="020F0502020204030204" pitchFamily="34" charset="0"/>
                <a:ea typeface="Aptos" panose="020B0004020202020204" pitchFamily="34" charset="0"/>
                <a:cs typeface="Aptos" panose="020B0004020202020204" pitchFamily="34" charset="0"/>
              </a:rPr>
              <a:t>Am </a:t>
            </a:r>
            <a:r>
              <a:rPr lang="de-DE" sz="2400" b="1" dirty="0">
                <a:solidFill>
                  <a:srgbClr val="0070C0"/>
                </a:solidFill>
                <a:effectLst/>
                <a:latin typeface="Calibri" panose="020F0502020204030204" pitchFamily="34" charset="0"/>
                <a:ea typeface="Aptos" panose="020B0004020202020204" pitchFamily="34" charset="0"/>
                <a:cs typeface="Aptos" panose="020B0004020202020204" pitchFamily="34" charset="0"/>
              </a:rPr>
              <a:t>Beispiel A </a:t>
            </a:r>
            <a:r>
              <a:rPr lang="de-DE" sz="2400" b="1" dirty="0">
                <a:effectLst/>
                <a:latin typeface="Calibri" panose="020F0502020204030204" pitchFamily="34" charset="0"/>
                <a:ea typeface="Aptos" panose="020B0004020202020204" pitchFamily="34" charset="0"/>
                <a:cs typeface="Aptos" panose="020B0004020202020204" pitchFamily="34" charset="0"/>
              </a:rPr>
              <a:t>sieht man, dass </a:t>
            </a:r>
            <a:r>
              <a:rPr lang="de-DE" sz="2400" b="1" dirty="0">
                <a:solidFill>
                  <a:schemeClr val="bg1"/>
                </a:solidFill>
                <a:effectLst/>
                <a:latin typeface="Calibri" panose="020F0502020204030204" pitchFamily="34" charset="0"/>
                <a:ea typeface="Aptos" panose="020B0004020202020204" pitchFamily="34" charset="0"/>
                <a:cs typeface="Aptos" panose="020B0004020202020204" pitchFamily="34" charset="0"/>
              </a:rPr>
              <a:t>OER 14 </a:t>
            </a:r>
            <a:r>
              <a:rPr lang="de-DE" sz="2400" b="1" dirty="0">
                <a:effectLst/>
                <a:latin typeface="Calibri" panose="020F0502020204030204" pitchFamily="34" charset="0"/>
                <a:ea typeface="Aptos" panose="020B0004020202020204" pitchFamily="34" charset="0"/>
                <a:cs typeface="Aptos" panose="020B0004020202020204" pitchFamily="34" charset="0"/>
              </a:rPr>
              <a:t>und </a:t>
            </a:r>
            <a:r>
              <a:rPr lang="de-DE" sz="2400" b="1" dirty="0">
                <a:solidFill>
                  <a:schemeClr val="bg1"/>
                </a:solidFill>
                <a:effectLst/>
                <a:latin typeface="Calibri" panose="020F0502020204030204" pitchFamily="34" charset="0"/>
                <a:ea typeface="Aptos" panose="020B0004020202020204" pitchFamily="34" charset="0"/>
                <a:cs typeface="Aptos" panose="020B0004020202020204" pitchFamily="34" charset="0"/>
              </a:rPr>
              <a:t>OER 17 </a:t>
            </a:r>
            <a:r>
              <a:rPr lang="de-DE" sz="2400" b="1" dirty="0">
                <a:effectLst/>
                <a:latin typeface="Calibri" panose="020F0502020204030204" pitchFamily="34" charset="0"/>
                <a:ea typeface="Aptos" panose="020B0004020202020204" pitchFamily="34" charset="0"/>
                <a:cs typeface="Aptos" panose="020B0004020202020204" pitchFamily="34" charset="0"/>
              </a:rPr>
              <a:t>sowohl bei </a:t>
            </a:r>
            <a:r>
              <a:rPr lang="de-DE" sz="2400" b="1" dirty="0">
                <a:solidFill>
                  <a:srgbClr val="FFFF00"/>
                </a:solidFill>
                <a:effectLst/>
                <a:latin typeface="Calibri" panose="020F0502020204030204" pitchFamily="34" charset="0"/>
                <a:ea typeface="Aptos" panose="020B0004020202020204" pitchFamily="34" charset="0"/>
                <a:cs typeface="Aptos" panose="020B0004020202020204" pitchFamily="34" charset="0"/>
              </a:rPr>
              <a:t>ÖR1a </a:t>
            </a:r>
            <a:r>
              <a:rPr lang="de-DE" sz="2400" b="1" dirty="0">
                <a:effectLst/>
                <a:latin typeface="Calibri" panose="020F0502020204030204" pitchFamily="34" charset="0"/>
                <a:ea typeface="Aptos" panose="020B0004020202020204" pitchFamily="34" charset="0"/>
                <a:cs typeface="Aptos" panose="020B0004020202020204" pitchFamily="34" charset="0"/>
              </a:rPr>
              <a:t>als auch bei </a:t>
            </a:r>
            <a:r>
              <a:rPr lang="de-DE" sz="2400" b="1" dirty="0">
                <a:solidFill>
                  <a:srgbClr val="FFFF00"/>
                </a:solidFill>
                <a:effectLst/>
                <a:latin typeface="Calibri" panose="020F0502020204030204" pitchFamily="34" charset="0"/>
                <a:ea typeface="Aptos" panose="020B0004020202020204" pitchFamily="34" charset="0"/>
                <a:cs typeface="Aptos" panose="020B0004020202020204" pitchFamily="34" charset="0"/>
              </a:rPr>
              <a:t>ÖR 1d </a:t>
            </a:r>
            <a:r>
              <a:rPr lang="de-DE" sz="2400" b="1" dirty="0">
                <a:effectLst/>
                <a:latin typeface="Calibri" panose="020F0502020204030204" pitchFamily="34" charset="0"/>
                <a:ea typeface="Aptos" panose="020B0004020202020204" pitchFamily="34" charset="0"/>
                <a:cs typeface="Aptos" panose="020B0004020202020204" pitchFamily="34" charset="0"/>
              </a:rPr>
              <a:t>Anwendung finden.</a:t>
            </a:r>
            <a:endParaRPr lang="de-DE" sz="2400" b="1" dirty="0">
              <a:effectLst/>
              <a:latin typeface="Aptos" panose="020B0004020202020204" pitchFamily="34" charset="0"/>
              <a:ea typeface="Aptos" panose="020B0004020202020204" pitchFamily="34" charset="0"/>
              <a:cs typeface="Aptos" panose="020B0004020202020204" pitchFamily="34" charset="0"/>
            </a:endParaRPr>
          </a:p>
          <a:p>
            <a:r>
              <a:rPr lang="de-DE" sz="2400" b="1" u="sng" dirty="0">
                <a:solidFill>
                  <a:schemeClr val="bg1"/>
                </a:solidFill>
                <a:effectLst/>
                <a:latin typeface="Calibri" panose="020F0502020204030204" pitchFamily="34" charset="0"/>
                <a:ea typeface="Aptos" panose="020B0004020202020204" pitchFamily="34" charset="0"/>
                <a:cs typeface="Aptos" panose="020B0004020202020204" pitchFamily="34" charset="0"/>
              </a:rPr>
              <a:t>OER14</a:t>
            </a:r>
            <a:r>
              <a:rPr lang="de-DE" sz="2400" b="1" dirty="0">
                <a:solidFill>
                  <a:schemeClr val="bg1"/>
                </a:solidFill>
                <a:effectLst/>
                <a:latin typeface="Calibri" panose="020F0502020204030204" pitchFamily="34" charset="0"/>
                <a:ea typeface="Aptos" panose="020B0004020202020204" pitchFamily="34" charset="0"/>
                <a:cs typeface="Aptos" panose="020B0004020202020204" pitchFamily="34" charset="0"/>
              </a:rPr>
              <a:t> ist die  </a:t>
            </a:r>
            <a:r>
              <a:rPr lang="de-DE" sz="2400" b="1" u="sng" dirty="0">
                <a:solidFill>
                  <a:schemeClr val="bg1"/>
                </a:solidFill>
                <a:effectLst/>
                <a:latin typeface="Calibri" panose="020F0502020204030204" pitchFamily="34" charset="0"/>
                <a:ea typeface="Aptos" panose="020B0004020202020204" pitchFamily="34" charset="0"/>
                <a:cs typeface="Aptos" panose="020B0004020202020204" pitchFamily="34" charset="0"/>
              </a:rPr>
              <a:t>unproblematische Kappung </a:t>
            </a:r>
            <a:r>
              <a:rPr lang="de-DE" sz="2400" b="1" dirty="0">
                <a:solidFill>
                  <a:schemeClr val="bg1"/>
                </a:solidFill>
                <a:effectLst/>
                <a:latin typeface="Calibri" panose="020F0502020204030204" pitchFamily="34" charset="0"/>
                <a:ea typeface="Aptos" panose="020B0004020202020204" pitchFamily="34" charset="0"/>
                <a:cs typeface="Aptos" panose="020B0004020202020204" pitchFamily="34" charset="0"/>
              </a:rPr>
              <a:t>auf 8 % bzw. 1 ha und </a:t>
            </a:r>
            <a:r>
              <a:rPr lang="de-DE" sz="2400" b="1" u="sng" dirty="0">
                <a:solidFill>
                  <a:schemeClr val="bg1"/>
                </a:solidFill>
                <a:effectLst/>
                <a:latin typeface="Calibri" panose="020F0502020204030204" pitchFamily="34" charset="0"/>
                <a:ea typeface="Aptos" panose="020B0004020202020204" pitchFamily="34" charset="0"/>
                <a:cs typeface="Aptos" panose="020B0004020202020204" pitchFamily="34" charset="0"/>
              </a:rPr>
              <a:t>OER 17 </a:t>
            </a:r>
            <a:r>
              <a:rPr lang="de-DE" sz="2400" b="1" dirty="0">
                <a:solidFill>
                  <a:schemeClr val="bg1"/>
                </a:solidFill>
                <a:effectLst/>
                <a:latin typeface="Calibri" panose="020F0502020204030204" pitchFamily="34" charset="0"/>
                <a:ea typeface="Aptos" panose="020B0004020202020204" pitchFamily="34" charset="0"/>
                <a:cs typeface="Aptos" panose="020B0004020202020204" pitchFamily="34" charset="0"/>
              </a:rPr>
              <a:t>die Kappung auf 20 % bzw. 0,3 ha:</a:t>
            </a:r>
          </a:p>
          <a:p>
            <a:r>
              <a:rPr lang="de-DE" sz="2400" b="1" dirty="0">
                <a:solidFill>
                  <a:srgbClr val="C00000"/>
                </a:solidFill>
                <a:latin typeface="Calibri" panose="020F0502020204030204" pitchFamily="34" charset="0"/>
                <a:ea typeface="Aptos" panose="020B0004020202020204" pitchFamily="34" charset="0"/>
                <a:cs typeface="Aptos" panose="020B0004020202020204" pitchFamily="34" charset="0"/>
              </a:rPr>
              <a:t>Beides ist kein Problem!</a:t>
            </a:r>
            <a:endParaRPr lang="de-DE" sz="2400" b="1" dirty="0">
              <a:solidFill>
                <a:srgbClr val="C00000"/>
              </a:solidFill>
              <a:effectLst/>
              <a:latin typeface="Aptos" panose="020B0004020202020204" pitchFamily="34" charset="0"/>
              <a:ea typeface="Aptos" panose="020B0004020202020204" pitchFamily="34" charset="0"/>
              <a:cs typeface="Aptos" panose="020B0004020202020204" pitchFamily="34" charset="0"/>
            </a:endParaRPr>
          </a:p>
          <a:p>
            <a:endParaRPr lang="de-DE" dirty="0"/>
          </a:p>
        </p:txBody>
      </p:sp>
      <p:pic>
        <p:nvPicPr>
          <p:cNvPr id="10" name="Grafik 9">
            <a:extLst>
              <a:ext uri="{FF2B5EF4-FFF2-40B4-BE49-F238E27FC236}">
                <a16:creationId xmlns:a16="http://schemas.microsoft.com/office/drawing/2014/main" id="{4FADDF8A-17E8-D21A-9FF2-59824319956C}"/>
              </a:ext>
            </a:extLst>
          </p:cNvPr>
          <p:cNvPicPr>
            <a:picLocks noChangeAspect="1"/>
          </p:cNvPicPr>
          <p:nvPr/>
        </p:nvPicPr>
        <p:blipFill>
          <a:blip r:embed="rId2"/>
          <a:stretch>
            <a:fillRect/>
          </a:stretch>
        </p:blipFill>
        <p:spPr>
          <a:xfrm>
            <a:off x="1916934" y="1409649"/>
            <a:ext cx="5784852" cy="5638726"/>
          </a:xfrm>
          <a:prstGeom prst="rect">
            <a:avLst/>
          </a:prstGeom>
        </p:spPr>
      </p:pic>
      <p:sp>
        <p:nvSpPr>
          <p:cNvPr id="11" name="Pfeil: nach links 10">
            <a:extLst>
              <a:ext uri="{FF2B5EF4-FFF2-40B4-BE49-F238E27FC236}">
                <a16:creationId xmlns:a16="http://schemas.microsoft.com/office/drawing/2014/main" id="{C91B0ABB-9021-9B9E-6C49-289E2E1B0341}"/>
              </a:ext>
            </a:extLst>
          </p:cNvPr>
          <p:cNvSpPr/>
          <p:nvPr/>
        </p:nvSpPr>
        <p:spPr>
          <a:xfrm>
            <a:off x="7701786" y="2555913"/>
            <a:ext cx="593915" cy="71609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7039913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0C854335-41EF-3DD6-D2EB-6CBBF2BF1487}"/>
              </a:ext>
            </a:extLst>
          </p:cNvPr>
          <p:cNvSpPr txBox="1"/>
          <p:nvPr/>
        </p:nvSpPr>
        <p:spPr>
          <a:xfrm>
            <a:off x="352538" y="67579"/>
            <a:ext cx="10840599" cy="769441"/>
          </a:xfrm>
          <a:prstGeom prst="rect">
            <a:avLst/>
          </a:prstGeom>
          <a:solidFill>
            <a:srgbClr val="FFFF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de-DE" sz="2400" b="1" dirty="0">
                <a:solidFill>
                  <a:srgbClr val="0070C0"/>
                </a:solidFill>
                <a:effectLst/>
                <a:latin typeface="Calibri" panose="020F0502020204030204" pitchFamily="34" charset="0"/>
                <a:ea typeface="Aptos" panose="020B0004020202020204" pitchFamily="34" charset="0"/>
                <a:cs typeface="Aptos" panose="020B0004020202020204" pitchFamily="34" charset="0"/>
              </a:rPr>
              <a:t>Beispiel B: </a:t>
            </a:r>
            <a:r>
              <a:rPr lang="de-DE" sz="2000" dirty="0">
                <a:effectLst/>
                <a:latin typeface="Calibri" panose="020F0502020204030204" pitchFamily="34" charset="0"/>
                <a:ea typeface="Aptos" panose="020B0004020202020204" pitchFamily="34" charset="0"/>
                <a:cs typeface="Aptos" panose="020B0004020202020204" pitchFamily="34" charset="0"/>
              </a:rPr>
              <a:t>Hier gab es 2025 Trouble in beiden Richtungen. Einerseits seien GL-Flächen nicht genutzt worden (</a:t>
            </a:r>
            <a:r>
              <a:rPr lang="de-DE" sz="2000" b="1" dirty="0">
                <a:solidFill>
                  <a:srgbClr val="C00000"/>
                </a:solidFill>
                <a:effectLst/>
                <a:latin typeface="Calibri" panose="020F0502020204030204" pitchFamily="34" charset="0"/>
                <a:ea typeface="Aptos" panose="020B0004020202020204" pitchFamily="34" charset="0"/>
                <a:cs typeface="Aptos" panose="020B0004020202020204" pitchFamily="34" charset="0"/>
              </a:rPr>
              <a:t>302</a:t>
            </a:r>
            <a:r>
              <a:rPr lang="de-DE" sz="2000" dirty="0">
                <a:effectLst/>
                <a:latin typeface="Calibri" panose="020F0502020204030204" pitchFamily="34" charset="0"/>
                <a:ea typeface="Aptos" panose="020B0004020202020204" pitchFamily="34" charset="0"/>
                <a:cs typeface="Aptos" panose="020B0004020202020204" pitchFamily="34" charset="0"/>
              </a:rPr>
              <a:t>), andererseits andere in der Sperrzeit (</a:t>
            </a:r>
            <a:r>
              <a:rPr lang="de-DE" sz="2000" b="1" dirty="0">
                <a:solidFill>
                  <a:srgbClr val="C00000"/>
                </a:solidFill>
                <a:effectLst/>
                <a:latin typeface="Calibri" panose="020F0502020204030204" pitchFamily="34" charset="0"/>
                <a:ea typeface="Aptos" panose="020B0004020202020204" pitchFamily="34" charset="0"/>
                <a:cs typeface="Aptos" panose="020B0004020202020204" pitchFamily="34" charset="0"/>
              </a:rPr>
              <a:t>322</a:t>
            </a:r>
            <a:r>
              <a:rPr lang="de-DE" sz="2000" dirty="0">
                <a:effectLst/>
                <a:latin typeface="Calibri" panose="020F0502020204030204" pitchFamily="34" charset="0"/>
                <a:ea typeface="Aptos" panose="020B0004020202020204" pitchFamily="34" charset="0"/>
                <a:cs typeface="Aptos" panose="020B0004020202020204" pitchFamily="34" charset="0"/>
              </a:rPr>
              <a:t>): </a:t>
            </a:r>
            <a:r>
              <a:rPr lang="de-DE" sz="2000" b="1" dirty="0">
                <a:solidFill>
                  <a:srgbClr val="C00000"/>
                </a:solidFill>
                <a:effectLst/>
                <a:latin typeface="Calibri" panose="020F0502020204030204" pitchFamily="34" charset="0"/>
                <a:ea typeface="Aptos" panose="020B0004020202020204" pitchFamily="34" charset="0"/>
                <a:cs typeface="Aptos" panose="020B0004020202020204" pitchFamily="34" charset="0"/>
              </a:rPr>
              <a:t>Es sind nur wenige Einzelfälle bei </a:t>
            </a:r>
            <a:r>
              <a:rPr lang="de-DE" sz="2000" b="1" dirty="0" err="1">
                <a:solidFill>
                  <a:srgbClr val="C00000"/>
                </a:solidFill>
                <a:effectLst/>
                <a:latin typeface="Calibri" panose="020F0502020204030204" pitchFamily="34" charset="0"/>
                <a:ea typeface="Aptos" panose="020B0004020202020204" pitchFamily="34" charset="0"/>
                <a:cs typeface="Aptos" panose="020B0004020202020204" pitchFamily="34" charset="0"/>
              </a:rPr>
              <a:t>Altgras</a:t>
            </a:r>
            <a:endParaRPr lang="de-DE" sz="2400" b="1" dirty="0">
              <a:solidFill>
                <a:srgbClr val="C00000"/>
              </a:solidFill>
            </a:endParaRPr>
          </a:p>
        </p:txBody>
      </p:sp>
      <p:pic>
        <p:nvPicPr>
          <p:cNvPr id="3" name="Grafik 2">
            <a:extLst>
              <a:ext uri="{FF2B5EF4-FFF2-40B4-BE49-F238E27FC236}">
                <a16:creationId xmlns:a16="http://schemas.microsoft.com/office/drawing/2014/main" id="{338EEC65-E2B6-C6A2-98D6-4882967E251B}"/>
              </a:ext>
            </a:extLst>
          </p:cNvPr>
          <p:cNvPicPr>
            <a:picLocks noChangeAspect="1"/>
          </p:cNvPicPr>
          <p:nvPr/>
        </p:nvPicPr>
        <p:blipFill>
          <a:blip r:embed="rId2"/>
          <a:stretch>
            <a:fillRect/>
          </a:stretch>
        </p:blipFill>
        <p:spPr>
          <a:xfrm>
            <a:off x="352538" y="846297"/>
            <a:ext cx="7758292" cy="3492596"/>
          </a:xfrm>
          <a:prstGeom prst="rect">
            <a:avLst/>
          </a:prstGeom>
        </p:spPr>
      </p:pic>
      <p:pic>
        <p:nvPicPr>
          <p:cNvPr id="6" name="Grafik 5">
            <a:extLst>
              <a:ext uri="{FF2B5EF4-FFF2-40B4-BE49-F238E27FC236}">
                <a16:creationId xmlns:a16="http://schemas.microsoft.com/office/drawing/2014/main" id="{557C0374-54B4-3C9E-8B14-25C8AFC9A915}"/>
              </a:ext>
            </a:extLst>
          </p:cNvPr>
          <p:cNvPicPr>
            <a:picLocks noChangeAspect="1"/>
          </p:cNvPicPr>
          <p:nvPr/>
        </p:nvPicPr>
        <p:blipFill>
          <a:blip r:embed="rId3"/>
          <a:stretch>
            <a:fillRect/>
          </a:stretch>
        </p:blipFill>
        <p:spPr>
          <a:xfrm>
            <a:off x="5782989" y="3813703"/>
            <a:ext cx="6221726" cy="3044297"/>
          </a:xfrm>
          <a:prstGeom prst="rect">
            <a:avLst/>
          </a:prstGeom>
          <a:ln w="381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Pfeil: nach oben 6">
            <a:extLst>
              <a:ext uri="{FF2B5EF4-FFF2-40B4-BE49-F238E27FC236}">
                <a16:creationId xmlns:a16="http://schemas.microsoft.com/office/drawing/2014/main" id="{3287D071-B707-D52A-6CD2-F20B8F60BE46}"/>
              </a:ext>
            </a:extLst>
          </p:cNvPr>
          <p:cNvSpPr/>
          <p:nvPr/>
        </p:nvSpPr>
        <p:spPr>
          <a:xfrm>
            <a:off x="1035151" y="4516916"/>
            <a:ext cx="1355075" cy="1167788"/>
          </a:xfrm>
          <a:prstGeom prst="up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DE"/>
          </a:p>
        </p:txBody>
      </p:sp>
      <p:cxnSp>
        <p:nvCxnSpPr>
          <p:cNvPr id="12" name="Gerader Verbinder 11">
            <a:extLst>
              <a:ext uri="{FF2B5EF4-FFF2-40B4-BE49-F238E27FC236}">
                <a16:creationId xmlns:a16="http://schemas.microsoft.com/office/drawing/2014/main" id="{BF48F77A-4AA7-1213-D622-B1F8FC730C1B}"/>
              </a:ext>
            </a:extLst>
          </p:cNvPr>
          <p:cNvCxnSpPr/>
          <p:nvPr/>
        </p:nvCxnSpPr>
        <p:spPr>
          <a:xfrm>
            <a:off x="5782989" y="4131325"/>
            <a:ext cx="2226274" cy="0"/>
          </a:xfrm>
          <a:prstGeom prst="line">
            <a:avLst/>
          </a:prstGeom>
          <a:ln w="571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1426592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5955343-F7D4-4824-89F9-E9BC13B32478}"/>
              </a:ext>
            </a:extLst>
          </p:cNvPr>
          <p:cNvPicPr>
            <a:picLocks noChangeAspect="1"/>
          </p:cNvPicPr>
          <p:nvPr/>
        </p:nvPicPr>
        <p:blipFill>
          <a:blip r:embed="rId2"/>
          <a:stretch>
            <a:fillRect/>
          </a:stretch>
        </p:blipFill>
        <p:spPr>
          <a:xfrm>
            <a:off x="362438" y="2842352"/>
            <a:ext cx="11467124" cy="2313542"/>
          </a:xfrm>
          <a:prstGeom prst="rect">
            <a:avLst/>
          </a:prstGeom>
        </p:spPr>
      </p:pic>
      <p:cxnSp>
        <p:nvCxnSpPr>
          <p:cNvPr id="4" name="Gerader Verbinder 3">
            <a:extLst>
              <a:ext uri="{FF2B5EF4-FFF2-40B4-BE49-F238E27FC236}">
                <a16:creationId xmlns:a16="http://schemas.microsoft.com/office/drawing/2014/main" id="{7F6BEBAD-B3C3-52E1-4CD1-278A3AA0146E}"/>
              </a:ext>
            </a:extLst>
          </p:cNvPr>
          <p:cNvCxnSpPr/>
          <p:nvPr/>
        </p:nvCxnSpPr>
        <p:spPr>
          <a:xfrm>
            <a:off x="1608463" y="3429000"/>
            <a:ext cx="9992298"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6" name="Gerader Verbinder 5">
            <a:extLst>
              <a:ext uri="{FF2B5EF4-FFF2-40B4-BE49-F238E27FC236}">
                <a16:creationId xmlns:a16="http://schemas.microsoft.com/office/drawing/2014/main" id="{462630F3-4870-E174-DC6F-6F206A6D40F2}"/>
              </a:ext>
            </a:extLst>
          </p:cNvPr>
          <p:cNvCxnSpPr/>
          <p:nvPr/>
        </p:nvCxnSpPr>
        <p:spPr>
          <a:xfrm>
            <a:off x="1134737" y="4230477"/>
            <a:ext cx="91440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2" name="Textfeld 1">
            <a:extLst>
              <a:ext uri="{FF2B5EF4-FFF2-40B4-BE49-F238E27FC236}">
                <a16:creationId xmlns:a16="http://schemas.microsoft.com/office/drawing/2014/main" id="{1F535242-A916-1188-792B-A49C4E634C81}"/>
              </a:ext>
            </a:extLst>
          </p:cNvPr>
          <p:cNvSpPr txBox="1"/>
          <p:nvPr/>
        </p:nvSpPr>
        <p:spPr>
          <a:xfrm>
            <a:off x="362438" y="5311471"/>
            <a:ext cx="11467124" cy="923330"/>
          </a:xfrm>
          <a:prstGeom prst="rect">
            <a:avLst/>
          </a:prstGeom>
          <a:solidFill>
            <a:srgbClr val="FFFF00"/>
          </a:solidFill>
        </p:spPr>
        <p:txBody>
          <a:bodyPr wrap="square" rtlCol="0">
            <a:spAutoFit/>
          </a:bodyPr>
          <a:lstStyle/>
          <a:p>
            <a:r>
              <a:rPr lang="de-DE" b="1" dirty="0">
                <a:solidFill>
                  <a:srgbClr val="FF3300"/>
                </a:solidFill>
              </a:rPr>
              <a:t>Wichtig ist auch die Dokumentation per Foto-App des genutzten umliegenden Streifens vor dem 1.9.26 und die erfolgte landwirtschaftliche Nutzung des Streifens – falls sie im Antragsjahr erfolgt - ab dem 1.9.26 !!! Ein reines Mulchen wäre ein Verstoß!</a:t>
            </a:r>
          </a:p>
        </p:txBody>
      </p:sp>
      <p:sp>
        <p:nvSpPr>
          <p:cNvPr id="9" name="Textfeld 8">
            <a:extLst>
              <a:ext uri="{FF2B5EF4-FFF2-40B4-BE49-F238E27FC236}">
                <a16:creationId xmlns:a16="http://schemas.microsoft.com/office/drawing/2014/main" id="{F817D8DE-91BC-B6BD-730B-B42933692CE1}"/>
              </a:ext>
            </a:extLst>
          </p:cNvPr>
          <p:cNvSpPr txBox="1"/>
          <p:nvPr/>
        </p:nvSpPr>
        <p:spPr>
          <a:xfrm>
            <a:off x="6429060" y="116964"/>
            <a:ext cx="5733562" cy="2031325"/>
          </a:xfrm>
          <a:prstGeom prst="rect">
            <a:avLst/>
          </a:prstGeom>
          <a:solidFill>
            <a:schemeClr val="bg2"/>
          </a:solidFill>
        </p:spPr>
        <p:txBody>
          <a:bodyPr wrap="square" rtlCol="0">
            <a:spAutoFit/>
          </a:bodyPr>
          <a:lstStyle/>
          <a:p>
            <a:r>
              <a:rPr lang="de-DE" b="1" dirty="0"/>
              <a:t>Für kleine Betriebe</a:t>
            </a:r>
            <a:r>
              <a:rPr lang="de-DE" dirty="0"/>
              <a:t>: Altgrasstreifen oder Altgrasflächen sind im Umfang von </a:t>
            </a:r>
            <a:r>
              <a:rPr lang="de-DE" b="1" dirty="0"/>
              <a:t>bis zu einem Hektar in der Prämienstufe 1 (1.000 €/ha) </a:t>
            </a:r>
            <a:r>
              <a:rPr lang="de-DE" dirty="0"/>
              <a:t>auch dann begünstigungsfähig, wenn diese mehr als 6% des förderfähigen Dauergrünlands des Betriebs ausmachen. Im Gegensatz zur Öko-Regelung 1a gilt diese Regelung </a:t>
            </a:r>
            <a:r>
              <a:rPr lang="de-DE" b="1" dirty="0"/>
              <a:t>auch für Betriebe mit 10 Hektar Dauergrünland oder weniger</a:t>
            </a:r>
            <a:r>
              <a:rPr lang="de-DE" dirty="0"/>
              <a:t>.</a:t>
            </a:r>
          </a:p>
        </p:txBody>
      </p:sp>
    </p:spTree>
    <p:extLst>
      <p:ext uri="{BB962C8B-B14F-4D97-AF65-F5344CB8AC3E}">
        <p14:creationId xmlns:p14="http://schemas.microsoft.com/office/powerpoint/2010/main" val="10278001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B69CF00-0BD2-CE6A-A24A-E5A754356014}"/>
              </a:ext>
            </a:extLst>
          </p:cNvPr>
          <p:cNvPicPr>
            <a:picLocks noChangeAspect="1"/>
          </p:cNvPicPr>
          <p:nvPr/>
        </p:nvPicPr>
        <p:blipFill>
          <a:blip r:embed="rId2"/>
          <a:stretch>
            <a:fillRect/>
          </a:stretch>
        </p:blipFill>
        <p:spPr>
          <a:xfrm>
            <a:off x="2274073" y="1895326"/>
            <a:ext cx="8056064" cy="4696305"/>
          </a:xfrm>
          <a:prstGeom prst="rect">
            <a:avLst/>
          </a:prstGeom>
        </p:spPr>
      </p:pic>
    </p:spTree>
    <p:extLst>
      <p:ext uri="{BB962C8B-B14F-4D97-AF65-F5344CB8AC3E}">
        <p14:creationId xmlns:p14="http://schemas.microsoft.com/office/powerpoint/2010/main" val="28112041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87E3F20-5E17-A0A0-6B73-3196F766B765}"/>
              </a:ext>
            </a:extLst>
          </p:cNvPr>
          <p:cNvPicPr>
            <a:picLocks noChangeAspect="1"/>
          </p:cNvPicPr>
          <p:nvPr/>
        </p:nvPicPr>
        <p:blipFill>
          <a:blip r:embed="rId2"/>
          <a:stretch>
            <a:fillRect/>
          </a:stretch>
        </p:blipFill>
        <p:spPr>
          <a:xfrm>
            <a:off x="1698233" y="2393343"/>
            <a:ext cx="9036378" cy="4365265"/>
          </a:xfrm>
          <a:prstGeom prst="rect">
            <a:avLst/>
          </a:prstGeom>
        </p:spPr>
      </p:pic>
    </p:spTree>
    <p:extLst>
      <p:ext uri="{BB962C8B-B14F-4D97-AF65-F5344CB8AC3E}">
        <p14:creationId xmlns:p14="http://schemas.microsoft.com/office/powerpoint/2010/main" val="20359848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55E9F43-C468-6BD8-B4C5-A6C3BA2CE44C}"/>
              </a:ext>
            </a:extLst>
          </p:cNvPr>
          <p:cNvPicPr>
            <a:picLocks noChangeAspect="1"/>
          </p:cNvPicPr>
          <p:nvPr/>
        </p:nvPicPr>
        <p:blipFill>
          <a:blip r:embed="rId2"/>
          <a:stretch>
            <a:fillRect/>
          </a:stretch>
        </p:blipFill>
        <p:spPr>
          <a:xfrm>
            <a:off x="2707282" y="2223219"/>
            <a:ext cx="7384318" cy="4249141"/>
          </a:xfrm>
          <a:prstGeom prst="rect">
            <a:avLst/>
          </a:prstGeom>
        </p:spPr>
      </p:pic>
    </p:spTree>
    <p:extLst>
      <p:ext uri="{BB962C8B-B14F-4D97-AF65-F5344CB8AC3E}">
        <p14:creationId xmlns:p14="http://schemas.microsoft.com/office/powerpoint/2010/main" val="2128634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F1DA813-0B20-A3FB-F7B2-E63E8AF81DDC}"/>
              </a:ext>
            </a:extLst>
          </p:cNvPr>
          <p:cNvPicPr>
            <a:picLocks noChangeAspect="1"/>
          </p:cNvPicPr>
          <p:nvPr/>
        </p:nvPicPr>
        <p:blipFill>
          <a:blip r:embed="rId2"/>
          <a:stretch>
            <a:fillRect/>
          </a:stretch>
        </p:blipFill>
        <p:spPr>
          <a:xfrm>
            <a:off x="2817063" y="1386592"/>
            <a:ext cx="6192114" cy="5325218"/>
          </a:xfrm>
          <a:prstGeom prst="rect">
            <a:avLst/>
          </a:prstGeom>
        </p:spPr>
      </p:pic>
    </p:spTree>
    <p:extLst>
      <p:ext uri="{BB962C8B-B14F-4D97-AF65-F5344CB8AC3E}">
        <p14:creationId xmlns:p14="http://schemas.microsoft.com/office/powerpoint/2010/main" val="22294168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C2870C0-5312-10F7-8A09-42E253088473}"/>
              </a:ext>
            </a:extLst>
          </p:cNvPr>
          <p:cNvPicPr>
            <a:picLocks noChangeAspect="1"/>
          </p:cNvPicPr>
          <p:nvPr/>
        </p:nvPicPr>
        <p:blipFill>
          <a:blip r:embed="rId2"/>
          <a:stretch>
            <a:fillRect/>
          </a:stretch>
        </p:blipFill>
        <p:spPr>
          <a:xfrm>
            <a:off x="294197" y="2458454"/>
            <a:ext cx="11394219" cy="3198721"/>
          </a:xfrm>
          <a:prstGeom prst="rect">
            <a:avLst/>
          </a:prstGeom>
        </p:spPr>
      </p:pic>
    </p:spTree>
    <p:extLst>
      <p:ext uri="{BB962C8B-B14F-4D97-AF65-F5344CB8AC3E}">
        <p14:creationId xmlns:p14="http://schemas.microsoft.com/office/powerpoint/2010/main" val="120397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EFF5737-C89C-1DAF-96F8-ED6A197C6F6C}"/>
              </a:ext>
            </a:extLst>
          </p:cNvPr>
          <p:cNvPicPr>
            <a:picLocks noChangeAspect="1"/>
          </p:cNvPicPr>
          <p:nvPr/>
        </p:nvPicPr>
        <p:blipFill>
          <a:blip r:embed="rId2"/>
          <a:stretch>
            <a:fillRect/>
          </a:stretch>
        </p:blipFill>
        <p:spPr>
          <a:xfrm>
            <a:off x="1558456" y="604049"/>
            <a:ext cx="7754575" cy="5371355"/>
          </a:xfrm>
          <a:prstGeom prst="rect">
            <a:avLst/>
          </a:prstGeom>
        </p:spPr>
      </p:pic>
    </p:spTree>
    <p:extLst>
      <p:ext uri="{BB962C8B-B14F-4D97-AF65-F5344CB8AC3E}">
        <p14:creationId xmlns:p14="http://schemas.microsoft.com/office/powerpoint/2010/main" val="7125285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2DE7168-EC48-6BCB-6458-9A7A6CC6AB6A}"/>
              </a:ext>
            </a:extLst>
          </p:cNvPr>
          <p:cNvPicPr>
            <a:picLocks noChangeAspect="1"/>
          </p:cNvPicPr>
          <p:nvPr/>
        </p:nvPicPr>
        <p:blipFill>
          <a:blip r:embed="rId2"/>
          <a:stretch>
            <a:fillRect/>
          </a:stretch>
        </p:blipFill>
        <p:spPr>
          <a:xfrm>
            <a:off x="1537086" y="1481309"/>
            <a:ext cx="8616732" cy="5321031"/>
          </a:xfrm>
          <a:prstGeom prst="rect">
            <a:avLst/>
          </a:prstGeom>
        </p:spPr>
      </p:pic>
      <p:sp>
        <p:nvSpPr>
          <p:cNvPr id="5" name="Textfeld 4">
            <a:extLst>
              <a:ext uri="{FF2B5EF4-FFF2-40B4-BE49-F238E27FC236}">
                <a16:creationId xmlns:a16="http://schemas.microsoft.com/office/drawing/2014/main" id="{CACE68C8-23BF-D80F-F4A4-AEFDA29F1E67}"/>
              </a:ext>
            </a:extLst>
          </p:cNvPr>
          <p:cNvSpPr txBox="1"/>
          <p:nvPr/>
        </p:nvSpPr>
        <p:spPr>
          <a:xfrm>
            <a:off x="6989197" y="572494"/>
            <a:ext cx="3665717" cy="584775"/>
          </a:xfrm>
          <a:prstGeom prst="rect">
            <a:avLst/>
          </a:prstGeom>
          <a:noFill/>
          <a:ln w="57150">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r>
              <a:rPr lang="de-DE" sz="3200" b="1" dirty="0">
                <a:solidFill>
                  <a:srgbClr val="FF0000"/>
                </a:solidFill>
                <a:highlight>
                  <a:srgbClr val="FFFF00"/>
                </a:highlight>
              </a:rPr>
              <a:t>Zusammengefasst:</a:t>
            </a:r>
          </a:p>
        </p:txBody>
      </p:sp>
    </p:spTree>
    <p:extLst>
      <p:ext uri="{BB962C8B-B14F-4D97-AF65-F5344CB8AC3E}">
        <p14:creationId xmlns:p14="http://schemas.microsoft.com/office/powerpoint/2010/main" val="18714982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C0D06D1-8255-E985-CB4D-E4B6718C03B0}"/>
              </a:ext>
            </a:extLst>
          </p:cNvPr>
          <p:cNvPicPr>
            <a:picLocks noChangeAspect="1"/>
          </p:cNvPicPr>
          <p:nvPr/>
        </p:nvPicPr>
        <p:blipFill>
          <a:blip r:embed="rId2"/>
          <a:stretch>
            <a:fillRect/>
          </a:stretch>
        </p:blipFill>
        <p:spPr>
          <a:xfrm>
            <a:off x="1834644" y="1400227"/>
            <a:ext cx="9313086" cy="4702482"/>
          </a:xfrm>
          <a:prstGeom prst="rect">
            <a:avLst/>
          </a:prstGeom>
        </p:spPr>
      </p:pic>
      <p:sp>
        <p:nvSpPr>
          <p:cNvPr id="2" name="Textfeld 1">
            <a:extLst>
              <a:ext uri="{FF2B5EF4-FFF2-40B4-BE49-F238E27FC236}">
                <a16:creationId xmlns:a16="http://schemas.microsoft.com/office/drawing/2014/main" id="{91C87E37-FE4A-5098-7C5B-46FFE0A2A57E}"/>
              </a:ext>
            </a:extLst>
          </p:cNvPr>
          <p:cNvSpPr txBox="1"/>
          <p:nvPr/>
        </p:nvSpPr>
        <p:spPr>
          <a:xfrm>
            <a:off x="7140271" y="238539"/>
            <a:ext cx="3593990" cy="923330"/>
          </a:xfrm>
          <a:prstGeom prst="rect">
            <a:avLst/>
          </a:prstGeom>
          <a:solidFill>
            <a:schemeClr val="accent3">
              <a:lumMod val="40000"/>
              <a:lumOff val="60000"/>
            </a:schemeClr>
          </a:solidFill>
        </p:spPr>
        <p:txBody>
          <a:bodyPr wrap="square" rtlCol="0">
            <a:spAutoFit/>
          </a:bodyPr>
          <a:lstStyle/>
          <a:p>
            <a:r>
              <a:rPr lang="de-DE" dirty="0"/>
              <a:t>Im Antragsjahr 2025 gab es </a:t>
            </a:r>
            <a:r>
              <a:rPr lang="de-DE" b="1" dirty="0"/>
              <a:t>155</a:t>
            </a:r>
            <a:r>
              <a:rPr lang="de-DE" dirty="0"/>
              <a:t> Antragsteller mit </a:t>
            </a:r>
            <a:r>
              <a:rPr lang="de-DE" b="1" dirty="0"/>
              <a:t>3.106 ha </a:t>
            </a:r>
            <a:r>
              <a:rPr lang="de-DE" dirty="0"/>
              <a:t>im Havelland für ÖR1a</a:t>
            </a:r>
          </a:p>
        </p:txBody>
      </p:sp>
    </p:spTree>
    <p:extLst>
      <p:ext uri="{BB962C8B-B14F-4D97-AF65-F5344CB8AC3E}">
        <p14:creationId xmlns:p14="http://schemas.microsoft.com/office/powerpoint/2010/main" val="2316911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A2CC8A2-AB46-311E-E9B8-C51AF7430594}"/>
              </a:ext>
            </a:extLst>
          </p:cNvPr>
          <p:cNvPicPr>
            <a:picLocks noChangeAspect="1"/>
          </p:cNvPicPr>
          <p:nvPr/>
        </p:nvPicPr>
        <p:blipFill>
          <a:blip r:embed="rId2"/>
          <a:stretch>
            <a:fillRect/>
          </a:stretch>
        </p:blipFill>
        <p:spPr>
          <a:xfrm>
            <a:off x="184387" y="457199"/>
            <a:ext cx="11686754" cy="5451757"/>
          </a:xfrm>
          <a:prstGeom prst="rect">
            <a:avLst/>
          </a:prstGeom>
        </p:spPr>
      </p:pic>
      <p:cxnSp>
        <p:nvCxnSpPr>
          <p:cNvPr id="5" name="Gerader Verbinder 4">
            <a:extLst>
              <a:ext uri="{FF2B5EF4-FFF2-40B4-BE49-F238E27FC236}">
                <a16:creationId xmlns:a16="http://schemas.microsoft.com/office/drawing/2014/main" id="{BF24D076-8AF5-E07F-D29D-CF7392185CA2}"/>
              </a:ext>
            </a:extLst>
          </p:cNvPr>
          <p:cNvCxnSpPr>
            <a:cxnSpLocks/>
          </p:cNvCxnSpPr>
          <p:nvPr/>
        </p:nvCxnSpPr>
        <p:spPr>
          <a:xfrm>
            <a:off x="1343771" y="5550011"/>
            <a:ext cx="6345140" cy="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4" name="Textfeld 3">
            <a:extLst>
              <a:ext uri="{FF2B5EF4-FFF2-40B4-BE49-F238E27FC236}">
                <a16:creationId xmlns:a16="http://schemas.microsoft.com/office/drawing/2014/main" id="{5CBFA69F-8298-5536-59B2-D72BB9A2F743}"/>
              </a:ext>
            </a:extLst>
          </p:cNvPr>
          <p:cNvSpPr txBox="1"/>
          <p:nvPr/>
        </p:nvSpPr>
        <p:spPr>
          <a:xfrm>
            <a:off x="7216048" y="0"/>
            <a:ext cx="4655093" cy="646331"/>
          </a:xfrm>
          <a:prstGeom prst="rect">
            <a:avLst/>
          </a:prstGeom>
          <a:solidFill>
            <a:schemeClr val="accent3">
              <a:lumMod val="40000"/>
              <a:lumOff val="60000"/>
            </a:schemeClr>
          </a:solidFill>
        </p:spPr>
        <p:txBody>
          <a:bodyPr wrap="square" rtlCol="0">
            <a:spAutoFit/>
          </a:bodyPr>
          <a:lstStyle/>
          <a:p>
            <a:r>
              <a:rPr lang="de-DE" dirty="0"/>
              <a:t>Im Antragsjahr 2025 gab es </a:t>
            </a:r>
            <a:r>
              <a:rPr lang="de-DE" b="1" dirty="0"/>
              <a:t>6 </a:t>
            </a:r>
            <a:r>
              <a:rPr lang="de-DE" dirty="0"/>
              <a:t>Antragsteller mit </a:t>
            </a:r>
            <a:r>
              <a:rPr lang="de-DE" b="1" dirty="0"/>
              <a:t>44 ha </a:t>
            </a:r>
            <a:r>
              <a:rPr lang="de-DE" dirty="0"/>
              <a:t>im Havelland für ÖR1b</a:t>
            </a:r>
          </a:p>
        </p:txBody>
      </p:sp>
    </p:spTree>
    <p:extLst>
      <p:ext uri="{BB962C8B-B14F-4D97-AF65-F5344CB8AC3E}">
        <p14:creationId xmlns:p14="http://schemas.microsoft.com/office/powerpoint/2010/main" val="9896264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C58FFDC-E0E5-006D-A631-767F75CE0894}"/>
              </a:ext>
            </a:extLst>
          </p:cNvPr>
          <p:cNvPicPr>
            <a:picLocks noChangeAspect="1"/>
          </p:cNvPicPr>
          <p:nvPr/>
        </p:nvPicPr>
        <p:blipFill>
          <a:blip r:embed="rId2"/>
          <a:stretch>
            <a:fillRect/>
          </a:stretch>
        </p:blipFill>
        <p:spPr>
          <a:xfrm>
            <a:off x="1896793" y="2021572"/>
            <a:ext cx="8901079" cy="4497718"/>
          </a:xfrm>
          <a:prstGeom prst="rect">
            <a:avLst/>
          </a:prstGeom>
        </p:spPr>
      </p:pic>
      <p:sp>
        <p:nvSpPr>
          <p:cNvPr id="2" name="Textfeld 1">
            <a:extLst>
              <a:ext uri="{FF2B5EF4-FFF2-40B4-BE49-F238E27FC236}">
                <a16:creationId xmlns:a16="http://schemas.microsoft.com/office/drawing/2014/main" id="{1746F0F8-E342-59FC-F9CB-0E6251A2A509}"/>
              </a:ext>
            </a:extLst>
          </p:cNvPr>
          <p:cNvSpPr txBox="1"/>
          <p:nvPr/>
        </p:nvSpPr>
        <p:spPr>
          <a:xfrm>
            <a:off x="7140271" y="238539"/>
            <a:ext cx="3593990" cy="646331"/>
          </a:xfrm>
          <a:prstGeom prst="rect">
            <a:avLst/>
          </a:prstGeom>
          <a:solidFill>
            <a:schemeClr val="accent3">
              <a:lumMod val="40000"/>
              <a:lumOff val="60000"/>
            </a:schemeClr>
          </a:solidFill>
        </p:spPr>
        <p:txBody>
          <a:bodyPr wrap="square" rtlCol="0">
            <a:spAutoFit/>
          </a:bodyPr>
          <a:lstStyle/>
          <a:p>
            <a:r>
              <a:rPr lang="de-DE" dirty="0"/>
              <a:t>Im Antragsjahr 2025 gab es </a:t>
            </a:r>
            <a:r>
              <a:rPr lang="de-DE" u="sng" dirty="0"/>
              <a:t>keinen</a:t>
            </a:r>
            <a:r>
              <a:rPr lang="de-DE" dirty="0"/>
              <a:t> Antragsteller im Havelland für ÖR1c</a:t>
            </a:r>
          </a:p>
        </p:txBody>
      </p:sp>
    </p:spTree>
    <p:extLst>
      <p:ext uri="{BB962C8B-B14F-4D97-AF65-F5344CB8AC3E}">
        <p14:creationId xmlns:p14="http://schemas.microsoft.com/office/powerpoint/2010/main" val="40426553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BD78610-463C-2F7F-030C-A350C8E4738B}"/>
              </a:ext>
            </a:extLst>
          </p:cNvPr>
          <p:cNvPicPr>
            <a:picLocks noChangeAspect="1"/>
          </p:cNvPicPr>
          <p:nvPr/>
        </p:nvPicPr>
        <p:blipFill>
          <a:blip r:embed="rId2"/>
          <a:stretch>
            <a:fillRect/>
          </a:stretch>
        </p:blipFill>
        <p:spPr>
          <a:xfrm>
            <a:off x="1901404" y="1416254"/>
            <a:ext cx="8912370" cy="4837227"/>
          </a:xfrm>
          <a:prstGeom prst="rect">
            <a:avLst/>
          </a:prstGeom>
        </p:spPr>
      </p:pic>
      <p:sp>
        <p:nvSpPr>
          <p:cNvPr id="2" name="Textfeld 1">
            <a:extLst>
              <a:ext uri="{FF2B5EF4-FFF2-40B4-BE49-F238E27FC236}">
                <a16:creationId xmlns:a16="http://schemas.microsoft.com/office/drawing/2014/main" id="{2FEF7258-D07F-4F6D-0A92-E22A8E2CAC65}"/>
              </a:ext>
            </a:extLst>
          </p:cNvPr>
          <p:cNvSpPr txBox="1"/>
          <p:nvPr/>
        </p:nvSpPr>
        <p:spPr>
          <a:xfrm>
            <a:off x="7140271" y="238539"/>
            <a:ext cx="3593990" cy="923330"/>
          </a:xfrm>
          <a:prstGeom prst="rect">
            <a:avLst/>
          </a:prstGeom>
          <a:solidFill>
            <a:schemeClr val="accent3">
              <a:lumMod val="40000"/>
              <a:lumOff val="60000"/>
            </a:schemeClr>
          </a:solidFill>
        </p:spPr>
        <p:txBody>
          <a:bodyPr wrap="square" rtlCol="0">
            <a:spAutoFit/>
          </a:bodyPr>
          <a:lstStyle/>
          <a:p>
            <a:r>
              <a:rPr lang="de-DE" dirty="0"/>
              <a:t>Im Antragsjahr 2025 gab es </a:t>
            </a:r>
            <a:r>
              <a:rPr lang="de-DE" b="1" dirty="0"/>
              <a:t>70</a:t>
            </a:r>
            <a:r>
              <a:rPr lang="de-DE" dirty="0"/>
              <a:t> Antragsteller mit </a:t>
            </a:r>
            <a:r>
              <a:rPr lang="de-DE" b="1" dirty="0"/>
              <a:t>384 ha </a:t>
            </a:r>
            <a:r>
              <a:rPr lang="de-DE" dirty="0"/>
              <a:t>im Havelland für ÖR1a</a:t>
            </a:r>
          </a:p>
        </p:txBody>
      </p:sp>
    </p:spTree>
    <p:extLst>
      <p:ext uri="{BB962C8B-B14F-4D97-AF65-F5344CB8AC3E}">
        <p14:creationId xmlns:p14="http://schemas.microsoft.com/office/powerpoint/2010/main" val="37175414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82FB155-F5FD-E12A-1A87-69CFB64C1C2E}"/>
              </a:ext>
            </a:extLst>
          </p:cNvPr>
          <p:cNvPicPr>
            <a:picLocks noChangeAspect="1"/>
          </p:cNvPicPr>
          <p:nvPr/>
        </p:nvPicPr>
        <p:blipFill>
          <a:blip r:embed="rId2"/>
          <a:stretch>
            <a:fillRect/>
          </a:stretch>
        </p:blipFill>
        <p:spPr>
          <a:xfrm>
            <a:off x="1520085" y="2548493"/>
            <a:ext cx="9802574" cy="3061184"/>
          </a:xfrm>
          <a:prstGeom prst="rect">
            <a:avLst/>
          </a:prstGeom>
        </p:spPr>
      </p:pic>
      <p:cxnSp>
        <p:nvCxnSpPr>
          <p:cNvPr id="5" name="Gerader Verbinder 4">
            <a:extLst>
              <a:ext uri="{FF2B5EF4-FFF2-40B4-BE49-F238E27FC236}">
                <a16:creationId xmlns:a16="http://schemas.microsoft.com/office/drawing/2014/main" id="{E6760426-A936-EF68-AFB3-52BAAC991756}"/>
              </a:ext>
            </a:extLst>
          </p:cNvPr>
          <p:cNvCxnSpPr/>
          <p:nvPr/>
        </p:nvCxnSpPr>
        <p:spPr>
          <a:xfrm>
            <a:off x="5764696" y="4627659"/>
            <a:ext cx="4731026"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7" name="Gerader Verbinder 6">
            <a:extLst>
              <a:ext uri="{FF2B5EF4-FFF2-40B4-BE49-F238E27FC236}">
                <a16:creationId xmlns:a16="http://schemas.microsoft.com/office/drawing/2014/main" id="{3DBB52E9-BF62-2337-BFAD-C487B736CEC5}"/>
              </a:ext>
            </a:extLst>
          </p:cNvPr>
          <p:cNvCxnSpPr/>
          <p:nvPr/>
        </p:nvCxnSpPr>
        <p:spPr>
          <a:xfrm>
            <a:off x="4452730" y="4945711"/>
            <a:ext cx="620202" cy="0"/>
          </a:xfrm>
          <a:prstGeom prst="line">
            <a:avLst/>
          </a:prstGeom>
          <a:ln w="571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92107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A82B1C8-0B3B-D1A1-957E-0E1784738765}"/>
              </a:ext>
            </a:extLst>
          </p:cNvPr>
          <p:cNvPicPr>
            <a:picLocks noChangeAspect="1"/>
          </p:cNvPicPr>
          <p:nvPr/>
        </p:nvPicPr>
        <p:blipFill>
          <a:blip r:embed="rId2"/>
          <a:stretch>
            <a:fillRect/>
          </a:stretch>
        </p:blipFill>
        <p:spPr>
          <a:xfrm>
            <a:off x="727114" y="1605658"/>
            <a:ext cx="9871976" cy="5252342"/>
          </a:xfrm>
          <a:prstGeom prst="rect">
            <a:avLst/>
          </a:prstGeom>
        </p:spPr>
      </p:pic>
      <p:sp>
        <p:nvSpPr>
          <p:cNvPr id="2" name="Textfeld 1">
            <a:extLst>
              <a:ext uri="{FF2B5EF4-FFF2-40B4-BE49-F238E27FC236}">
                <a16:creationId xmlns:a16="http://schemas.microsoft.com/office/drawing/2014/main" id="{C9DEBBFC-3C74-04FE-94D1-2C07C048A946}"/>
              </a:ext>
            </a:extLst>
          </p:cNvPr>
          <p:cNvSpPr txBox="1"/>
          <p:nvPr/>
        </p:nvSpPr>
        <p:spPr>
          <a:xfrm>
            <a:off x="8174516" y="1388125"/>
            <a:ext cx="3904841" cy="646331"/>
          </a:xfrm>
          <a:prstGeom prst="rect">
            <a:avLst/>
          </a:prstGeom>
          <a:solidFill>
            <a:schemeClr val="accent3">
              <a:lumMod val="40000"/>
              <a:lumOff val="60000"/>
            </a:schemeClr>
          </a:solidFill>
        </p:spPr>
        <p:txBody>
          <a:bodyPr wrap="square" rtlCol="0">
            <a:spAutoFit/>
          </a:bodyPr>
          <a:lstStyle/>
          <a:p>
            <a:r>
              <a:rPr lang="de-DE" dirty="0"/>
              <a:t>Im Antragsjahr 2025 gab es </a:t>
            </a:r>
            <a:r>
              <a:rPr lang="de-DE" b="1" dirty="0"/>
              <a:t>1</a:t>
            </a:r>
            <a:r>
              <a:rPr lang="de-DE" dirty="0"/>
              <a:t> Antragsteller im Havelland für ÖR3</a:t>
            </a:r>
          </a:p>
        </p:txBody>
      </p:sp>
      <p:sp>
        <p:nvSpPr>
          <p:cNvPr id="4" name="Textfeld 3">
            <a:extLst>
              <a:ext uri="{FF2B5EF4-FFF2-40B4-BE49-F238E27FC236}">
                <a16:creationId xmlns:a16="http://schemas.microsoft.com/office/drawing/2014/main" id="{4CDB3C2B-C78A-3035-0F79-7B30BAE2DD6A}"/>
              </a:ext>
            </a:extLst>
          </p:cNvPr>
          <p:cNvSpPr txBox="1"/>
          <p:nvPr/>
        </p:nvSpPr>
        <p:spPr>
          <a:xfrm>
            <a:off x="8174516" y="4231829"/>
            <a:ext cx="3904841" cy="923330"/>
          </a:xfrm>
          <a:prstGeom prst="rect">
            <a:avLst/>
          </a:prstGeom>
          <a:solidFill>
            <a:schemeClr val="accent3">
              <a:lumMod val="40000"/>
              <a:lumOff val="60000"/>
            </a:schemeClr>
          </a:solidFill>
        </p:spPr>
        <p:txBody>
          <a:bodyPr wrap="square" rtlCol="0">
            <a:spAutoFit/>
          </a:bodyPr>
          <a:lstStyle/>
          <a:p>
            <a:r>
              <a:rPr lang="de-DE" dirty="0"/>
              <a:t>Im Antragsjahr 2025 gab es </a:t>
            </a:r>
            <a:r>
              <a:rPr lang="de-DE" b="1" dirty="0"/>
              <a:t>106</a:t>
            </a:r>
            <a:r>
              <a:rPr lang="de-DE" dirty="0"/>
              <a:t> Antragsteller </a:t>
            </a:r>
            <a:r>
              <a:rPr lang="de-DE" b="1" dirty="0"/>
              <a:t>12.772 ha </a:t>
            </a:r>
            <a:r>
              <a:rPr lang="de-DE" dirty="0"/>
              <a:t>im Havelland für ÖR4</a:t>
            </a:r>
          </a:p>
        </p:txBody>
      </p:sp>
    </p:spTree>
    <p:extLst>
      <p:ext uri="{BB962C8B-B14F-4D97-AF65-F5344CB8AC3E}">
        <p14:creationId xmlns:p14="http://schemas.microsoft.com/office/powerpoint/2010/main" val="21786176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E8DFA65-25E1-10C7-5A99-F325B90C9F0D}"/>
              </a:ext>
            </a:extLst>
          </p:cNvPr>
          <p:cNvPicPr>
            <a:picLocks noChangeAspect="1"/>
          </p:cNvPicPr>
          <p:nvPr/>
        </p:nvPicPr>
        <p:blipFill>
          <a:blip r:embed="rId2"/>
          <a:stretch>
            <a:fillRect/>
          </a:stretch>
        </p:blipFill>
        <p:spPr>
          <a:xfrm>
            <a:off x="998257" y="2093420"/>
            <a:ext cx="10736173" cy="4277322"/>
          </a:xfrm>
          <a:prstGeom prst="rect">
            <a:avLst/>
          </a:prstGeom>
        </p:spPr>
      </p:pic>
      <p:cxnSp>
        <p:nvCxnSpPr>
          <p:cNvPr id="5" name="Gerader Verbinder 4">
            <a:extLst>
              <a:ext uri="{FF2B5EF4-FFF2-40B4-BE49-F238E27FC236}">
                <a16:creationId xmlns:a16="http://schemas.microsoft.com/office/drawing/2014/main" id="{5D6C2C33-410A-5837-1953-448F998EB97C}"/>
              </a:ext>
            </a:extLst>
          </p:cNvPr>
          <p:cNvCxnSpPr/>
          <p:nvPr/>
        </p:nvCxnSpPr>
        <p:spPr>
          <a:xfrm>
            <a:off x="2115047" y="4921857"/>
            <a:ext cx="9016779"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7" name="Gerader Verbinder 6">
            <a:extLst>
              <a:ext uri="{FF2B5EF4-FFF2-40B4-BE49-F238E27FC236}">
                <a16:creationId xmlns:a16="http://schemas.microsoft.com/office/drawing/2014/main" id="{14595263-E673-D1B0-0D52-6AB79609ED37}"/>
              </a:ext>
            </a:extLst>
          </p:cNvPr>
          <p:cNvCxnSpPr/>
          <p:nvPr/>
        </p:nvCxnSpPr>
        <p:spPr>
          <a:xfrm>
            <a:off x="2115047" y="5224007"/>
            <a:ext cx="6631388" cy="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2" name="Textfeld 1">
            <a:extLst>
              <a:ext uri="{FF2B5EF4-FFF2-40B4-BE49-F238E27FC236}">
                <a16:creationId xmlns:a16="http://schemas.microsoft.com/office/drawing/2014/main" id="{9AB76888-17A0-1180-1D3D-DBE24D963FBD}"/>
              </a:ext>
            </a:extLst>
          </p:cNvPr>
          <p:cNvSpPr txBox="1"/>
          <p:nvPr/>
        </p:nvSpPr>
        <p:spPr>
          <a:xfrm>
            <a:off x="7140271" y="238539"/>
            <a:ext cx="3593990" cy="923330"/>
          </a:xfrm>
          <a:prstGeom prst="rect">
            <a:avLst/>
          </a:prstGeom>
          <a:solidFill>
            <a:schemeClr val="accent3">
              <a:lumMod val="40000"/>
              <a:lumOff val="60000"/>
            </a:schemeClr>
          </a:solidFill>
        </p:spPr>
        <p:txBody>
          <a:bodyPr wrap="square" rtlCol="0">
            <a:spAutoFit/>
          </a:bodyPr>
          <a:lstStyle/>
          <a:p>
            <a:r>
              <a:rPr lang="de-DE" dirty="0"/>
              <a:t>Im Antragsjahr 2025 gab es </a:t>
            </a:r>
            <a:r>
              <a:rPr lang="de-DE" b="1" dirty="0"/>
              <a:t>224</a:t>
            </a:r>
            <a:r>
              <a:rPr lang="de-DE" dirty="0"/>
              <a:t> Antragsteller mit </a:t>
            </a:r>
            <a:r>
              <a:rPr lang="de-DE" b="1" dirty="0"/>
              <a:t>23.981 ha </a:t>
            </a:r>
            <a:r>
              <a:rPr lang="de-DE" dirty="0"/>
              <a:t>im Havelland für ÖR5</a:t>
            </a:r>
          </a:p>
        </p:txBody>
      </p:sp>
    </p:spTree>
    <p:extLst>
      <p:ext uri="{BB962C8B-B14F-4D97-AF65-F5344CB8AC3E}">
        <p14:creationId xmlns:p14="http://schemas.microsoft.com/office/powerpoint/2010/main" val="15146446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AB76888-17A0-1180-1D3D-DBE24D963FBD}"/>
              </a:ext>
            </a:extLst>
          </p:cNvPr>
          <p:cNvSpPr txBox="1"/>
          <p:nvPr/>
        </p:nvSpPr>
        <p:spPr>
          <a:xfrm>
            <a:off x="3299791" y="2949934"/>
            <a:ext cx="3593990" cy="1200329"/>
          </a:xfrm>
          <a:prstGeom prst="rect">
            <a:avLst/>
          </a:prstGeom>
          <a:solidFill>
            <a:schemeClr val="accent3">
              <a:lumMod val="40000"/>
              <a:lumOff val="60000"/>
            </a:schemeClr>
          </a:solidFill>
        </p:spPr>
        <p:txBody>
          <a:bodyPr wrap="square" rtlCol="0">
            <a:spAutoFit/>
          </a:bodyPr>
          <a:lstStyle/>
          <a:p>
            <a:r>
              <a:rPr lang="de-DE" dirty="0"/>
              <a:t>Im Antragsjahr 2025 gab es </a:t>
            </a:r>
            <a:r>
              <a:rPr lang="de-DE" b="1" dirty="0"/>
              <a:t>106</a:t>
            </a:r>
            <a:r>
              <a:rPr lang="de-DE" dirty="0"/>
              <a:t> Antragsteller </a:t>
            </a:r>
            <a:r>
              <a:rPr lang="de-DE" b="1" dirty="0"/>
              <a:t>4.638 ha </a:t>
            </a:r>
            <a:r>
              <a:rPr lang="de-DE" dirty="0"/>
              <a:t>im Havelland für ÖR6 – Verzicht auf Pflanzenschutzmittel</a:t>
            </a:r>
          </a:p>
        </p:txBody>
      </p:sp>
      <p:sp>
        <p:nvSpPr>
          <p:cNvPr id="4" name="Textfeld 3">
            <a:extLst>
              <a:ext uri="{FF2B5EF4-FFF2-40B4-BE49-F238E27FC236}">
                <a16:creationId xmlns:a16="http://schemas.microsoft.com/office/drawing/2014/main" id="{E4674498-B8A1-FA65-DFE4-444329F1E401}"/>
              </a:ext>
            </a:extLst>
          </p:cNvPr>
          <p:cNvSpPr txBox="1"/>
          <p:nvPr/>
        </p:nvSpPr>
        <p:spPr>
          <a:xfrm>
            <a:off x="3299791" y="4587903"/>
            <a:ext cx="3593990" cy="923330"/>
          </a:xfrm>
          <a:prstGeom prst="rect">
            <a:avLst/>
          </a:prstGeom>
          <a:solidFill>
            <a:schemeClr val="accent3">
              <a:lumMod val="40000"/>
              <a:lumOff val="60000"/>
            </a:schemeClr>
          </a:solidFill>
        </p:spPr>
        <p:txBody>
          <a:bodyPr wrap="square" rtlCol="0">
            <a:spAutoFit/>
          </a:bodyPr>
          <a:lstStyle/>
          <a:p>
            <a:r>
              <a:rPr lang="de-DE" dirty="0"/>
              <a:t>Im Antragsjahr 2025 gab es </a:t>
            </a:r>
            <a:r>
              <a:rPr lang="de-DE" b="1" dirty="0"/>
              <a:t>211</a:t>
            </a:r>
            <a:r>
              <a:rPr lang="de-DE" dirty="0"/>
              <a:t> Antragsteller </a:t>
            </a:r>
            <a:r>
              <a:rPr lang="de-DE" b="1" dirty="0"/>
              <a:t>40.736 ha </a:t>
            </a:r>
            <a:r>
              <a:rPr lang="de-DE" dirty="0"/>
              <a:t>im Havelland für ÖR7 (Natura 2000)</a:t>
            </a:r>
          </a:p>
        </p:txBody>
      </p:sp>
    </p:spTree>
    <p:extLst>
      <p:ext uri="{BB962C8B-B14F-4D97-AF65-F5344CB8AC3E}">
        <p14:creationId xmlns:p14="http://schemas.microsoft.com/office/powerpoint/2010/main" val="2164201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837218" y="259773"/>
            <a:ext cx="4572000" cy="1200329"/>
          </a:xfrm>
          <a:prstGeom prst="rect">
            <a:avLst/>
          </a:prstGeom>
          <a:solidFill>
            <a:srgbClr val="FFFF99"/>
          </a:solidFill>
          <a:effectLst>
            <a:outerShdw blurRad="50800" dist="38100" algn="l" rotWithShape="0">
              <a:prstClr val="black">
                <a:alpha val="40000"/>
              </a:prstClr>
            </a:outerShdw>
          </a:effectLst>
        </p:spPr>
        <p:txBody>
          <a:bodyPr wrap="square" rtlCol="0">
            <a:spAutoFit/>
          </a:bodyPr>
          <a:lstStyle/>
          <a:p>
            <a:r>
              <a:rPr lang="de-DE" sz="2400" b="1" dirty="0" err="1">
                <a:solidFill>
                  <a:srgbClr val="C00000"/>
                </a:solidFill>
              </a:rPr>
              <a:t>Authega</a:t>
            </a:r>
            <a:r>
              <a:rPr lang="de-DE" sz="2400" b="1" dirty="0">
                <a:solidFill>
                  <a:srgbClr val="C00000"/>
                </a:solidFill>
              </a:rPr>
              <a:t> als einziger Zugangsweg für die Antragstellung auch für 2026!</a:t>
            </a:r>
          </a:p>
        </p:txBody>
      </p:sp>
      <p:pic>
        <p:nvPicPr>
          <p:cNvPr id="4" name="Grafik 3"/>
          <p:cNvPicPr>
            <a:picLocks noChangeAspect="1"/>
          </p:cNvPicPr>
          <p:nvPr/>
        </p:nvPicPr>
        <p:blipFill>
          <a:blip r:embed="rId2"/>
          <a:stretch>
            <a:fillRect/>
          </a:stretch>
        </p:blipFill>
        <p:spPr>
          <a:xfrm>
            <a:off x="2704123" y="1508121"/>
            <a:ext cx="8439372" cy="3630432"/>
          </a:xfrm>
          <a:prstGeom prst="rect">
            <a:avLst/>
          </a:prstGeom>
        </p:spPr>
      </p:pic>
      <p:sp>
        <p:nvSpPr>
          <p:cNvPr id="3" name="Textfeld 2"/>
          <p:cNvSpPr txBox="1"/>
          <p:nvPr/>
        </p:nvSpPr>
        <p:spPr>
          <a:xfrm>
            <a:off x="1500554" y="5423877"/>
            <a:ext cx="9642941" cy="923330"/>
          </a:xfrm>
          <a:prstGeom prst="rect">
            <a:avLst/>
          </a:prstGeom>
          <a:solidFill>
            <a:srgbClr val="FFFF99"/>
          </a:solidFill>
        </p:spPr>
        <p:txBody>
          <a:bodyPr wrap="square" rtlCol="0">
            <a:spAutoFit/>
          </a:bodyPr>
          <a:lstStyle/>
          <a:p>
            <a:r>
              <a:rPr lang="de-DE" b="1" dirty="0">
                <a:solidFill>
                  <a:srgbClr val="C00000"/>
                </a:solidFill>
              </a:rPr>
              <a:t>WICHTIG! </a:t>
            </a:r>
            <a:r>
              <a:rPr lang="de-DE" b="1" u="sng" dirty="0">
                <a:solidFill>
                  <a:srgbClr val="C00000"/>
                </a:solidFill>
              </a:rPr>
              <a:t>Am besten gleich heute</a:t>
            </a:r>
            <a:r>
              <a:rPr lang="de-DE" b="1" dirty="0">
                <a:solidFill>
                  <a:srgbClr val="C00000"/>
                </a:solidFill>
              </a:rPr>
              <a:t>…</a:t>
            </a:r>
          </a:p>
          <a:p>
            <a:r>
              <a:rPr lang="de-DE" dirty="0"/>
              <a:t>Prüfen Sie, ob Sie per </a:t>
            </a:r>
            <a:r>
              <a:rPr lang="de-DE" dirty="0" err="1"/>
              <a:t>Authega</a:t>
            </a:r>
            <a:r>
              <a:rPr lang="de-DE" dirty="0"/>
              <a:t> das Antragsprogramm 2025, ggfs. auch schon 2026 öffnen können. Die Zeit läuft Ihnen sonst davon …</a:t>
            </a:r>
          </a:p>
        </p:txBody>
      </p:sp>
    </p:spTree>
    <p:extLst>
      <p:ext uri="{BB962C8B-B14F-4D97-AF65-F5344CB8AC3E}">
        <p14:creationId xmlns:p14="http://schemas.microsoft.com/office/powerpoint/2010/main" val="3707043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E1EB2D0-402A-6A4C-A9F5-A94956D20AF0}"/>
              </a:ext>
            </a:extLst>
          </p:cNvPr>
          <p:cNvPicPr>
            <a:picLocks noChangeAspect="1"/>
          </p:cNvPicPr>
          <p:nvPr/>
        </p:nvPicPr>
        <p:blipFill>
          <a:blip r:embed="rId2"/>
          <a:stretch>
            <a:fillRect/>
          </a:stretch>
        </p:blipFill>
        <p:spPr>
          <a:xfrm>
            <a:off x="579874" y="452075"/>
            <a:ext cx="8937837" cy="5735381"/>
          </a:xfrm>
          <a:prstGeom prst="rect">
            <a:avLst/>
          </a:prstGeom>
        </p:spPr>
      </p:pic>
    </p:spTree>
    <p:extLst>
      <p:ext uri="{BB962C8B-B14F-4D97-AF65-F5344CB8AC3E}">
        <p14:creationId xmlns:p14="http://schemas.microsoft.com/office/powerpoint/2010/main" val="150054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956FAAE-364E-8C28-0419-1C1A619269FE}"/>
              </a:ext>
            </a:extLst>
          </p:cNvPr>
          <p:cNvPicPr>
            <a:picLocks noChangeAspect="1"/>
          </p:cNvPicPr>
          <p:nvPr/>
        </p:nvPicPr>
        <p:blipFill>
          <a:blip r:embed="rId2"/>
          <a:stretch>
            <a:fillRect/>
          </a:stretch>
        </p:blipFill>
        <p:spPr>
          <a:xfrm>
            <a:off x="1904641" y="186126"/>
            <a:ext cx="7611537" cy="5934903"/>
          </a:xfrm>
          <a:prstGeom prst="rect">
            <a:avLst/>
          </a:prstGeom>
        </p:spPr>
      </p:pic>
    </p:spTree>
    <p:extLst>
      <p:ext uri="{BB962C8B-B14F-4D97-AF65-F5344CB8AC3E}">
        <p14:creationId xmlns:p14="http://schemas.microsoft.com/office/powerpoint/2010/main" val="32699644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4635DF4-82B2-F81A-7181-E5EBF67FA378}"/>
              </a:ext>
            </a:extLst>
          </p:cNvPr>
          <p:cNvPicPr>
            <a:picLocks noChangeAspect="1"/>
          </p:cNvPicPr>
          <p:nvPr/>
        </p:nvPicPr>
        <p:blipFill>
          <a:blip r:embed="rId2"/>
          <a:stretch>
            <a:fillRect/>
          </a:stretch>
        </p:blipFill>
        <p:spPr>
          <a:xfrm>
            <a:off x="1948112" y="599515"/>
            <a:ext cx="8295775" cy="5377135"/>
          </a:xfrm>
          <a:prstGeom prst="rect">
            <a:avLst/>
          </a:prstGeom>
        </p:spPr>
      </p:pic>
    </p:spTree>
    <p:extLst>
      <p:ext uri="{BB962C8B-B14F-4D97-AF65-F5344CB8AC3E}">
        <p14:creationId xmlns:p14="http://schemas.microsoft.com/office/powerpoint/2010/main" val="10170036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42A3792-A884-339F-C768-B7484ED15774}"/>
              </a:ext>
            </a:extLst>
          </p:cNvPr>
          <p:cNvPicPr>
            <a:picLocks noChangeAspect="1"/>
          </p:cNvPicPr>
          <p:nvPr/>
        </p:nvPicPr>
        <p:blipFill>
          <a:blip r:embed="rId2"/>
          <a:stretch>
            <a:fillRect/>
          </a:stretch>
        </p:blipFill>
        <p:spPr>
          <a:xfrm>
            <a:off x="1928640" y="396779"/>
            <a:ext cx="8050834" cy="6323509"/>
          </a:xfrm>
          <a:prstGeom prst="rect">
            <a:avLst/>
          </a:prstGeom>
        </p:spPr>
      </p:pic>
    </p:spTree>
    <p:extLst>
      <p:ext uri="{BB962C8B-B14F-4D97-AF65-F5344CB8AC3E}">
        <p14:creationId xmlns:p14="http://schemas.microsoft.com/office/powerpoint/2010/main" val="29198154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7F19E56-54C5-481B-DC07-91ACAF1369FC}"/>
              </a:ext>
            </a:extLst>
          </p:cNvPr>
          <p:cNvPicPr>
            <a:picLocks noChangeAspect="1"/>
          </p:cNvPicPr>
          <p:nvPr/>
        </p:nvPicPr>
        <p:blipFill>
          <a:blip r:embed="rId2"/>
          <a:stretch>
            <a:fillRect/>
          </a:stretch>
        </p:blipFill>
        <p:spPr>
          <a:xfrm>
            <a:off x="439951" y="237201"/>
            <a:ext cx="10364646" cy="6620799"/>
          </a:xfrm>
          <a:prstGeom prst="rect">
            <a:avLst/>
          </a:prstGeom>
        </p:spPr>
      </p:pic>
    </p:spTree>
    <p:extLst>
      <p:ext uri="{BB962C8B-B14F-4D97-AF65-F5344CB8AC3E}">
        <p14:creationId xmlns:p14="http://schemas.microsoft.com/office/powerpoint/2010/main" val="39085895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CE23F27-3C22-0F50-C4B8-498A9C3CFB62}"/>
              </a:ext>
            </a:extLst>
          </p:cNvPr>
          <p:cNvPicPr>
            <a:picLocks noChangeAspect="1"/>
          </p:cNvPicPr>
          <p:nvPr/>
        </p:nvPicPr>
        <p:blipFill>
          <a:blip r:embed="rId2"/>
          <a:stretch>
            <a:fillRect/>
          </a:stretch>
        </p:blipFill>
        <p:spPr>
          <a:xfrm>
            <a:off x="1152939" y="2445628"/>
            <a:ext cx="10066232" cy="3869570"/>
          </a:xfrm>
          <a:prstGeom prst="rect">
            <a:avLst/>
          </a:prstGeom>
        </p:spPr>
      </p:pic>
    </p:spTree>
    <p:extLst>
      <p:ext uri="{BB962C8B-B14F-4D97-AF65-F5344CB8AC3E}">
        <p14:creationId xmlns:p14="http://schemas.microsoft.com/office/powerpoint/2010/main" val="16993160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EE57697-0397-48B6-22AC-477D3C7B26AA}"/>
              </a:ext>
            </a:extLst>
          </p:cNvPr>
          <p:cNvPicPr>
            <a:picLocks noChangeAspect="1"/>
          </p:cNvPicPr>
          <p:nvPr/>
        </p:nvPicPr>
        <p:blipFill>
          <a:blip r:embed="rId2"/>
          <a:stretch>
            <a:fillRect/>
          </a:stretch>
        </p:blipFill>
        <p:spPr>
          <a:xfrm>
            <a:off x="2353586" y="1649189"/>
            <a:ext cx="6990671" cy="4672098"/>
          </a:xfrm>
          <a:prstGeom prst="rect">
            <a:avLst/>
          </a:prstGeom>
        </p:spPr>
      </p:pic>
    </p:spTree>
    <p:extLst>
      <p:ext uri="{BB962C8B-B14F-4D97-AF65-F5344CB8AC3E}">
        <p14:creationId xmlns:p14="http://schemas.microsoft.com/office/powerpoint/2010/main" val="26601404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48C18CD-92B3-3C92-C5A1-C7C0FAC4D378}"/>
              </a:ext>
            </a:extLst>
          </p:cNvPr>
          <p:cNvPicPr>
            <a:picLocks noChangeAspect="1"/>
          </p:cNvPicPr>
          <p:nvPr/>
        </p:nvPicPr>
        <p:blipFill>
          <a:blip r:embed="rId2"/>
          <a:stretch>
            <a:fillRect/>
          </a:stretch>
        </p:blipFill>
        <p:spPr>
          <a:xfrm>
            <a:off x="1833297" y="1748706"/>
            <a:ext cx="9290578" cy="4503541"/>
          </a:xfrm>
          <a:prstGeom prst="rect">
            <a:avLst/>
          </a:prstGeom>
        </p:spPr>
      </p:pic>
    </p:spTree>
    <p:extLst>
      <p:ext uri="{BB962C8B-B14F-4D97-AF65-F5344CB8AC3E}">
        <p14:creationId xmlns:p14="http://schemas.microsoft.com/office/powerpoint/2010/main" val="796118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4E8171E-E79E-A55D-8832-535F10A6D208}"/>
              </a:ext>
            </a:extLst>
          </p:cNvPr>
          <p:cNvPicPr>
            <a:picLocks noChangeAspect="1"/>
          </p:cNvPicPr>
          <p:nvPr/>
        </p:nvPicPr>
        <p:blipFill>
          <a:blip r:embed="rId2"/>
          <a:stretch>
            <a:fillRect/>
          </a:stretch>
        </p:blipFill>
        <p:spPr>
          <a:xfrm>
            <a:off x="1856423" y="2464904"/>
            <a:ext cx="7134082" cy="3291733"/>
          </a:xfrm>
          <a:prstGeom prst="rect">
            <a:avLst/>
          </a:prstGeom>
        </p:spPr>
      </p:pic>
    </p:spTree>
    <p:extLst>
      <p:ext uri="{BB962C8B-B14F-4D97-AF65-F5344CB8AC3E}">
        <p14:creationId xmlns:p14="http://schemas.microsoft.com/office/powerpoint/2010/main" val="4331770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8615273-1252-FB8C-CF95-F939E9A97C56}"/>
              </a:ext>
            </a:extLst>
          </p:cNvPr>
          <p:cNvPicPr>
            <a:picLocks noChangeAspect="1"/>
          </p:cNvPicPr>
          <p:nvPr/>
        </p:nvPicPr>
        <p:blipFill>
          <a:blip r:embed="rId2"/>
          <a:stretch>
            <a:fillRect/>
          </a:stretch>
        </p:blipFill>
        <p:spPr>
          <a:xfrm>
            <a:off x="1217058" y="1828182"/>
            <a:ext cx="9916909" cy="4696480"/>
          </a:xfrm>
          <a:prstGeom prst="rect">
            <a:avLst/>
          </a:prstGeom>
        </p:spPr>
      </p:pic>
    </p:spTree>
    <p:extLst>
      <p:ext uri="{BB962C8B-B14F-4D97-AF65-F5344CB8AC3E}">
        <p14:creationId xmlns:p14="http://schemas.microsoft.com/office/powerpoint/2010/main" val="12972467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47115928-50A7-E57E-DFBA-25DB774E482F}"/>
              </a:ext>
            </a:extLst>
          </p:cNvPr>
          <p:cNvPicPr>
            <a:picLocks noChangeAspect="1"/>
          </p:cNvPicPr>
          <p:nvPr/>
        </p:nvPicPr>
        <p:blipFill>
          <a:blip r:embed="rId2"/>
          <a:stretch>
            <a:fillRect/>
          </a:stretch>
        </p:blipFill>
        <p:spPr>
          <a:xfrm>
            <a:off x="1675198" y="1407258"/>
            <a:ext cx="10097909" cy="5315692"/>
          </a:xfrm>
          <a:prstGeom prst="rect">
            <a:avLst/>
          </a:prstGeom>
        </p:spPr>
      </p:pic>
      <p:cxnSp>
        <p:nvCxnSpPr>
          <p:cNvPr id="8" name="Gerader Verbinder 7">
            <a:extLst>
              <a:ext uri="{FF2B5EF4-FFF2-40B4-BE49-F238E27FC236}">
                <a16:creationId xmlns:a16="http://schemas.microsoft.com/office/drawing/2014/main" id="{3E0C4427-5B7F-D26C-AF7C-50731AA5A314}"/>
              </a:ext>
            </a:extLst>
          </p:cNvPr>
          <p:cNvCxnSpPr/>
          <p:nvPr/>
        </p:nvCxnSpPr>
        <p:spPr>
          <a:xfrm>
            <a:off x="10440063" y="3967701"/>
            <a:ext cx="667909"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0" name="Gerader Verbinder 9">
            <a:extLst>
              <a:ext uri="{FF2B5EF4-FFF2-40B4-BE49-F238E27FC236}">
                <a16:creationId xmlns:a16="http://schemas.microsoft.com/office/drawing/2014/main" id="{1A46B62E-9683-DDA9-191B-90D8C9D3D455}"/>
              </a:ext>
            </a:extLst>
          </p:cNvPr>
          <p:cNvCxnSpPr/>
          <p:nvPr/>
        </p:nvCxnSpPr>
        <p:spPr>
          <a:xfrm>
            <a:off x="8969071" y="4118776"/>
            <a:ext cx="2194560"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2" name="Gerader Verbinder 11">
            <a:extLst>
              <a:ext uri="{FF2B5EF4-FFF2-40B4-BE49-F238E27FC236}">
                <a16:creationId xmlns:a16="http://schemas.microsoft.com/office/drawing/2014/main" id="{66BDA8C1-1EDF-4AFC-FF4D-124D57C2B978}"/>
              </a:ext>
            </a:extLst>
          </p:cNvPr>
          <p:cNvCxnSpPr/>
          <p:nvPr/>
        </p:nvCxnSpPr>
        <p:spPr>
          <a:xfrm>
            <a:off x="8969071" y="4293704"/>
            <a:ext cx="2194560"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4" name="Gerader Verbinder 13">
            <a:extLst>
              <a:ext uri="{FF2B5EF4-FFF2-40B4-BE49-F238E27FC236}">
                <a16:creationId xmlns:a16="http://schemas.microsoft.com/office/drawing/2014/main" id="{66B44872-FFC5-F195-0FF0-2D6336C9E35D}"/>
              </a:ext>
            </a:extLst>
          </p:cNvPr>
          <p:cNvCxnSpPr/>
          <p:nvPr/>
        </p:nvCxnSpPr>
        <p:spPr>
          <a:xfrm>
            <a:off x="8969071" y="4444779"/>
            <a:ext cx="2504661"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6" name="Gerader Verbinder 15">
            <a:extLst>
              <a:ext uri="{FF2B5EF4-FFF2-40B4-BE49-F238E27FC236}">
                <a16:creationId xmlns:a16="http://schemas.microsoft.com/office/drawing/2014/main" id="{2EEF1443-F85B-F32B-A5C8-3C14A1003C22}"/>
              </a:ext>
            </a:extLst>
          </p:cNvPr>
          <p:cNvCxnSpPr/>
          <p:nvPr/>
        </p:nvCxnSpPr>
        <p:spPr>
          <a:xfrm>
            <a:off x="8969071" y="4611757"/>
            <a:ext cx="1701579"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8" name="Gerader Verbinder 17">
            <a:extLst>
              <a:ext uri="{FF2B5EF4-FFF2-40B4-BE49-F238E27FC236}">
                <a16:creationId xmlns:a16="http://schemas.microsoft.com/office/drawing/2014/main" id="{58AB0F34-A388-872D-E4E7-26E01667B389}"/>
              </a:ext>
            </a:extLst>
          </p:cNvPr>
          <p:cNvCxnSpPr/>
          <p:nvPr/>
        </p:nvCxnSpPr>
        <p:spPr>
          <a:xfrm>
            <a:off x="8969071" y="4778734"/>
            <a:ext cx="2194560"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20" name="Gerader Verbinder 19">
            <a:extLst>
              <a:ext uri="{FF2B5EF4-FFF2-40B4-BE49-F238E27FC236}">
                <a16:creationId xmlns:a16="http://schemas.microsoft.com/office/drawing/2014/main" id="{2A598331-8481-EC17-433F-9E238B5D1F12}"/>
              </a:ext>
            </a:extLst>
          </p:cNvPr>
          <p:cNvCxnSpPr/>
          <p:nvPr/>
        </p:nvCxnSpPr>
        <p:spPr>
          <a:xfrm>
            <a:off x="8969071" y="4969565"/>
            <a:ext cx="365760" cy="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21" name="Textfeld 20">
            <a:extLst>
              <a:ext uri="{FF2B5EF4-FFF2-40B4-BE49-F238E27FC236}">
                <a16:creationId xmlns:a16="http://schemas.microsoft.com/office/drawing/2014/main" id="{9382F953-73E1-51B4-BAE2-0D9FDEB370E7}"/>
              </a:ext>
            </a:extLst>
          </p:cNvPr>
          <p:cNvSpPr txBox="1"/>
          <p:nvPr/>
        </p:nvSpPr>
        <p:spPr>
          <a:xfrm>
            <a:off x="6647290" y="238539"/>
            <a:ext cx="5017273" cy="646331"/>
          </a:xfrm>
          <a:prstGeom prst="rect">
            <a:avLst/>
          </a:prstGeom>
          <a:noFill/>
        </p:spPr>
        <p:txBody>
          <a:bodyPr wrap="square" rtlCol="0">
            <a:spAutoFit/>
          </a:bodyPr>
          <a:lstStyle/>
          <a:p>
            <a:r>
              <a:rPr lang="de-DE" b="1" dirty="0">
                <a:solidFill>
                  <a:srgbClr val="FF0000"/>
                </a:solidFill>
                <a:highlight>
                  <a:srgbClr val="FFFF00"/>
                </a:highlight>
              </a:rPr>
              <a:t>Zusätzlicher Aufwand auf bestimmte Einzelfälle begrenzt…..</a:t>
            </a:r>
          </a:p>
        </p:txBody>
      </p:sp>
      <p:sp>
        <p:nvSpPr>
          <p:cNvPr id="22" name="Pfeil: nach unten 21">
            <a:extLst>
              <a:ext uri="{FF2B5EF4-FFF2-40B4-BE49-F238E27FC236}">
                <a16:creationId xmlns:a16="http://schemas.microsoft.com/office/drawing/2014/main" id="{8BB53D17-CF82-A590-41DC-9E6CD9BB583D}"/>
              </a:ext>
            </a:extLst>
          </p:cNvPr>
          <p:cNvSpPr/>
          <p:nvPr/>
        </p:nvSpPr>
        <p:spPr>
          <a:xfrm>
            <a:off x="9334831" y="683812"/>
            <a:ext cx="962108" cy="166566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56366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6B9103F-40D6-C0DD-DE85-13DF6A4F599C}"/>
              </a:ext>
            </a:extLst>
          </p:cNvPr>
          <p:cNvPicPr>
            <a:picLocks noChangeAspect="1"/>
          </p:cNvPicPr>
          <p:nvPr/>
        </p:nvPicPr>
        <p:blipFill>
          <a:blip r:embed="rId2"/>
          <a:stretch>
            <a:fillRect/>
          </a:stretch>
        </p:blipFill>
        <p:spPr>
          <a:xfrm>
            <a:off x="805812" y="553622"/>
            <a:ext cx="8608534" cy="5596712"/>
          </a:xfrm>
          <a:prstGeom prst="rect">
            <a:avLst/>
          </a:prstGeom>
        </p:spPr>
      </p:pic>
    </p:spTree>
    <p:extLst>
      <p:ext uri="{BB962C8B-B14F-4D97-AF65-F5344CB8AC3E}">
        <p14:creationId xmlns:p14="http://schemas.microsoft.com/office/powerpoint/2010/main" val="33317033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63EE3AC-ACCB-A5E7-6204-12A7FA881440}"/>
              </a:ext>
            </a:extLst>
          </p:cNvPr>
          <p:cNvPicPr>
            <a:picLocks noChangeAspect="1"/>
          </p:cNvPicPr>
          <p:nvPr/>
        </p:nvPicPr>
        <p:blipFill>
          <a:blip r:embed="rId2"/>
          <a:stretch>
            <a:fillRect/>
          </a:stretch>
        </p:blipFill>
        <p:spPr>
          <a:xfrm>
            <a:off x="1845249" y="847364"/>
            <a:ext cx="9964541" cy="5163271"/>
          </a:xfrm>
          <a:prstGeom prst="rect">
            <a:avLst/>
          </a:prstGeom>
        </p:spPr>
      </p:pic>
    </p:spTree>
    <p:extLst>
      <p:ext uri="{BB962C8B-B14F-4D97-AF65-F5344CB8AC3E}">
        <p14:creationId xmlns:p14="http://schemas.microsoft.com/office/powerpoint/2010/main" val="30952278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1A1FB7F-9972-7647-66D1-72B0896EE49D}"/>
              </a:ext>
            </a:extLst>
          </p:cNvPr>
          <p:cNvPicPr>
            <a:picLocks noChangeAspect="1"/>
          </p:cNvPicPr>
          <p:nvPr/>
        </p:nvPicPr>
        <p:blipFill>
          <a:blip r:embed="rId2"/>
          <a:stretch>
            <a:fillRect/>
          </a:stretch>
        </p:blipFill>
        <p:spPr>
          <a:xfrm>
            <a:off x="1875404" y="855468"/>
            <a:ext cx="9888330" cy="5353797"/>
          </a:xfrm>
          <a:prstGeom prst="rect">
            <a:avLst/>
          </a:prstGeom>
        </p:spPr>
      </p:pic>
    </p:spTree>
    <p:extLst>
      <p:ext uri="{BB962C8B-B14F-4D97-AF65-F5344CB8AC3E}">
        <p14:creationId xmlns:p14="http://schemas.microsoft.com/office/powerpoint/2010/main" val="28337121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ABBBFB6-01D5-7D85-6005-769B5BBE1232}"/>
              </a:ext>
            </a:extLst>
          </p:cNvPr>
          <p:cNvPicPr>
            <a:picLocks noChangeAspect="1"/>
          </p:cNvPicPr>
          <p:nvPr/>
        </p:nvPicPr>
        <p:blipFill>
          <a:blip r:embed="rId2"/>
          <a:stretch>
            <a:fillRect/>
          </a:stretch>
        </p:blipFill>
        <p:spPr>
          <a:xfrm>
            <a:off x="1029949" y="2417506"/>
            <a:ext cx="10593278" cy="3867690"/>
          </a:xfrm>
          <a:prstGeom prst="rect">
            <a:avLst/>
          </a:prstGeom>
        </p:spPr>
      </p:pic>
    </p:spTree>
    <p:extLst>
      <p:ext uri="{BB962C8B-B14F-4D97-AF65-F5344CB8AC3E}">
        <p14:creationId xmlns:p14="http://schemas.microsoft.com/office/powerpoint/2010/main" val="1317812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A5EFF99-D301-8519-A08C-C406F928CFC9}"/>
              </a:ext>
            </a:extLst>
          </p:cNvPr>
          <p:cNvPicPr>
            <a:picLocks noChangeAspect="1"/>
          </p:cNvPicPr>
          <p:nvPr/>
        </p:nvPicPr>
        <p:blipFill>
          <a:blip r:embed="rId2"/>
          <a:stretch>
            <a:fillRect/>
          </a:stretch>
        </p:blipFill>
        <p:spPr>
          <a:xfrm>
            <a:off x="1820590" y="1222697"/>
            <a:ext cx="8698986" cy="5416641"/>
          </a:xfrm>
          <a:prstGeom prst="rect">
            <a:avLst/>
          </a:prstGeom>
        </p:spPr>
      </p:pic>
    </p:spTree>
    <p:extLst>
      <p:ext uri="{BB962C8B-B14F-4D97-AF65-F5344CB8AC3E}">
        <p14:creationId xmlns:p14="http://schemas.microsoft.com/office/powerpoint/2010/main" val="9533109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9871827-9091-74D1-0700-3ACD31C5F76D}"/>
              </a:ext>
            </a:extLst>
          </p:cNvPr>
          <p:cNvPicPr>
            <a:picLocks noChangeAspect="1"/>
          </p:cNvPicPr>
          <p:nvPr/>
        </p:nvPicPr>
        <p:blipFill>
          <a:blip r:embed="rId2"/>
          <a:stretch>
            <a:fillRect/>
          </a:stretch>
        </p:blipFill>
        <p:spPr>
          <a:xfrm>
            <a:off x="1868557" y="1278653"/>
            <a:ext cx="9080389" cy="5457444"/>
          </a:xfrm>
          <a:prstGeom prst="rect">
            <a:avLst/>
          </a:prstGeom>
        </p:spPr>
      </p:pic>
    </p:spTree>
    <p:extLst>
      <p:ext uri="{BB962C8B-B14F-4D97-AF65-F5344CB8AC3E}">
        <p14:creationId xmlns:p14="http://schemas.microsoft.com/office/powerpoint/2010/main" val="39615102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8AEA39F-5AE9-71F7-7E52-0D9B6C252B10}"/>
              </a:ext>
            </a:extLst>
          </p:cNvPr>
          <p:cNvPicPr>
            <a:picLocks noChangeAspect="1"/>
          </p:cNvPicPr>
          <p:nvPr/>
        </p:nvPicPr>
        <p:blipFill>
          <a:blip r:embed="rId2"/>
          <a:stretch>
            <a:fillRect/>
          </a:stretch>
        </p:blipFill>
        <p:spPr>
          <a:xfrm>
            <a:off x="1906244" y="1351722"/>
            <a:ext cx="9059556" cy="5071734"/>
          </a:xfrm>
          <a:prstGeom prst="rect">
            <a:avLst/>
          </a:prstGeom>
          <a:ln w="28575">
            <a:solidFill>
              <a:schemeClr val="tx1"/>
            </a:solidFill>
          </a:ln>
        </p:spPr>
      </p:pic>
      <p:sp>
        <p:nvSpPr>
          <p:cNvPr id="5" name="Textfeld 4">
            <a:extLst>
              <a:ext uri="{FF2B5EF4-FFF2-40B4-BE49-F238E27FC236}">
                <a16:creationId xmlns:a16="http://schemas.microsoft.com/office/drawing/2014/main" id="{1B9EF5E5-C5EB-A259-D5FC-8B66AA603AA2}"/>
              </a:ext>
            </a:extLst>
          </p:cNvPr>
          <p:cNvSpPr txBox="1"/>
          <p:nvPr/>
        </p:nvSpPr>
        <p:spPr>
          <a:xfrm>
            <a:off x="6997148" y="532737"/>
            <a:ext cx="4373217" cy="954107"/>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square" rtlCol="0">
            <a:spAutoFit/>
          </a:bodyPr>
          <a:lstStyle/>
          <a:p>
            <a:r>
              <a:rPr lang="de-DE" sz="2800" dirty="0">
                <a:highlight>
                  <a:srgbClr val="FFFF00"/>
                </a:highlight>
              </a:rPr>
              <a:t>Antragsverfahren zur Agrarförderung 2026</a:t>
            </a:r>
          </a:p>
        </p:txBody>
      </p:sp>
    </p:spTree>
    <p:extLst>
      <p:ext uri="{BB962C8B-B14F-4D97-AF65-F5344CB8AC3E}">
        <p14:creationId xmlns:p14="http://schemas.microsoft.com/office/powerpoint/2010/main" val="21222853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6415440-1CA5-AA0B-F26D-C95555271D8C}"/>
              </a:ext>
            </a:extLst>
          </p:cNvPr>
          <p:cNvPicPr>
            <a:picLocks noChangeAspect="1"/>
          </p:cNvPicPr>
          <p:nvPr/>
        </p:nvPicPr>
        <p:blipFill>
          <a:blip r:embed="rId2"/>
          <a:stretch>
            <a:fillRect/>
          </a:stretch>
        </p:blipFill>
        <p:spPr>
          <a:xfrm>
            <a:off x="727664" y="2633551"/>
            <a:ext cx="9906923" cy="2725628"/>
          </a:xfrm>
          <a:prstGeom prst="rect">
            <a:avLst/>
          </a:prstGeom>
        </p:spPr>
      </p:pic>
      <p:sp>
        <p:nvSpPr>
          <p:cNvPr id="2" name="Pfeil: nach links 1">
            <a:extLst>
              <a:ext uri="{FF2B5EF4-FFF2-40B4-BE49-F238E27FC236}">
                <a16:creationId xmlns:a16="http://schemas.microsoft.com/office/drawing/2014/main" id="{CA905D63-8356-991D-8FBF-AE3E283B126B}"/>
              </a:ext>
            </a:extLst>
          </p:cNvPr>
          <p:cNvSpPr/>
          <p:nvPr/>
        </p:nvSpPr>
        <p:spPr>
          <a:xfrm>
            <a:off x="10988703" y="3808674"/>
            <a:ext cx="659958" cy="60429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01998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216590B-093E-7A12-A8AA-A01F769C064E}"/>
              </a:ext>
            </a:extLst>
          </p:cNvPr>
          <p:cNvPicPr>
            <a:picLocks noChangeAspect="1"/>
          </p:cNvPicPr>
          <p:nvPr/>
        </p:nvPicPr>
        <p:blipFill>
          <a:blip r:embed="rId2"/>
          <a:stretch>
            <a:fillRect/>
          </a:stretch>
        </p:blipFill>
        <p:spPr>
          <a:xfrm>
            <a:off x="2249381" y="2164429"/>
            <a:ext cx="7936239" cy="4400804"/>
          </a:xfrm>
          <a:prstGeom prst="rect">
            <a:avLst/>
          </a:prstGeom>
        </p:spPr>
      </p:pic>
      <p:cxnSp>
        <p:nvCxnSpPr>
          <p:cNvPr id="6" name="Gerader Verbinder 5">
            <a:extLst>
              <a:ext uri="{FF2B5EF4-FFF2-40B4-BE49-F238E27FC236}">
                <a16:creationId xmlns:a16="http://schemas.microsoft.com/office/drawing/2014/main" id="{A747A7BB-2033-9BC4-E168-E9F03C5DBC39}"/>
              </a:ext>
            </a:extLst>
          </p:cNvPr>
          <p:cNvCxnSpPr/>
          <p:nvPr/>
        </p:nvCxnSpPr>
        <p:spPr>
          <a:xfrm>
            <a:off x="2878372" y="3872285"/>
            <a:ext cx="5128591" cy="0"/>
          </a:xfrm>
          <a:prstGeom prst="line">
            <a:avLst/>
          </a:prstGeom>
          <a:ln w="571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486163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750B5BD-1AFD-26C6-2F42-04189D559A25}"/>
              </a:ext>
            </a:extLst>
          </p:cNvPr>
          <p:cNvPicPr>
            <a:picLocks noChangeAspect="1"/>
          </p:cNvPicPr>
          <p:nvPr/>
        </p:nvPicPr>
        <p:blipFill>
          <a:blip r:embed="rId2"/>
          <a:stretch>
            <a:fillRect/>
          </a:stretch>
        </p:blipFill>
        <p:spPr>
          <a:xfrm>
            <a:off x="1883714" y="1685676"/>
            <a:ext cx="9072136" cy="4814675"/>
          </a:xfrm>
          <a:prstGeom prst="rect">
            <a:avLst/>
          </a:prstGeom>
        </p:spPr>
      </p:pic>
    </p:spTree>
    <p:extLst>
      <p:ext uri="{BB962C8B-B14F-4D97-AF65-F5344CB8AC3E}">
        <p14:creationId xmlns:p14="http://schemas.microsoft.com/office/powerpoint/2010/main" val="10755113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472D92F-7150-797A-AF47-D7538A6EE56E}"/>
              </a:ext>
            </a:extLst>
          </p:cNvPr>
          <p:cNvPicPr>
            <a:picLocks noChangeAspect="1"/>
          </p:cNvPicPr>
          <p:nvPr/>
        </p:nvPicPr>
        <p:blipFill>
          <a:blip r:embed="rId2"/>
          <a:stretch>
            <a:fillRect/>
          </a:stretch>
        </p:blipFill>
        <p:spPr>
          <a:xfrm>
            <a:off x="725320" y="421419"/>
            <a:ext cx="10372003" cy="5808322"/>
          </a:xfrm>
          <a:prstGeom prst="rect">
            <a:avLst/>
          </a:prstGeom>
        </p:spPr>
      </p:pic>
    </p:spTree>
    <p:extLst>
      <p:ext uri="{BB962C8B-B14F-4D97-AF65-F5344CB8AC3E}">
        <p14:creationId xmlns:p14="http://schemas.microsoft.com/office/powerpoint/2010/main" val="484448155"/>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VL - Umwelt und Landwirtschaft">
  <a:themeElements>
    <a:clrScheme name="HVL">
      <a:dk1>
        <a:srgbClr val="000000"/>
      </a:dk1>
      <a:lt1>
        <a:srgbClr val="FFFFFF"/>
      </a:lt1>
      <a:dk2>
        <a:srgbClr val="004974"/>
      </a:dk2>
      <a:lt2>
        <a:srgbClr val="E7E6E6"/>
      </a:lt2>
      <a:accent1>
        <a:srgbClr val="0064A0"/>
      </a:accent1>
      <a:accent2>
        <a:srgbClr val="BBCC13"/>
      </a:accent2>
      <a:accent3>
        <a:srgbClr val="00A1D0"/>
      </a:accent3>
      <a:accent4>
        <a:srgbClr val="F18A00"/>
      </a:accent4>
      <a:accent5>
        <a:srgbClr val="9B6093"/>
      </a:accent5>
      <a:accent6>
        <a:srgbClr val="CC100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ptx" id="{1E6ACC77-E7D4-4AC7-8364-F9B4635DBDA8}" vid="{60DBDAB4-5B6A-4FF1-BFCE-5E8312990E83}"/>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2350</Words>
  <Application>Microsoft Office PowerPoint</Application>
  <PresentationFormat>Breitbild</PresentationFormat>
  <Paragraphs>185</Paragraphs>
  <Slides>142</Slides>
  <Notes>0</Notes>
  <HiddenSlides>2</HiddenSlides>
  <MMClips>0</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142</vt:i4>
      </vt:variant>
    </vt:vector>
  </HeadingPairs>
  <TitlesOfParts>
    <vt:vector size="149" baseType="lpstr">
      <vt:lpstr>Aptos</vt:lpstr>
      <vt:lpstr>Arial</vt:lpstr>
      <vt:lpstr>Calibri</vt:lpstr>
      <vt:lpstr>Calibri Light</vt:lpstr>
      <vt:lpstr>Wingdings</vt:lpstr>
      <vt:lpstr>Office</vt:lpstr>
      <vt:lpstr>HVL - Umwelt und Landwirtschaft</vt:lpstr>
      <vt:lpstr>  Agrarförderung 2026   Aktuelle Informationen zu Änderungen der Gemeinsamen Agrarpolitik</vt:lpstr>
      <vt:lpstr>Umwelt &amp; Landwirtschaft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Bereits der Fördersatz bei der Einkommensgrundstützung (EGS) sank von 2023 zu 2024 von 170,93 €/ha auf 157,63 €/ha , also um rund 13 €/ha.  Das war so die Folge der um 1 % erhöhten Umschichtung von der ersten in die zweite Säule der Gemeinsamen Agrarpolitik.   Für die Betriebe im Landkreis Havelland bedeutete das ca. 1,1 Mio € Mindereinnahmen in 2023 gegenüber 2024 allein infolge des reduzierten Fördersatzes (EGS).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Zurück zur Agrarförderung 2026</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Landkreis Havelland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Sanselzon, Peter</dc:creator>
  <cp:lastModifiedBy>Sanselzon, Peter</cp:lastModifiedBy>
  <cp:revision>408</cp:revision>
  <cp:lastPrinted>2022-03-30T04:37:22Z</cp:lastPrinted>
  <dcterms:created xsi:type="dcterms:W3CDTF">2022-02-23T07:19:29Z</dcterms:created>
  <dcterms:modified xsi:type="dcterms:W3CDTF">2026-04-23T08:58:31Z</dcterms:modified>
</cp:coreProperties>
</file>