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0" r:id="rId3"/>
    <p:sldId id="286" r:id="rId4"/>
    <p:sldId id="285" r:id="rId5"/>
    <p:sldId id="282" r:id="rId6"/>
    <p:sldId id="283" r:id="rId7"/>
    <p:sldId id="284" r:id="rId8"/>
    <p:sldId id="281" r:id="rId9"/>
    <p:sldId id="289" r:id="rId10"/>
    <p:sldId id="287" r:id="rId11"/>
    <p:sldId id="280" r:id="rId12"/>
    <p:sldId id="292" r:id="rId13"/>
    <p:sldId id="288" r:id="rId14"/>
  </p:sldIdLst>
  <p:sldSz cx="9906000" cy="6858000" type="A4"/>
  <p:notesSz cx="7099300" cy="10234613"/>
  <p:custDataLst>
    <p:tags r:id="rId17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5">
          <p15:clr>
            <a:srgbClr val="A4A3A4"/>
          </p15:clr>
        </p15:guide>
        <p15:guide id="2" orient="horz" pos="908">
          <p15:clr>
            <a:srgbClr val="A4A3A4"/>
          </p15:clr>
        </p15:guide>
        <p15:guide id="3" pos="171">
          <p15:clr>
            <a:srgbClr val="A4A3A4"/>
          </p15:clr>
        </p15:guide>
        <p15:guide id="4" pos="5692">
          <p15:clr>
            <a:srgbClr val="A4A3A4"/>
          </p15:clr>
        </p15:guide>
        <p15:guide id="5" pos="2882">
          <p15:clr>
            <a:srgbClr val="A4A3A4"/>
          </p15:clr>
        </p15:guide>
        <p15:guide id="6" pos="5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8F6"/>
    <a:srgbClr val="84D4F8"/>
    <a:srgbClr val="FDA000"/>
    <a:srgbClr val="FFA000"/>
    <a:srgbClr val="DFA827"/>
    <a:srgbClr val="007FB0"/>
    <a:srgbClr val="FFFFFF"/>
    <a:srgbClr val="000000"/>
    <a:srgbClr val="5F5F5F"/>
    <a:srgbClr val="C26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1434" y="114"/>
      </p:cViewPr>
      <p:guideLst>
        <p:guide orient="horz" pos="3975"/>
        <p:guide orient="horz" pos="908"/>
        <p:guide pos="171"/>
        <p:guide pos="5692"/>
        <p:guide pos="2882"/>
        <p:guide pos="52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E326B46A-9A81-4569-B99B-6512A6AC4B2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78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/>
            </a:lvl1pPr>
          </a:lstStyle>
          <a:p>
            <a:fld id="{02ED9B09-18FE-4A71-8BAA-FF9D68372BC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360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625475" y="3508375"/>
            <a:ext cx="7388225" cy="1017588"/>
          </a:xfrm>
        </p:spPr>
        <p:txBody>
          <a:bodyPr/>
          <a:lstStyle>
            <a:lvl1pPr>
              <a:defRPr sz="2800" b="0">
                <a:solidFill>
                  <a:schemeClr val="tx2"/>
                </a:solidFill>
                <a:latin typeface="Myriad Pro Black" pitchFamily="34" charset="0"/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628650" y="4616450"/>
            <a:ext cx="7204075" cy="40481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Myriad Pro Light" pitchFamily="34" charset="0"/>
                <a:ea typeface="Batang" panose="02030600000101010101" pitchFamily="18" charset="-127"/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66" y="293451"/>
            <a:ext cx="1165888" cy="7532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66" y="6479286"/>
            <a:ext cx="1165888" cy="321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40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875" y="1438275"/>
            <a:ext cx="4295775" cy="4859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8050" y="1438275"/>
            <a:ext cx="4297363" cy="4859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1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287339"/>
            <a:ext cx="7558088" cy="71913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9875" y="1438275"/>
            <a:ext cx="4295775" cy="51389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9875" y="2017486"/>
            <a:ext cx="4295775" cy="428012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8050" y="1438275"/>
            <a:ext cx="4297363" cy="51389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b="1" dirty="0" smtClean="0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050" y="2017486"/>
            <a:ext cx="4297363" cy="428012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74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3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1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9875" y="287338"/>
            <a:ext cx="755808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9875" y="1438275"/>
            <a:ext cx="8745538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66" y="293451"/>
            <a:ext cx="1165888" cy="75323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66" y="6479286"/>
            <a:ext cx="1165888" cy="321564"/>
          </a:xfrm>
          <a:prstGeom prst="rect">
            <a:avLst/>
          </a:prstGeom>
        </p:spPr>
      </p:pic>
      <p:sp>
        <p:nvSpPr>
          <p:cNvPr id="7" name="Line 7"/>
          <p:cNvSpPr>
            <a:spLocks noChangeShapeType="1"/>
          </p:cNvSpPr>
          <p:nvPr userDrawn="1"/>
        </p:nvSpPr>
        <p:spPr bwMode="gray">
          <a:xfrm flipH="1">
            <a:off x="848542" y="6276532"/>
            <a:ext cx="8712970" cy="0"/>
          </a:xfrm>
          <a:prstGeom prst="line">
            <a:avLst/>
          </a:prstGeom>
          <a:noFill/>
          <a:ln w="19050">
            <a:solidFill>
              <a:srgbClr val="FFA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848544" y="6460067"/>
            <a:ext cx="883262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tx2"/>
                </a:solidFill>
                <a:latin typeface="Myriad Pro" pitchFamily="34" charset="0"/>
              </a:rPr>
              <a:t>© Gemeinschaftswerk</a:t>
            </a:r>
            <a:r>
              <a:rPr lang="de-DE" sz="800" baseline="0" dirty="0">
                <a:solidFill>
                  <a:schemeClr val="tx2"/>
                </a:solidFill>
                <a:latin typeface="Myriad Pro" pitchFamily="34" charset="0"/>
              </a:rPr>
              <a:t> Wohnen und Pflege GmbH </a:t>
            </a:r>
            <a:r>
              <a:rPr lang="de-DE" sz="800" baseline="0" dirty="0" smtClean="0">
                <a:solidFill>
                  <a:schemeClr val="tx2"/>
                </a:solidFill>
                <a:latin typeface="Myriad Pro" pitchFamily="34" charset="0"/>
              </a:rPr>
              <a:t>2021 </a:t>
            </a:r>
            <a:r>
              <a:rPr lang="de-DE" sz="800" b="1" cap="none" baseline="30000" dirty="0">
                <a:solidFill>
                  <a:schemeClr val="tx2"/>
                </a:solidFill>
                <a:latin typeface="Myriad Pro" pitchFamily="34" charset="0"/>
              </a:rPr>
              <a:t>.</a:t>
            </a:r>
            <a:r>
              <a:rPr lang="de-DE" sz="800" b="0" cap="none" baseline="0" dirty="0">
                <a:solidFill>
                  <a:schemeClr val="tx2"/>
                </a:solidFill>
                <a:latin typeface="Myriad Pro" pitchFamily="34" charset="0"/>
              </a:rPr>
              <a:t> www.die-gemeinschaftswerke.de </a:t>
            </a:r>
            <a:r>
              <a:rPr lang="de-DE" sz="800" b="1" cap="none" baseline="30000" dirty="0">
                <a:solidFill>
                  <a:schemeClr val="tx2"/>
                </a:solidFill>
                <a:latin typeface="Myriad Pro" pitchFamily="34" charset="0"/>
              </a:rPr>
              <a:t>. </a:t>
            </a:r>
            <a:r>
              <a:rPr lang="de-DE" sz="800" b="0" cap="none" baseline="0" dirty="0">
                <a:solidFill>
                  <a:schemeClr val="tx2"/>
                </a:solidFill>
                <a:latin typeface="Myriad Pro" pitchFamily="34" charset="0"/>
              </a:rPr>
              <a:t> www.facebook.de/Gemeinschaftswerke/</a:t>
            </a:r>
            <a:r>
              <a:rPr lang="de-DE" sz="700" baseline="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" pitchFamily="34" charset="0"/>
              </a:rPr>
              <a:t>	                            	</a:t>
            </a:r>
            <a:endParaRPr lang="de-DE" dirty="0">
              <a:solidFill>
                <a:schemeClr val="accent5">
                  <a:lumMod val="60000"/>
                  <a:lumOff val="40000"/>
                </a:schemeClr>
              </a:solidFill>
              <a:latin typeface="Myriad Pro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gray">
          <a:xfrm flipH="1" flipV="1">
            <a:off x="-1" y="1254741"/>
            <a:ext cx="8297331" cy="3622"/>
          </a:xfrm>
          <a:prstGeom prst="line">
            <a:avLst/>
          </a:prstGeom>
          <a:noFill/>
          <a:ln w="19050">
            <a:solidFill>
              <a:srgbClr val="FFA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58750" indent="-157163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SzPct val="95000"/>
        <a:buFont typeface="Wingdings 2" pitchFamily="18" charset="2"/>
        <a:buChar char=""/>
        <a:defRPr sz="1600">
          <a:solidFill>
            <a:schemeClr val="tx1"/>
          </a:solidFill>
          <a:latin typeface="+mn-lt"/>
        </a:defRPr>
      </a:lvl2pPr>
      <a:lvl3pPr marL="512763" indent="-150813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SzPct val="95000"/>
        <a:buFont typeface="Wingdings 2" pitchFamily="18" charset="2"/>
        <a:buChar char=""/>
        <a:defRPr sz="1600">
          <a:solidFill>
            <a:schemeClr val="tx1"/>
          </a:solidFill>
          <a:latin typeface="+mn-lt"/>
        </a:defRPr>
      </a:lvl3pPr>
      <a:lvl4pPr marL="865188" indent="-149225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SzPct val="95000"/>
        <a:buFont typeface="Wingdings 2" pitchFamily="18" charset="2"/>
        <a:buChar char=""/>
        <a:defRPr sz="1600">
          <a:solidFill>
            <a:schemeClr val="tx1"/>
          </a:solidFill>
          <a:latin typeface="+mn-lt"/>
        </a:defRPr>
      </a:lvl4pPr>
      <a:lvl5pPr marL="1231900" indent="-153988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SzPct val="95000"/>
        <a:buFont typeface="Wingdings 2" pitchFamily="18" charset="2"/>
        <a:buChar char=""/>
        <a:defRPr sz="1600">
          <a:solidFill>
            <a:schemeClr val="tx1"/>
          </a:solidFill>
          <a:latin typeface="+mn-lt"/>
        </a:defRPr>
      </a:lvl5pPr>
      <a:lvl6pPr marL="1689100" indent="-153988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SzPct val="95000"/>
        <a:buFont typeface="Wingdings 2" pitchFamily="18" charset="2"/>
        <a:buChar char=""/>
        <a:defRPr sz="1600">
          <a:solidFill>
            <a:schemeClr val="tx1"/>
          </a:solidFill>
          <a:latin typeface="+mn-lt"/>
        </a:defRPr>
      </a:lvl6pPr>
      <a:lvl7pPr marL="2146300" indent="-153988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SzPct val="95000"/>
        <a:buFont typeface="Wingdings 2" pitchFamily="18" charset="2"/>
        <a:buChar char=""/>
        <a:defRPr sz="1600">
          <a:solidFill>
            <a:schemeClr val="tx1"/>
          </a:solidFill>
          <a:latin typeface="+mn-lt"/>
        </a:defRPr>
      </a:lvl7pPr>
      <a:lvl8pPr marL="2603500" indent="-153988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SzPct val="95000"/>
        <a:buFont typeface="Wingdings 2" pitchFamily="18" charset="2"/>
        <a:buChar char=""/>
        <a:defRPr sz="1600">
          <a:solidFill>
            <a:schemeClr val="tx1"/>
          </a:solidFill>
          <a:latin typeface="+mn-lt"/>
        </a:defRPr>
      </a:lvl8pPr>
      <a:lvl9pPr marL="3060700" indent="-153988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SzPct val="95000"/>
        <a:buFont typeface="Wingdings 2" pitchFamily="18" charset="2"/>
        <a:buChar char="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966"/>
            <a:ext cx="9906000" cy="19710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6574" y="3094307"/>
            <a:ext cx="7388225" cy="1017588"/>
          </a:xfrm>
        </p:spPr>
        <p:txBody>
          <a:bodyPr/>
          <a:lstStyle/>
          <a:p>
            <a:r>
              <a:rPr lang="de-DE" sz="7200" dirty="0" smtClean="0">
                <a:latin typeface="+mn-lt"/>
              </a:rPr>
              <a:t>Küchenpartie</a:t>
            </a:r>
            <a:endParaRPr lang="de-DE" sz="7200" dirty="0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Falkensee 11.05.2022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77" y="6471019"/>
            <a:ext cx="1189888" cy="3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Küchenpartie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" y="1693910"/>
            <a:ext cx="7354915" cy="4134542"/>
          </a:xfr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37176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Küchenpartie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07" y="1463449"/>
            <a:ext cx="6128256" cy="3444980"/>
          </a:xfrm>
          <a:ln w="76200">
            <a:noFill/>
          </a:ln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191109" y="5365402"/>
            <a:ext cx="5190592" cy="509187"/>
          </a:xfrm>
        </p:spPr>
        <p:txBody>
          <a:bodyPr/>
          <a:lstStyle/>
          <a:p>
            <a:r>
              <a:rPr lang="de-DE" sz="2400" dirty="0" smtClean="0">
                <a:solidFill>
                  <a:schemeClr val="tx2"/>
                </a:solidFill>
              </a:rPr>
              <a:t>Nachlese …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Küchenpartie </a:t>
            </a:r>
            <a:r>
              <a:rPr lang="de-DE" sz="2000" smtClean="0"/>
              <a:t>- Auswertung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b="1" dirty="0" smtClean="0"/>
              <a:t>Ich hätte nicht gedacht, das…</a:t>
            </a:r>
          </a:p>
          <a:p>
            <a:r>
              <a:rPr lang="de-DE" dirty="0" smtClean="0"/>
              <a:t>    „die gekochten Leckereien so gut </a:t>
            </a:r>
          </a:p>
          <a:p>
            <a:r>
              <a:rPr lang="de-DE" dirty="0"/>
              <a:t> </a:t>
            </a:r>
            <a:r>
              <a:rPr lang="de-DE" dirty="0" smtClean="0"/>
              <a:t>   schmecken“</a:t>
            </a:r>
          </a:p>
          <a:p>
            <a:r>
              <a:rPr lang="de-DE" dirty="0" smtClean="0"/>
              <a:t>   „Hackbällchen mit Karotte so lecker sind“</a:t>
            </a:r>
          </a:p>
          <a:p>
            <a:r>
              <a:rPr lang="de-DE" dirty="0" smtClean="0"/>
              <a:t>   „dass wir so viele  Menschen waren“</a:t>
            </a:r>
          </a:p>
          <a:p>
            <a:r>
              <a:rPr lang="de-DE" dirty="0" smtClean="0"/>
              <a:t>  „Super Veranstaltung – Super Organisation“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b="1" dirty="0" smtClean="0"/>
              <a:t>Für die nächste Küchenpartie wünsche ich mir..</a:t>
            </a:r>
          </a:p>
          <a:p>
            <a:r>
              <a:rPr lang="de-DE" dirty="0" smtClean="0"/>
              <a:t>   „weiter so“</a:t>
            </a:r>
          </a:p>
          <a:p>
            <a:r>
              <a:rPr lang="de-DE" dirty="0" smtClean="0"/>
              <a:t>   „Eintopf“ „Kartoffelpuffer“ „Gurkensalat“</a:t>
            </a:r>
          </a:p>
          <a:p>
            <a:r>
              <a:rPr lang="de-DE" dirty="0" smtClean="0"/>
              <a:t>   „das es so bleibt“</a:t>
            </a:r>
          </a:p>
          <a:p>
            <a:r>
              <a:rPr lang="de-DE" dirty="0" smtClean="0"/>
              <a:t>   „eine kleine Gruppe“</a:t>
            </a:r>
          </a:p>
          <a:p>
            <a:r>
              <a:rPr lang="de-DE" dirty="0" smtClean="0"/>
              <a:t>   „das noch mehr Kinder mitkommen“</a:t>
            </a:r>
          </a:p>
          <a:p>
            <a:r>
              <a:rPr lang="de-DE" dirty="0" smtClean="0"/>
              <a:t>  „das wir uns wieder sehen“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 </a:t>
            </a:r>
            <a:r>
              <a:rPr lang="de-DE" b="1" dirty="0" smtClean="0"/>
              <a:t>Neu für mich war heute…</a:t>
            </a:r>
          </a:p>
          <a:p>
            <a:r>
              <a:rPr lang="de-DE" dirty="0" smtClean="0"/>
              <a:t>     „das alle Akteure so mit ganzem Herzen</a:t>
            </a:r>
          </a:p>
          <a:p>
            <a:r>
              <a:rPr lang="de-DE" dirty="0" smtClean="0"/>
              <a:t>     dabei waren“</a:t>
            </a:r>
          </a:p>
          <a:p>
            <a:r>
              <a:rPr lang="de-DE" dirty="0" smtClean="0"/>
              <a:t>     „alles“</a:t>
            </a:r>
          </a:p>
          <a:p>
            <a:r>
              <a:rPr lang="de-DE" dirty="0" smtClean="0"/>
              <a:t>    „die ganzen Rezepte“</a:t>
            </a:r>
          </a:p>
          <a:p>
            <a:endParaRPr lang="de-DE" dirty="0" smtClean="0"/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b="1" dirty="0" smtClean="0"/>
              <a:t>Das Beste heute war…</a:t>
            </a:r>
          </a:p>
          <a:p>
            <a:r>
              <a:rPr lang="de-DE" dirty="0" smtClean="0"/>
              <a:t>    „alles“</a:t>
            </a:r>
          </a:p>
          <a:p>
            <a:r>
              <a:rPr lang="de-DE" dirty="0" smtClean="0"/>
              <a:t>   „Kartoffelsalat“</a:t>
            </a:r>
          </a:p>
          <a:p>
            <a:r>
              <a:rPr lang="de-DE" dirty="0" smtClean="0"/>
              <a:t>   „das Essen“</a:t>
            </a:r>
          </a:p>
          <a:p>
            <a:r>
              <a:rPr lang="de-DE" dirty="0" smtClean="0"/>
              <a:t>   „die gute Zusammenarbeit“</a:t>
            </a:r>
          </a:p>
          <a:p>
            <a:r>
              <a:rPr lang="de-DE" dirty="0" smtClean="0"/>
              <a:t>  „das wir alle gemeinsam gekocht haben“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1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Küchenpartie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71" y="1464154"/>
            <a:ext cx="4703733" cy="4703733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09093" y="4589253"/>
            <a:ext cx="3588589" cy="1518249"/>
          </a:xfrm>
        </p:spPr>
        <p:txBody>
          <a:bodyPr/>
          <a:lstStyle/>
          <a:p>
            <a:r>
              <a:rPr lang="de-DE" sz="2400" dirty="0" smtClean="0"/>
              <a:t>Jeder Teilnehmer erhielt noch eine Erinnerung …. in Form einer Fotocollage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769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Küchenpartie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Input: 17.Februar online Workshop „Mit Jung und alt lecker zusammen kochen – Die Küchenpartie“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Materialband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Abklärung: Wann? WO? Was brauche ich dazu?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11.05.2022 von 14.00 Uhr bis 17.00 Uhr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Gliederung des Tages:  Begrüßung </a:t>
            </a:r>
          </a:p>
          <a:p>
            <a:pPr marL="2432050" lvl="6" indent="-285750">
              <a:buFont typeface="Wingdings" panose="05000000000000000000" pitchFamily="2" charset="2"/>
              <a:buChar char="v"/>
            </a:pPr>
            <a:r>
              <a:rPr lang="de-DE" dirty="0" smtClean="0"/>
              <a:t>Kennenlernen (Name + Lebensmittel + Geste (z.B. Bettina Bohne)</a:t>
            </a:r>
          </a:p>
          <a:p>
            <a:pPr marL="2432050" lvl="6" indent="-285750">
              <a:buFont typeface="Wingdings" panose="05000000000000000000" pitchFamily="2" charset="2"/>
              <a:buChar char="v"/>
            </a:pPr>
            <a:r>
              <a:rPr lang="de-DE" dirty="0" smtClean="0"/>
              <a:t>Einteilung der Gruppen (Neues + Altes +Bewährtes)</a:t>
            </a:r>
          </a:p>
          <a:p>
            <a:pPr marL="2432050" lvl="6" indent="-285750">
              <a:buFont typeface="Wingdings" panose="05000000000000000000" pitchFamily="2" charset="2"/>
              <a:buChar char="v"/>
            </a:pPr>
            <a:r>
              <a:rPr lang="de-DE" dirty="0" smtClean="0"/>
              <a:t>Auswertung (Fragekärtchen: z.B. Für die nächste Küchenpartie wünsche  ich mir….   Neu für mich war heute….)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Küchenpartie</a:t>
            </a:r>
            <a:endParaRPr lang="de-DE" dirty="0"/>
          </a:p>
        </p:txBody>
      </p:sp>
      <p:pic>
        <p:nvPicPr>
          <p:cNvPr id="5" name="Inhaltsplatzhalt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4" y="1508538"/>
            <a:ext cx="5345921" cy="3606926"/>
          </a:xfrm>
        </p:spPr>
      </p:pic>
      <p:sp>
        <p:nvSpPr>
          <p:cNvPr id="8" name="Textfeld 7"/>
          <p:cNvSpPr txBox="1"/>
          <p:nvPr/>
        </p:nvSpPr>
        <p:spPr>
          <a:xfrm>
            <a:off x="5942078" y="3878936"/>
            <a:ext cx="368777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dirty="0" smtClean="0"/>
              <a:t>Bei sommerlichen Temperaturen, waren die Getränke in der Galerie Schneeweiß kalt gestellt … 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83" y="1508538"/>
            <a:ext cx="3761573" cy="2114556"/>
          </a:xfrm>
        </p:spPr>
      </p:pic>
    </p:spTree>
    <p:extLst>
      <p:ext uri="{BB962C8B-B14F-4D97-AF65-F5344CB8AC3E}">
        <p14:creationId xmlns:p14="http://schemas.microsoft.com/office/powerpoint/2010/main" val="1074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Küchenpartie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77" y="1342816"/>
            <a:ext cx="4132851" cy="2323269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2812" y="2403472"/>
            <a:ext cx="4844803" cy="2723491"/>
          </a:xfrm>
          <a:prstGeom prst="rect">
            <a:avLst/>
          </a:prstGeom>
        </p:spPr>
      </p:pic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4176577" y="3916393"/>
            <a:ext cx="4132851" cy="229027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400" dirty="0" smtClean="0"/>
              <a:t>Die Teilnehmer wurden in Gruppen aufgeteilt (Vor-, Haupt- und Nachspeise)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400" dirty="0" smtClean="0"/>
              <a:t>Für jede Gruppe lagen die Zutaten, das Rezept und alle Utensilien bereit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176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Küchenpartie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0" y="1457567"/>
            <a:ext cx="3928972" cy="2208659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0" y="3849899"/>
            <a:ext cx="3925927" cy="220694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35" y="1457567"/>
            <a:ext cx="3121923" cy="416256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159435" y="5779698"/>
            <a:ext cx="31219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dirty="0" smtClean="0"/>
              <a:t>Bei der Arbeit….</a:t>
            </a:r>
          </a:p>
        </p:txBody>
      </p:sp>
    </p:spTree>
    <p:extLst>
      <p:ext uri="{BB962C8B-B14F-4D97-AF65-F5344CB8AC3E}">
        <p14:creationId xmlns:p14="http://schemas.microsoft.com/office/powerpoint/2010/main" val="33323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Küchenpartie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98" y="1496439"/>
            <a:ext cx="3424688" cy="4566251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4" y="1496439"/>
            <a:ext cx="3898881" cy="2191744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4" y="3851881"/>
            <a:ext cx="3898881" cy="21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Küchenpartie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43" y="3884746"/>
            <a:ext cx="3912118" cy="2199184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47" y="1441459"/>
            <a:ext cx="3804173" cy="2138504"/>
          </a:xfrm>
        </p:spPr>
      </p:pic>
      <p:sp>
        <p:nvSpPr>
          <p:cNvPr id="7" name="Textfeld 6"/>
          <p:cNvSpPr txBox="1"/>
          <p:nvPr/>
        </p:nvSpPr>
        <p:spPr>
          <a:xfrm rot="10800000" flipH="1" flipV="1">
            <a:off x="875543" y="2002129"/>
            <a:ext cx="301497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/>
              <a:t>Auch die Schüler/innen der Europaschule Falkensee waren mit vollem Eifer dabei.</a:t>
            </a:r>
          </a:p>
        </p:txBody>
      </p:sp>
      <p:sp>
        <p:nvSpPr>
          <p:cNvPr id="8" name="Textfeld 7"/>
          <p:cNvSpPr txBox="1"/>
          <p:nvPr/>
        </p:nvSpPr>
        <p:spPr>
          <a:xfrm rot="10800000" flipH="1" flipV="1">
            <a:off x="5287993" y="3899391"/>
            <a:ext cx="36120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/>
              <a:t>Hier die </a:t>
            </a:r>
            <a:r>
              <a:rPr lang="de-DE" dirty="0" err="1" smtClean="0"/>
              <a:t>Bulettenschmiede</a:t>
            </a:r>
            <a:r>
              <a:rPr lang="de-D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174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Küchenpartie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1489" y="2406427"/>
            <a:ext cx="4859338" cy="2731661"/>
          </a:xfrm>
          <a:ln w="38100">
            <a:noFill/>
          </a:ln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42" y="1342589"/>
            <a:ext cx="4076700" cy="2291704"/>
          </a:xfrm>
          <a:ln w="38100"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4234342" y="3970407"/>
            <a:ext cx="396332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dirty="0" smtClean="0"/>
              <a:t>Die letzten Handgriffe und dann ging es </a:t>
            </a:r>
            <a:r>
              <a:rPr lang="de-DE" sz="2400" dirty="0" err="1" smtClean="0"/>
              <a:t>an`s</a:t>
            </a:r>
            <a:r>
              <a:rPr lang="de-DE" sz="2400" dirty="0" smtClean="0"/>
              <a:t> Aufräumen… </a:t>
            </a:r>
          </a:p>
        </p:txBody>
      </p:sp>
    </p:spTree>
    <p:extLst>
      <p:ext uri="{BB962C8B-B14F-4D97-AF65-F5344CB8AC3E}">
        <p14:creationId xmlns:p14="http://schemas.microsoft.com/office/powerpoint/2010/main" val="29365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Küchenpartie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19" y="1475657"/>
            <a:ext cx="5569451" cy="3130849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10883" y="4873924"/>
            <a:ext cx="8729932" cy="1285335"/>
          </a:xfrm>
        </p:spPr>
        <p:txBody>
          <a:bodyPr/>
          <a:lstStyle/>
          <a:p>
            <a:r>
              <a:rPr lang="de-DE" sz="2400" dirty="0" smtClean="0"/>
              <a:t>Nach getaner Arbeit war das Schlemmen angesagt…</a:t>
            </a:r>
            <a:endParaRPr lang="de-DE" sz="2400" dirty="0"/>
          </a:p>
          <a:p>
            <a:r>
              <a:rPr lang="de-DE" sz="2400" dirty="0" smtClean="0"/>
              <a:t>Alle Teilnehmer erhielten das „Rezeptbuch“ mit nach Hause, damit auch dort ausprobiert und gekocht werden kann.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7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" val="master_ilb.potx"/>
  <p:tag name="CREATEDBY" val="TW_CP"/>
  <p:tag name="LANGUAGE" val="german"/>
  <p:tag name="AGENDAPIC" val=""/>
</p:tagLst>
</file>

<file path=ppt/theme/theme1.xml><?xml version="1.0" encoding="utf-8"?>
<a:theme xmlns:a="http://schemas.openxmlformats.org/drawingml/2006/main" name="master_ilb_2010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A000"/>
      </a:accent6>
      <a:hlink>
        <a:srgbClr val="0000FF"/>
      </a:hlink>
      <a:folHlink>
        <a:srgbClr val="800080"/>
      </a:folHlink>
    </a:clrScheme>
    <a:fontScheme name="© IL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5F5F5F"/>
        </a:dk2>
        <a:lt2>
          <a:srgbClr val="BE0F34"/>
        </a:lt2>
        <a:accent1>
          <a:srgbClr val="80808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C8C8C8"/>
        </a:accent6>
        <a:hlink>
          <a:srgbClr val="007FB0"/>
        </a:hlink>
        <a:folHlink>
          <a:srgbClr val="BE0F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Office PowerPoint</Application>
  <PresentationFormat>A4-Papier (210 x 297 mm)</PresentationFormat>
  <Paragraphs>66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Batang</vt:lpstr>
      <vt:lpstr>Myriad Pro</vt:lpstr>
      <vt:lpstr>Myriad Pro Black</vt:lpstr>
      <vt:lpstr>Myriad Pro Light</vt:lpstr>
      <vt:lpstr>Wingdings</vt:lpstr>
      <vt:lpstr>Wingdings 2</vt:lpstr>
      <vt:lpstr>master_ilb_2010</vt:lpstr>
      <vt:lpstr>Küchenpartie</vt:lpstr>
      <vt:lpstr>Küchenpartie</vt:lpstr>
      <vt:lpstr>Küchenpartie</vt:lpstr>
      <vt:lpstr>Küchenpartie</vt:lpstr>
      <vt:lpstr>Küchenpartie</vt:lpstr>
      <vt:lpstr>Küchenpartie</vt:lpstr>
      <vt:lpstr>Küchenpartie</vt:lpstr>
      <vt:lpstr>Küchenpartie</vt:lpstr>
      <vt:lpstr>Küchenpartie</vt:lpstr>
      <vt:lpstr>Küchenpartie</vt:lpstr>
      <vt:lpstr>Küchenpartie</vt:lpstr>
      <vt:lpstr>Küchenpartie - Auswertung</vt:lpstr>
      <vt:lpstr>Küchenpartie</vt:lpstr>
    </vt:vector>
  </TitlesOfParts>
  <Company>Investitionsbank des Landes Brandenburg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M2</dc:title>
  <dc:creator>Josephin Futterlieb</dc:creator>
  <cp:lastModifiedBy>Kosakow-Kutscher, Sabine</cp:lastModifiedBy>
  <cp:revision>178</cp:revision>
  <cp:lastPrinted>2016-04-14T09:37:00Z</cp:lastPrinted>
  <dcterms:created xsi:type="dcterms:W3CDTF">2013-02-04T11:05:30Z</dcterms:created>
  <dcterms:modified xsi:type="dcterms:W3CDTF">2022-11-04T11:14:11Z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_cover_word">
    <vt:lpwstr/>
  </property>
  <property fmtid="{D5CDD505-2E9C-101B-9397-08002B2CF9AE}" pid="3" name="tw_title">
    <vt:lpwstr>M2</vt:lpwstr>
  </property>
  <property fmtid="{D5CDD505-2E9C-101B-9397-08002B2CF9AE}" pid="4" name="tw_theme">
    <vt:lpwstr/>
  </property>
  <property fmtid="{D5CDD505-2E9C-101B-9397-08002B2CF9AE}" pid="5" name="tw_company">
    <vt:lpwstr>Investitionsbank des Landes Brandenburg</vt:lpwstr>
  </property>
  <property fmtid="{D5CDD505-2E9C-101B-9397-08002B2CF9AE}" pid="6" name="tw_unit">
    <vt:lpwstr>Beteiligungsmanagement</vt:lpwstr>
  </property>
  <property fmtid="{D5CDD505-2E9C-101B-9397-08002B2CF9AE}" pid="7" name="tw_speaker">
    <vt:lpwstr>Petra Quehl</vt:lpwstr>
  </property>
  <property fmtid="{D5CDD505-2E9C-101B-9397-08002B2CF9AE}" pid="8" name="tw_function">
    <vt:lpwstr>Aisstentin</vt:lpwstr>
  </property>
  <property fmtid="{D5CDD505-2E9C-101B-9397-08002B2CF9AE}" pid="9" name="tw_location">
    <vt:lpwstr/>
  </property>
  <property fmtid="{D5CDD505-2E9C-101B-9397-08002B2CF9AE}" pid="10" name="tw_date">
    <vt:lpwstr>20.05.2015</vt:lpwstr>
  </property>
  <property fmtid="{D5CDD505-2E9C-101B-9397-08002B2CF9AE}" pid="11" name="tw_Agenda_1">
    <vt:lpwstr/>
  </property>
  <property fmtid="{D5CDD505-2E9C-101B-9397-08002B2CF9AE}" pid="12" name="tw_Agenda_2">
    <vt:lpwstr/>
  </property>
  <property fmtid="{D5CDD505-2E9C-101B-9397-08002B2CF9AE}" pid="13" name="tw_Agenda_3">
    <vt:lpwstr/>
  </property>
  <property fmtid="{D5CDD505-2E9C-101B-9397-08002B2CF9AE}" pid="14" name="tw_Agenda_4">
    <vt:lpwstr/>
  </property>
  <property fmtid="{D5CDD505-2E9C-101B-9397-08002B2CF9AE}" pid="15" name="tw_Agenda_5">
    <vt:lpwstr/>
  </property>
  <property fmtid="{D5CDD505-2E9C-101B-9397-08002B2CF9AE}" pid="16" name="tw_Agenda_6">
    <vt:lpwstr/>
  </property>
  <property fmtid="{D5CDD505-2E9C-101B-9397-08002B2CF9AE}" pid="17" name="tw_Agenda_7">
    <vt:lpwstr/>
  </property>
  <property fmtid="{D5CDD505-2E9C-101B-9397-08002B2CF9AE}" pid="18" name="tw_Agenda_8">
    <vt:lpwstr/>
  </property>
</Properties>
</file>