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74" r:id="rId5"/>
    <p:sldId id="258" r:id="rId6"/>
    <p:sldId id="259" r:id="rId7"/>
    <p:sldId id="260" r:id="rId8"/>
    <p:sldId id="261" r:id="rId9"/>
    <p:sldId id="275" r:id="rId10"/>
    <p:sldId id="262" r:id="rId11"/>
    <p:sldId id="271" r:id="rId12"/>
    <p:sldId id="263" r:id="rId13"/>
    <p:sldId id="272" r:id="rId14"/>
    <p:sldId id="264" r:id="rId15"/>
    <p:sldId id="265" r:id="rId16"/>
    <p:sldId id="277" r:id="rId17"/>
    <p:sldId id="276" r:id="rId18"/>
    <p:sldId id="266" r:id="rId19"/>
    <p:sldId id="279" r:id="rId20"/>
    <p:sldId id="273" r:id="rId21"/>
    <p:sldId id="278" r:id="rId22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CDDB4A-AA5C-928B-DD20-6BAA70AF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134B58-3F7A-820B-35AD-C86C8D2E66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911A0D-FC01-BDE2-C296-9792CD038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868271-DFC2-6183-26D8-8C2DAA939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4A6F23-42AA-9BB4-F689-8717F5BA1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3199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37C45B-7E2D-4839-0C10-EEF3D4D06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BDD4919-8501-A527-5D3D-BBC0AB40B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EA4B5E-6D48-A72D-8DA2-72FED600C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8DEEA1-4267-08BE-FA53-B3CAB2E1A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738A7A-AEEA-1E91-DF4F-22D55AB8D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472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E4EA842-6439-C942-6D19-C23EF44CD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2121163-8058-51F8-84DD-E680A2487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8446FE4-565A-3B43-C555-7F97F844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E1BE1F0-1F6A-A2B1-FE5F-F71403F6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6D00BC-EA2B-5B18-62B1-25DF6AC8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92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98D99-6ECD-EFFE-B0B0-685B35479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C2580D-BAF2-6253-3611-E8F2D9766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7BCE344-67EE-31D1-C26B-9764B235E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2D09C8-7FEA-1A61-CF97-4BC2FB206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3A230F-1B5E-A956-D81E-39FD0857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75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1F0989-2245-B633-24C8-1D7E62033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135144-1619-E288-1A1E-8B7526482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E300B0-7E03-8654-C3E7-4A3262DE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CFE446-DAD1-DF17-1E86-D7303BD5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A5286F-5447-6171-6E56-363F62F9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915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EB747-73F1-381F-1FCD-DB90C057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AE59E6-B724-B2C2-AA7D-A981A45F7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0CBB75-43FD-F2B7-0C4F-31AFF89CA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A72FBA9-66F3-20A1-9924-BBDEE9CE3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389BD6-A9A5-12CE-F0AB-193639E2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A92142-2143-C632-D8C0-3201119B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622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832E44-D4CB-EBB6-D21A-F85AA5E5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27B130-5734-7FDF-DD9B-BB76D304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2FA4C6-F56D-D82C-54B8-D4090B938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575CA4-663B-5E0F-E8D1-FEE6D5C548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F257E42-10AC-27B3-2282-B2D1AED586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3BBE74-1D9D-22AD-1FE3-7260796C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04D8475-5549-3CCC-8A71-CF3608A62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E6C427A-1D85-F395-315D-C9FF2E76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224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66FF8E-5B0E-4015-40F3-061D9C44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B09D6B0-12DD-B982-0D1A-252F3442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F1A2AB-490D-D4E1-5043-F2A7F15AD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93CAE2-B85E-5AAA-78D9-DDE402D50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647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74F1918-FFAA-C2AD-8278-F08A7F11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C9D383E-59C4-07EA-8A3A-5BC54428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C9D0739-D23B-6F76-3EFF-DEE3C15F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326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84EF7-0197-ACC5-7538-551E1BED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FFE0283-3D03-847D-882E-24B8645B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721FA2-083E-4D6D-8B6C-7BBD1257F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E5617DE-DF65-DE92-2637-482F7FB83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FAF5C8-25F5-21EF-C050-DB1DF3B55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802B05-1688-0E07-8B98-FBCE4CF5F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5988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E88546-CD23-FE73-9B81-A6B60CB6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B441AEF-0DAD-E563-FA98-03B9CCC3A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3B09C9-44F1-2AC1-C362-4215EAB04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592D89B-0E0D-9E30-15E0-C8952E10D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352BB7-A0EA-C7DD-55A6-5E7689AD4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75C2F2-F174-BAE0-1122-53E5BE4C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8495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C46DE9B-A0F4-2BCA-6156-47F65ECC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1BDE92-7332-3F67-92D7-B6577262D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7D56B8-FBDE-FF93-1BC2-F5F477CED6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BD5342-9877-4B14-9995-D42D43D36E16}" type="datetimeFigureOut">
              <a:rPr lang="de-DE" smtClean="0"/>
              <a:t>05.11.2024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9988B8-731F-A277-488D-59A83C117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D79CBA-F4B9-C607-FDD8-BF55C591B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AAAC6A-F3FC-4112-8FB5-7D285B20B66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748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1DC6ABD-215C-4EA8-A483-CEF5B99AB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44A517-6C54-188A-8D38-E83FCA16F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609" y="902388"/>
            <a:ext cx="4711780" cy="2974287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/>
              <a:t>Aktivitäten des PV HVL</a:t>
            </a:r>
            <a:br>
              <a:rPr lang="de-DE" dirty="0"/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27D2BE-4399-862D-5DF5-8133FD1B9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609" y="3209926"/>
            <a:ext cx="4171994" cy="2511144"/>
          </a:xfrm>
        </p:spPr>
        <p:txBody>
          <a:bodyPr>
            <a:noAutofit/>
          </a:bodyPr>
          <a:lstStyle/>
          <a:p>
            <a:r>
              <a:rPr lang="de-DE" sz="5400" dirty="0"/>
              <a:t>2023 </a:t>
            </a:r>
          </a:p>
          <a:p>
            <a:r>
              <a:rPr lang="de-DE" sz="5400" dirty="0"/>
              <a:t>&amp;</a:t>
            </a:r>
          </a:p>
          <a:p>
            <a:r>
              <a:rPr lang="de-DE" sz="5400" dirty="0"/>
              <a:t>2024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6598" y="269324"/>
            <a:ext cx="6116779" cy="620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fik 4" descr="Ein Bild, das Logo, Grafiken, Clipart, Symbol enthält.&#10;&#10;Automatisch generierte Beschreibung">
            <a:extLst>
              <a:ext uri="{FF2B5EF4-FFF2-40B4-BE49-F238E27FC236}">
                <a16:creationId xmlns:a16="http://schemas.microsoft.com/office/drawing/2014/main" id="{7A304FC1-1AB4-453D-3E2C-4E3C040A4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572" y="902388"/>
            <a:ext cx="5608830" cy="494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21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6E036-C9E7-C8B2-C5D1-5D8D9BD5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Männerchor</a:t>
            </a:r>
          </a:p>
        </p:txBody>
      </p:sp>
      <p:pic>
        <p:nvPicPr>
          <p:cNvPr id="5" name="Inhaltsplatzhalter 4" descr="Ein Bild, das Kleidung, Person, Im Haus, Frau enthält.&#10;&#10;Automatisch generierte Beschreibung">
            <a:extLst>
              <a:ext uri="{FF2B5EF4-FFF2-40B4-BE49-F238E27FC236}">
                <a16:creationId xmlns:a16="http://schemas.microsoft.com/office/drawing/2014/main" id="{905E709A-4768-9888-2F82-1221172264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279197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22001-0E97-1E07-3F99-2B866B455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CAD6EF-AAFD-3822-24F6-CB005191B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50044"/>
            <a:ext cx="11137490" cy="5811838"/>
          </a:xfrm>
        </p:spPr>
        <p:txBody>
          <a:bodyPr/>
          <a:lstStyle/>
          <a:p>
            <a:r>
              <a:rPr lang="de-DE" dirty="0"/>
              <a:t>Chronik</a:t>
            </a:r>
            <a:br>
              <a:rPr lang="de-DE" dirty="0"/>
            </a:br>
            <a:r>
              <a:rPr lang="de-DE" dirty="0"/>
              <a:t>Siegen</a:t>
            </a:r>
          </a:p>
        </p:txBody>
      </p:sp>
      <p:pic>
        <p:nvPicPr>
          <p:cNvPr id="5" name="Inhaltsplatzhalter 4" descr="Ein Bild, das Text, Screenshot, draußen enthält.&#10;&#10;Automatisch generierte Beschreibung">
            <a:extLst>
              <a:ext uri="{FF2B5EF4-FFF2-40B4-BE49-F238E27FC236}">
                <a16:creationId xmlns:a16="http://schemas.microsoft.com/office/drawing/2014/main" id="{4BC922D6-BF58-0053-1904-060973DD21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475" y="350043"/>
            <a:ext cx="3867150" cy="5849807"/>
          </a:xfrm>
        </p:spPr>
      </p:pic>
    </p:spTree>
    <p:extLst>
      <p:ext uri="{BB962C8B-B14F-4D97-AF65-F5344CB8AC3E}">
        <p14:creationId xmlns:p14="http://schemas.microsoft.com/office/powerpoint/2010/main" val="2989854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draußen, Himmel, Wolke, Transport enthält.&#10;&#10;Automatisch generierte Beschreibung">
            <a:extLst>
              <a:ext uri="{FF2B5EF4-FFF2-40B4-BE49-F238E27FC236}">
                <a16:creationId xmlns:a16="http://schemas.microsoft.com/office/drawing/2014/main" id="{F7A08F07-3DE0-264C-5137-7748DF487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0101E4D-80E2-CB3F-C65A-EB0650824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de-DE" sz="4000"/>
              <a:t>Fahrt mit der Hansekogge am 22.06.2024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0790D2F-B350-E3D5-737F-BFB4406DD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81425"/>
            <a:ext cx="3822189" cy="97155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2000" dirty="0"/>
              <a:t>Mit Wind von Kiel nach Laboe – mit Diesel zurück nach Kiel.</a:t>
            </a:r>
          </a:p>
          <a:p>
            <a:pPr algn="ctr"/>
            <a:r>
              <a:rPr lang="en-US" sz="2000" dirty="0"/>
              <a:t>Besuch Kreis HVL in RD/ECK 2024</a:t>
            </a:r>
          </a:p>
        </p:txBody>
      </p:sp>
    </p:spTree>
    <p:extLst>
      <p:ext uri="{BB962C8B-B14F-4D97-AF65-F5344CB8AC3E}">
        <p14:creationId xmlns:p14="http://schemas.microsoft.com/office/powerpoint/2010/main" val="3933835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leidung, Person, Mann, draußen enthält.&#10;&#10;Automatisch generierte Beschreibung">
            <a:extLst>
              <a:ext uri="{FF2B5EF4-FFF2-40B4-BE49-F238E27FC236}">
                <a16:creationId xmlns:a16="http://schemas.microsoft.com/office/drawing/2014/main" id="{112BC0BA-B56B-1CB9-6D4D-99F8DE6F0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5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7A48FBB3-5BEB-9511-CE76-F5AE0AAF6D9C}"/>
              </a:ext>
            </a:extLst>
          </p:cNvPr>
          <p:cNvSpPr txBox="1"/>
          <p:nvPr/>
        </p:nvSpPr>
        <p:spPr>
          <a:xfrm>
            <a:off x="8153400" y="2543364"/>
            <a:ext cx="3434180" cy="35990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Sommerfest am 10.07.2024 des Landkreises auf Schloss Ribbeck</a:t>
            </a:r>
          </a:p>
        </p:txBody>
      </p:sp>
    </p:spTree>
    <p:extLst>
      <p:ext uri="{BB962C8B-B14F-4D97-AF65-F5344CB8AC3E}">
        <p14:creationId xmlns:p14="http://schemas.microsoft.com/office/powerpoint/2010/main" val="4201901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A44CD7-7362-3593-C6D3-8E3DBA53B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5191125"/>
            <a:ext cx="11639549" cy="10858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Präsent für Präsidentin Dr. Juliane Rumpf</a:t>
            </a:r>
            <a:b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2022</a:t>
            </a:r>
          </a:p>
        </p:txBody>
      </p:sp>
      <p:pic>
        <p:nvPicPr>
          <p:cNvPr id="5" name="Inhaltsplatzhalter 4" descr="Ein Bild, das Kleidung, Wand, Person, Tisch enthält.&#10;&#10;Automatisch generierte Beschreibung">
            <a:extLst>
              <a:ext uri="{FF2B5EF4-FFF2-40B4-BE49-F238E27FC236}">
                <a16:creationId xmlns:a16="http://schemas.microsoft.com/office/drawing/2014/main" id="{DD478019-DEA6-B141-C06D-E66E6A6F7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2" b="3404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6827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C7809A-68DA-F0A2-75B3-87DE6241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de-DE" sz="4200" dirty="0"/>
              <a:t>2. Sommerfest im GastHof Milow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A94DF08-0A80-2A3A-9866-F6525CE58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4236725"/>
            <a:ext cx="4243589" cy="115518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2200" dirty="0"/>
              <a:t>Zwangloser unterhaltsamer Erfahrungsaustausch im Naturschutzgebiet Havelland</a:t>
            </a:r>
          </a:p>
          <a:p>
            <a:pPr algn="ctr"/>
            <a:r>
              <a:rPr lang="en-US" sz="2200" dirty="0"/>
              <a:t>am 05.09.2024</a:t>
            </a:r>
          </a:p>
        </p:txBody>
      </p:sp>
      <p:pic>
        <p:nvPicPr>
          <p:cNvPr id="5" name="Inhaltsplatzhalter 4" descr="Ein Bild, das Person, Kleidung, Mann, Frau enthält.&#10;&#10;Automatisch generierte Beschreibung">
            <a:extLst>
              <a:ext uri="{FF2B5EF4-FFF2-40B4-BE49-F238E27FC236}">
                <a16:creationId xmlns:a16="http://schemas.microsoft.com/office/drawing/2014/main" id="{91257133-FD4B-AA20-6CE5-863BBB87D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953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768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DDEC0-3FD4-A8E8-6892-5F43680A3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Partnerschaft Amt Eiderkanal </a:t>
            </a:r>
            <a:br>
              <a:rPr lang="de-DE" dirty="0"/>
            </a:br>
            <a:r>
              <a:rPr lang="de-DE" dirty="0"/>
              <a:t>Gemeinde Milower Land</a:t>
            </a:r>
          </a:p>
        </p:txBody>
      </p:sp>
      <p:pic>
        <p:nvPicPr>
          <p:cNvPr id="5" name="Inhaltsplatzhalter 4" descr="Ein Bild, das Wand, Kleidung, Person, Menschliches Gesicht enthält.&#10;&#10;Automatisch generierte Beschreibung">
            <a:extLst>
              <a:ext uri="{FF2B5EF4-FFF2-40B4-BE49-F238E27FC236}">
                <a16:creationId xmlns:a16="http://schemas.microsoft.com/office/drawing/2014/main" id="{C660BE03-A499-B1AA-88BA-4F74A9709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7" y="1825624"/>
            <a:ext cx="6709833" cy="5032375"/>
          </a:xfrm>
        </p:spPr>
      </p:pic>
    </p:spTree>
    <p:extLst>
      <p:ext uri="{BB962C8B-B14F-4D97-AF65-F5344CB8AC3E}">
        <p14:creationId xmlns:p14="http://schemas.microsoft.com/office/powerpoint/2010/main" val="3927121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4D58D0-C192-9E7D-6CB9-A8FEA9F5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Amt Eiderkanal in Gemeinde Milower Land</a:t>
            </a:r>
          </a:p>
        </p:txBody>
      </p:sp>
      <p:pic>
        <p:nvPicPr>
          <p:cNvPr id="5" name="Inhaltsplatzhalter 4" descr="Ein Bild, das draußen, Himmel, Wasser, Person enthält.&#10;&#10;Automatisch generierte Beschreibung">
            <a:extLst>
              <a:ext uri="{FF2B5EF4-FFF2-40B4-BE49-F238E27FC236}">
                <a16:creationId xmlns:a16="http://schemas.microsoft.com/office/drawing/2014/main" id="{B36FD422-483A-7815-1170-1EFEB9C6F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4" y="1825625"/>
            <a:ext cx="9654531" cy="4351338"/>
          </a:xfrm>
        </p:spPr>
      </p:pic>
    </p:spTree>
    <p:extLst>
      <p:ext uri="{BB962C8B-B14F-4D97-AF65-F5344CB8AC3E}">
        <p14:creationId xmlns:p14="http://schemas.microsoft.com/office/powerpoint/2010/main" val="453445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28A92-ED9A-B305-9F5D-9AC22BC8E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dirty="0"/>
              <a:t>Besuch im Waschhaus bei Birnentorte und Musik mit Mückenfett am 02.10.2024,</a:t>
            </a:r>
          </a:p>
        </p:txBody>
      </p:sp>
      <p:pic>
        <p:nvPicPr>
          <p:cNvPr id="5" name="Inhaltsplatzhalter 4" descr="Ein Bild, das Im Haus, Szene, Halle, Menschen enthält.&#10;&#10;Automatisch generierte Beschreibung">
            <a:extLst>
              <a:ext uri="{FF2B5EF4-FFF2-40B4-BE49-F238E27FC236}">
                <a16:creationId xmlns:a16="http://schemas.microsoft.com/office/drawing/2014/main" id="{413BED01-EA3B-27C2-CF21-52AC9C4C2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4" y="1825625"/>
            <a:ext cx="10318811" cy="4351338"/>
          </a:xfrm>
        </p:spPr>
      </p:pic>
    </p:spTree>
    <p:extLst>
      <p:ext uri="{BB962C8B-B14F-4D97-AF65-F5344CB8AC3E}">
        <p14:creationId xmlns:p14="http://schemas.microsoft.com/office/powerpoint/2010/main" val="368092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EE339-9077-DFB7-0CE9-D37E89B63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Siegen bei Prof. Biederbick</a:t>
            </a:r>
          </a:p>
        </p:txBody>
      </p:sp>
      <p:pic>
        <p:nvPicPr>
          <p:cNvPr id="5" name="Inhaltsplatzhalter 4" descr="Ein Bild, das Artefakt, Statue, Museum, Kunst enthält.&#10;&#10;Automatisch generierte Beschreibung">
            <a:extLst>
              <a:ext uri="{FF2B5EF4-FFF2-40B4-BE49-F238E27FC236}">
                <a16:creationId xmlns:a16="http://schemas.microsoft.com/office/drawing/2014/main" id="{A3A4B858-D691-50D2-2232-C1B80CBC3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745070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8B8D930-33ED-3280-D3FA-C79AC8F0D5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4138862" cy="3566160"/>
          </a:xfrm>
        </p:spPr>
        <p:txBody>
          <a:bodyPr anchor="b">
            <a:normAutofit fontScale="90000"/>
          </a:bodyPr>
          <a:lstStyle/>
          <a:p>
            <a:r>
              <a:rPr lang="de-DE" sz="5400" dirty="0"/>
              <a:t>Erster Tag der offenen Verwaltung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1427F9-8E11-DD96-2CD3-9450C7017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5045964"/>
            <a:ext cx="3734014" cy="1162812"/>
          </a:xfrm>
        </p:spPr>
        <p:txBody>
          <a:bodyPr>
            <a:normAutofit/>
          </a:bodyPr>
          <a:lstStyle/>
          <a:p>
            <a:r>
              <a:rPr lang="de-DE" dirty="0"/>
              <a:t>06.05.2023 vor dem Kreishaus in Rathenow</a:t>
            </a:r>
            <a:endParaRPr lang="de-D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fik 4" descr="Ein Bild, das Kleidung, Mann, Person, Schuhwerk enthält.&#10;&#10;Automatisch generierte Beschreibung">
            <a:extLst>
              <a:ext uri="{FF2B5EF4-FFF2-40B4-BE49-F238E27FC236}">
                <a16:creationId xmlns:a16="http://schemas.microsoft.com/office/drawing/2014/main" id="{D3609C0F-E7F2-93B2-BBA8-BE6A6F1CE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7733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0CC88A9-A661-4C48-866E-8734E511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1269336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2B960F-F7F3-6DDC-40B5-DB72017D7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73" y="393380"/>
            <a:ext cx="11055852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Küchenparty in Rendsburg Oktober 2024</a:t>
            </a:r>
          </a:p>
        </p:txBody>
      </p:sp>
      <p:pic>
        <p:nvPicPr>
          <p:cNvPr id="7" name="Grafik 6" descr="Ein Bild, das Person, Kleidung, Im Haus, Mann enthält.&#10;&#10;Automatisch generierte Beschreibung">
            <a:extLst>
              <a:ext uri="{FF2B5EF4-FFF2-40B4-BE49-F238E27FC236}">
                <a16:creationId xmlns:a16="http://schemas.microsoft.com/office/drawing/2014/main" id="{541FB6FC-2696-2061-8E3F-BC93A72FB5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1"/>
          <a:stretch/>
        </p:blipFill>
        <p:spPr>
          <a:xfrm>
            <a:off x="1019174" y="1081386"/>
            <a:ext cx="4213639" cy="2884309"/>
          </a:xfrm>
          <a:prstGeom prst="rect">
            <a:avLst/>
          </a:prstGeom>
        </p:spPr>
      </p:pic>
      <p:pic>
        <p:nvPicPr>
          <p:cNvPr id="5" name="Inhaltsplatzhalter 4" descr="Ein Bild, das Person, Kleidung, Menschliches Gesicht, Im Haus enthält.&#10;&#10;Automatisch generierte Beschreibung">
            <a:extLst>
              <a:ext uri="{FF2B5EF4-FFF2-40B4-BE49-F238E27FC236}">
                <a16:creationId xmlns:a16="http://schemas.microsoft.com/office/drawing/2014/main" id="{1718BE25-A85E-E48A-C68D-9D2BEC575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1"/>
          <a:stretch/>
        </p:blipFill>
        <p:spPr>
          <a:xfrm>
            <a:off x="5752231" y="1133261"/>
            <a:ext cx="4175284" cy="2858054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FDF195F-784B-4D00-8C92-6FC1B0499E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7088" y="6277971"/>
            <a:ext cx="6884912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3039737" y="5219700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562725" y="458152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922" y="4190713"/>
            <a:ext cx="4331152" cy="243908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819150" y="458152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5" y="4158990"/>
            <a:ext cx="4336284" cy="24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66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CF53F-0E86-40AE-5E7A-78C5B34B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5525"/>
          </a:xfrm>
        </p:spPr>
        <p:txBody>
          <a:bodyPr/>
          <a:lstStyle/>
          <a:p>
            <a:pPr algn="ctr"/>
            <a:r>
              <a:rPr lang="de-DE" dirty="0"/>
              <a:t>sonstiges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CC121A-2CF4-8C05-EDE9-8119ED046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0650"/>
            <a:ext cx="10515600" cy="4786313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lvl="1">
              <a:buFontTx/>
              <a:buChar char="-"/>
            </a:pPr>
            <a:r>
              <a:rPr lang="de-DE" dirty="0"/>
              <a:t>Mitgliederentwicklung 11/2022 = 47 / heute = 63</a:t>
            </a:r>
          </a:p>
          <a:p>
            <a:pPr lvl="1">
              <a:buFontTx/>
              <a:buChar char="-"/>
            </a:pPr>
            <a:r>
              <a:rPr lang="de-DE" dirty="0"/>
              <a:t>R.-Sigurd Katz auch Mitglied im HVL</a:t>
            </a:r>
          </a:p>
          <a:p>
            <a:pPr lvl="1">
              <a:buFontTx/>
              <a:buChar char="-"/>
            </a:pPr>
            <a:r>
              <a:rPr lang="de-DE" dirty="0"/>
              <a:t>Kreistagswerbung durch Vorsitzende; Verteilung Satzung /Plan 2025 und AA – für neue KT-Mitglieder wiederholen</a:t>
            </a:r>
          </a:p>
          <a:p>
            <a:pPr lvl="1">
              <a:buFontTx/>
              <a:buChar char="-"/>
            </a:pPr>
            <a:r>
              <a:rPr lang="de-DE" dirty="0"/>
              <a:t>Kroatien</a:t>
            </a:r>
          </a:p>
          <a:p>
            <a:pPr lvl="1">
              <a:buFontTx/>
              <a:buChar char="-"/>
            </a:pPr>
            <a:r>
              <a:rPr lang="de-DE" dirty="0"/>
              <a:t>Satzungsänderung – Notarprobleme</a:t>
            </a:r>
          </a:p>
          <a:p>
            <a:pPr lvl="1">
              <a:buFontTx/>
              <a:buChar char="-"/>
            </a:pPr>
            <a:r>
              <a:rPr lang="de-DE" dirty="0"/>
              <a:t>Gute Werbemittelausstattung im Zusammenarbeit mit TV</a:t>
            </a:r>
          </a:p>
          <a:p>
            <a:pPr lvl="1">
              <a:buFontTx/>
              <a:buChar char="-"/>
            </a:pPr>
            <a:r>
              <a:rPr lang="de-DE" dirty="0"/>
              <a:t>Web-</a:t>
            </a:r>
            <a:r>
              <a:rPr lang="de-DE" dirty="0" err="1"/>
              <a:t>side</a:t>
            </a:r>
            <a:endParaRPr lang="de-DE" dirty="0"/>
          </a:p>
          <a:p>
            <a:pPr lvl="1">
              <a:buFontTx/>
              <a:buChar char="-"/>
            </a:pPr>
            <a:r>
              <a:rPr lang="de-DE" dirty="0"/>
              <a:t>Ehrenamtsplattform</a:t>
            </a:r>
          </a:p>
          <a:p>
            <a:pPr lvl="1">
              <a:buFontTx/>
              <a:buChar char="-"/>
            </a:pPr>
            <a:r>
              <a:rPr lang="de-DE" dirty="0"/>
              <a:t>Wiederbelebung Partnerschaft </a:t>
            </a:r>
            <a:r>
              <a:rPr lang="de-DE" dirty="0" err="1"/>
              <a:t>Bützer</a:t>
            </a:r>
            <a:r>
              <a:rPr lang="de-DE" dirty="0"/>
              <a:t>/</a:t>
            </a:r>
            <a:r>
              <a:rPr lang="de-DE" dirty="0" err="1"/>
              <a:t>Osterbroock</a:t>
            </a:r>
            <a:r>
              <a:rPr lang="de-DE"/>
              <a:t> 1964</a:t>
            </a:r>
            <a:endParaRPr lang="de-DE" dirty="0"/>
          </a:p>
          <a:p>
            <a:pPr lvl="1">
              <a:buFontTx/>
              <a:buChar char="-"/>
            </a:pPr>
            <a:endParaRPr lang="de-DE" dirty="0"/>
          </a:p>
          <a:p>
            <a:pPr lvl="1"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905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774D35-A432-CE27-5FAB-367E1A06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1. Sommerfest </a:t>
            </a:r>
            <a:r>
              <a:rPr lang="de-DE" dirty="0" err="1"/>
              <a:t>Buchow</a:t>
            </a:r>
            <a:r>
              <a:rPr lang="de-DE" dirty="0"/>
              <a:t> </a:t>
            </a:r>
            <a:r>
              <a:rPr lang="de-DE" dirty="0" err="1"/>
              <a:t>Karpzow</a:t>
            </a:r>
            <a:r>
              <a:rPr lang="de-DE" dirty="0"/>
              <a:t> 2023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08" y="2025650"/>
            <a:ext cx="4525433" cy="3394075"/>
          </a:xfrm>
        </p:spPr>
      </p:pic>
      <p:sp>
        <p:nvSpPr>
          <p:cNvPr id="5" name="Textfeld 4"/>
          <p:cNvSpPr txBox="1"/>
          <p:nvPr/>
        </p:nvSpPr>
        <p:spPr>
          <a:xfrm>
            <a:off x="6600825" y="2181225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 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972300" y="2181225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2025650"/>
            <a:ext cx="47879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62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6E2EB-FA5E-5F36-F2AF-BD3C40E9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Sommerfest LKR HVL 2023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383D4E-11CA-26B9-EFC3-F902ADF6C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5672059"/>
            <a:ext cx="10109199" cy="5477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Jubiläumstorte</a:t>
            </a:r>
            <a:r>
              <a:rPr lang="en-US" sz="1800" dirty="0"/>
              <a:t> für </a:t>
            </a:r>
            <a:r>
              <a:rPr lang="en-US" sz="1800" dirty="0" err="1"/>
              <a:t>alle</a:t>
            </a:r>
            <a:r>
              <a:rPr lang="en-US" sz="1800" dirty="0"/>
              <a:t> von </a:t>
            </a:r>
            <a:r>
              <a:rPr lang="en-US" sz="1800" dirty="0" err="1"/>
              <a:t>Konditormeister</a:t>
            </a:r>
            <a:r>
              <a:rPr lang="en-US" sz="1800" dirty="0"/>
              <a:t> </a:t>
            </a:r>
            <a:r>
              <a:rPr lang="en-US" sz="1800" dirty="0" err="1"/>
              <a:t>Möhring</a:t>
            </a:r>
            <a:endParaRPr lang="en-US" sz="1800" dirty="0"/>
          </a:p>
        </p:txBody>
      </p:sp>
      <p:pic>
        <p:nvPicPr>
          <p:cNvPr id="5" name="Inhaltsplatzhalter 4" descr="Ein Bild, das Im Haus, Geburtstagstorte, Kuchen, Wand enthält.&#10;&#10;Automatisch generierte Beschreibung">
            <a:extLst>
              <a:ext uri="{FF2B5EF4-FFF2-40B4-BE49-F238E27FC236}">
                <a16:creationId xmlns:a16="http://schemas.microsoft.com/office/drawing/2014/main" id="{2F05BB03-659E-6315-482B-083A5DA3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7" b="19578"/>
          <a:stretch/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32" name="Straight Connector 27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82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Gebäude, Kleidung, Konzert, draußen enthält.&#10;&#10;Automatisch generierte Beschreibung">
            <a:extLst>
              <a:ext uri="{FF2B5EF4-FFF2-40B4-BE49-F238E27FC236}">
                <a16:creationId xmlns:a16="http://schemas.microsoft.com/office/drawing/2014/main" id="{BAC736A2-18C6-359D-504E-E96DB990D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5" b="19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63D981-4301-C712-4683-08B10CAD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Jahre Landkreis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Havelland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1993 bis 2023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478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FBFA7-DE17-901A-E3F7-506C058B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/>
              <a:t/>
            </a:r>
            <a:br>
              <a:rPr lang="de-DE" dirty="0"/>
            </a:br>
            <a:r>
              <a:rPr lang="de-DE" dirty="0"/>
              <a:t>Nachbarstand </a:t>
            </a:r>
            <a:br>
              <a:rPr lang="de-DE" dirty="0"/>
            </a:br>
            <a:r>
              <a:rPr lang="de-DE" dirty="0"/>
              <a:t>Innovationsbündnis</a:t>
            </a:r>
            <a: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/>
            </a:r>
            <a:br>
              <a:rPr lang="de-DE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dirty="0"/>
          </a:p>
        </p:txBody>
      </p:sp>
      <p:pic>
        <p:nvPicPr>
          <p:cNvPr id="5" name="Inhaltsplatzhalter 4" descr="Ein Bild, das Text, Kleidung, Menschliches Gesicht, Mann enthält.&#10;&#10;Automatisch generierte Beschreibung">
            <a:extLst>
              <a:ext uri="{FF2B5EF4-FFF2-40B4-BE49-F238E27FC236}">
                <a16:creationId xmlns:a16="http://schemas.microsoft.com/office/drawing/2014/main" id="{7E7702F5-0B1F-C37B-B336-A005B3DA1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50" y="1825625"/>
            <a:ext cx="5795099" cy="4351338"/>
          </a:xfrm>
        </p:spPr>
      </p:pic>
    </p:spTree>
    <p:extLst>
      <p:ext uri="{BB962C8B-B14F-4D97-AF65-F5344CB8AC3E}">
        <p14:creationId xmlns:p14="http://schemas.microsoft.com/office/powerpoint/2010/main" val="2256690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5BF5F10-EEE0-F2EA-B13E-590B4984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 fontScale="90000"/>
          </a:bodyPr>
          <a:lstStyle/>
          <a:p>
            <a:r>
              <a:rPr lang="de-DE" sz="2300"/>
              <a:t>Enthüllung Wegweiser Partnerkreise vom Havelland nach Rendsburg, Spandau und Siegen</a:t>
            </a:r>
          </a:p>
        </p:txBody>
      </p:sp>
      <p:pic>
        <p:nvPicPr>
          <p:cNvPr id="5" name="Grafik 4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DF207552-A5CB-CF96-5653-4F3FD2BF2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4" b="25074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E0543A-205A-BA1A-24CA-DF6465380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endParaRPr lang="de-DE" sz="2200"/>
          </a:p>
          <a:p>
            <a:endParaRPr lang="de-DE" sz="2200"/>
          </a:p>
        </p:txBody>
      </p:sp>
    </p:spTree>
    <p:extLst>
      <p:ext uri="{BB962C8B-B14F-4D97-AF65-F5344CB8AC3E}">
        <p14:creationId xmlns:p14="http://schemas.microsoft.com/office/powerpoint/2010/main" val="368377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15761-8C5E-AE63-7ECC-ADF8E114B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25 Jahre PV Siegen-Wittgenstein</a:t>
            </a:r>
          </a:p>
        </p:txBody>
      </p:sp>
      <p:pic>
        <p:nvPicPr>
          <p:cNvPr id="5" name="Inhaltsplatzhalter 4" descr="Ein Bild, das Blume, Im Haus, Vortrag, Rednerpult enthält.&#10;&#10;Automatisch generierte Beschreibung">
            <a:extLst>
              <a:ext uri="{FF2B5EF4-FFF2-40B4-BE49-F238E27FC236}">
                <a16:creationId xmlns:a16="http://schemas.microsoft.com/office/drawing/2014/main" id="{C275A680-54DC-EB39-AB9B-ED26A1B2CC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690688"/>
            <a:ext cx="3072262" cy="4953000"/>
          </a:xfrm>
        </p:spPr>
      </p:pic>
      <p:pic>
        <p:nvPicPr>
          <p:cNvPr id="7" name="Grafik 6" descr="Ein Bild, das Kleidung, Mann, Person, Anzug enthält.&#10;&#10;Automatisch generierte Beschreibung">
            <a:extLst>
              <a:ext uri="{FF2B5EF4-FFF2-40B4-BE49-F238E27FC236}">
                <a16:creationId xmlns:a16="http://schemas.microsoft.com/office/drawing/2014/main" id="{81114723-0C2D-CA9A-AC97-CC8201EF9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44" y="1690688"/>
            <a:ext cx="2789158" cy="4953000"/>
          </a:xfrm>
          <a:prstGeom prst="rect">
            <a:avLst/>
          </a:prstGeom>
        </p:spPr>
      </p:pic>
      <p:pic>
        <p:nvPicPr>
          <p:cNvPr id="4" name="Grafik 3" descr="Ein Bild, das Im Haus, Blume, Kleidung, Vortrag enthält.&#10;&#10;Automatisch generierte Beschreibung">
            <a:extLst>
              <a:ext uri="{FF2B5EF4-FFF2-40B4-BE49-F238E27FC236}">
                <a16:creationId xmlns:a16="http://schemas.microsoft.com/office/drawing/2014/main" id="{140995E0-0512-C765-0798-CE32B4BF5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95" y="1690688"/>
            <a:ext cx="325265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1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9F730E-992B-7AF6-1578-AE778064E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/>
              <a:t>Ehrung der Gründungsmitglieder</a:t>
            </a:r>
          </a:p>
        </p:txBody>
      </p:sp>
      <p:pic>
        <p:nvPicPr>
          <p:cNvPr id="5" name="Inhaltsplatzhalter 4" descr="Ein Bild, das Kleidung, Person, Mann, Anzug enthält.&#10;&#10;Automatisch generierte Beschreibung">
            <a:extLst>
              <a:ext uri="{FF2B5EF4-FFF2-40B4-BE49-F238E27FC236}">
                <a16:creationId xmlns:a16="http://schemas.microsoft.com/office/drawing/2014/main" id="{8E98E042-8D99-6627-68B6-B0A263D7F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37" y="1825625"/>
            <a:ext cx="7727126" cy="4351338"/>
          </a:xfrm>
        </p:spPr>
      </p:pic>
    </p:spTree>
    <p:extLst>
      <p:ext uri="{BB962C8B-B14F-4D97-AF65-F5344CB8AC3E}">
        <p14:creationId xmlns:p14="http://schemas.microsoft.com/office/powerpoint/2010/main" val="3915690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Breitbild</PresentationFormat>
  <Paragraphs>46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Aptos</vt:lpstr>
      <vt:lpstr>Aptos Display</vt:lpstr>
      <vt:lpstr>Arial</vt:lpstr>
      <vt:lpstr>Times New Roman</vt:lpstr>
      <vt:lpstr>Office</vt:lpstr>
      <vt:lpstr>Aktivitäten des PV HVL </vt:lpstr>
      <vt:lpstr>Erster Tag der offenen Verwaltung</vt:lpstr>
      <vt:lpstr>1. Sommerfest Buchow Karpzow 2023</vt:lpstr>
      <vt:lpstr>Sommerfest LKR HVL 2023</vt:lpstr>
      <vt:lpstr>30 Jahre Landkreis Havelland, 1993 bis 2023</vt:lpstr>
      <vt:lpstr> Nachbarstand  Innovationsbündnis </vt:lpstr>
      <vt:lpstr>Enthüllung Wegweiser Partnerkreise vom Havelland nach Rendsburg, Spandau und Siegen</vt:lpstr>
      <vt:lpstr>25 Jahre PV Siegen-Wittgenstein</vt:lpstr>
      <vt:lpstr>Ehrung der Gründungsmitglieder</vt:lpstr>
      <vt:lpstr>Männerchor</vt:lpstr>
      <vt:lpstr>Chronik Siegen</vt:lpstr>
      <vt:lpstr>Fahrt mit der Hansekogge am 22.06.2024</vt:lpstr>
      <vt:lpstr>PowerPoint-Präsentation</vt:lpstr>
      <vt:lpstr> Präsent für Präsidentin Dr. Juliane Rumpf 2022</vt:lpstr>
      <vt:lpstr>2. Sommerfest im GastHof Milow</vt:lpstr>
      <vt:lpstr>Partnerschaft Amt Eiderkanal  Gemeinde Milower Land</vt:lpstr>
      <vt:lpstr>Amt Eiderkanal in Gemeinde Milower Land</vt:lpstr>
      <vt:lpstr>Besuch im Waschhaus bei Birnentorte und Musik mit Mückenfett am 02.10.2024,</vt:lpstr>
      <vt:lpstr>Siegen bei Prof. Biederbick</vt:lpstr>
      <vt:lpstr>Küchenparty in Rendsburg Oktober 2024</vt:lpstr>
      <vt:lpstr>sonstiges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Aktivitäten des PV HVL</dc:title>
  <dc:creator>Holger Schiebold</dc:creator>
  <cp:lastModifiedBy>Kosakow-Kutscher, Sabine</cp:lastModifiedBy>
  <cp:revision>35</cp:revision>
  <cp:lastPrinted>2024-11-04T16:46:07Z</cp:lastPrinted>
  <dcterms:created xsi:type="dcterms:W3CDTF">2024-11-01T16:42:03Z</dcterms:created>
  <dcterms:modified xsi:type="dcterms:W3CDTF">2024-11-05T12:17:01Z</dcterms:modified>
</cp:coreProperties>
</file>